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3"/>
  </p:notesMasterIdLst>
  <p:handoutMasterIdLst>
    <p:handoutMasterId r:id="rId34"/>
  </p:handoutMasterIdLst>
  <p:sldIdLst>
    <p:sldId id="453" r:id="rId2"/>
    <p:sldId id="458" r:id="rId3"/>
    <p:sldId id="673" r:id="rId4"/>
    <p:sldId id="691" r:id="rId5"/>
    <p:sldId id="692" r:id="rId6"/>
    <p:sldId id="693" r:id="rId7"/>
    <p:sldId id="694" r:id="rId8"/>
    <p:sldId id="695" r:id="rId9"/>
    <p:sldId id="696" r:id="rId10"/>
    <p:sldId id="700" r:id="rId11"/>
    <p:sldId id="718" r:id="rId12"/>
    <p:sldId id="719" r:id="rId13"/>
    <p:sldId id="697" r:id="rId14"/>
    <p:sldId id="698" r:id="rId15"/>
    <p:sldId id="714" r:id="rId16"/>
    <p:sldId id="717" r:id="rId17"/>
    <p:sldId id="715" r:id="rId18"/>
    <p:sldId id="716" r:id="rId19"/>
    <p:sldId id="720" r:id="rId20"/>
    <p:sldId id="705" r:id="rId21"/>
    <p:sldId id="702" r:id="rId22"/>
    <p:sldId id="701" r:id="rId23"/>
    <p:sldId id="706" r:id="rId24"/>
    <p:sldId id="707" r:id="rId25"/>
    <p:sldId id="703" r:id="rId26"/>
    <p:sldId id="711" r:id="rId27"/>
    <p:sldId id="713" r:id="rId28"/>
    <p:sldId id="712" r:id="rId29"/>
    <p:sldId id="704" r:id="rId30"/>
    <p:sldId id="708" r:id="rId31"/>
    <p:sldId id="709" r:id="rId32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105" d="100"/>
          <a:sy n="105" d="100"/>
        </p:scale>
        <p:origin x="-90" y="-2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08614DCA-885B-460B-8301-55B743C65B1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082B88FE-B3FC-454C-9931-9C48ADA3508A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247482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575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85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179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7396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254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518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468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8890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79490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2885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36DE7656-3AD9-44E2-AC03-36D229A0E351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16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Boolean Expressions and 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Numeric Implementation of Booleans</a:t>
            </a:r>
          </a:p>
          <a:p>
            <a:pPr lvl="1"/>
            <a:r>
              <a:rPr lang="en-US" altLang="en-US"/>
              <a:t>Positional Encoding of Booleans</a:t>
            </a:r>
          </a:p>
          <a:p>
            <a:pPr lvl="1"/>
            <a:r>
              <a:rPr lang="en-US" altLang="en-US"/>
              <a:t>Short Circuit Evaluation</a:t>
            </a:r>
          </a:p>
          <a:p>
            <a:pPr lvl="1"/>
            <a:r>
              <a:rPr lang="en-US" altLang="en-US"/>
              <a:t>Debugging</a:t>
            </a:r>
          </a:p>
          <a:p>
            <a:pPr lvl="1"/>
            <a:r>
              <a:rPr lang="en-US" altLang="en-US"/>
              <a:t>No class Thursday, we will reschedule!</a:t>
            </a:r>
          </a:p>
          <a:p>
            <a:r>
              <a:rPr lang="en-US" altLang="en-US"/>
              <a:t>Readings: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27,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  <p:sp>
        <p:nvSpPr>
          <p:cNvPr id="2" name="SMARTInkShape-1732"/>
          <p:cNvSpPr/>
          <p:nvPr/>
        </p:nvSpPr>
        <p:spPr bwMode="auto">
          <a:xfrm>
            <a:off x="777297" y="6138250"/>
            <a:ext cx="1907982" cy="797913"/>
          </a:xfrm>
          <a:custGeom>
            <a:avLst/>
            <a:gdLst/>
            <a:ahLst/>
            <a:cxnLst/>
            <a:rect l="0" t="0" r="0" b="0"/>
            <a:pathLst>
              <a:path w="1907982" h="797913">
                <a:moveTo>
                  <a:pt x="1794453" y="219688"/>
                </a:moveTo>
                <a:lnTo>
                  <a:pt x="1790661" y="219688"/>
                </a:lnTo>
                <a:lnTo>
                  <a:pt x="1761548" y="207503"/>
                </a:lnTo>
                <a:lnTo>
                  <a:pt x="1730950" y="196084"/>
                </a:lnTo>
                <a:lnTo>
                  <a:pt x="1697948" y="182570"/>
                </a:lnTo>
                <a:lnTo>
                  <a:pt x="1666464" y="170942"/>
                </a:lnTo>
                <a:lnTo>
                  <a:pt x="1641525" y="162040"/>
                </a:lnTo>
                <a:lnTo>
                  <a:pt x="1614566" y="151997"/>
                </a:lnTo>
                <a:lnTo>
                  <a:pt x="1586709" y="139597"/>
                </a:lnTo>
                <a:lnTo>
                  <a:pt x="1556337" y="128264"/>
                </a:lnTo>
                <a:lnTo>
                  <a:pt x="1523524" y="117936"/>
                </a:lnTo>
                <a:lnTo>
                  <a:pt x="1505883" y="112960"/>
                </a:lnTo>
                <a:lnTo>
                  <a:pt x="1487773" y="108054"/>
                </a:lnTo>
                <a:lnTo>
                  <a:pt x="1468556" y="102403"/>
                </a:lnTo>
                <a:lnTo>
                  <a:pt x="1448601" y="96254"/>
                </a:lnTo>
                <a:lnTo>
                  <a:pt x="1428154" y="89773"/>
                </a:lnTo>
                <a:lnTo>
                  <a:pt x="1407378" y="83866"/>
                </a:lnTo>
                <a:lnTo>
                  <a:pt x="1386384" y="78340"/>
                </a:lnTo>
                <a:lnTo>
                  <a:pt x="1365245" y="73068"/>
                </a:lnTo>
                <a:lnTo>
                  <a:pt x="1343214" y="67966"/>
                </a:lnTo>
                <a:lnTo>
                  <a:pt x="1320590" y="62977"/>
                </a:lnTo>
                <a:lnTo>
                  <a:pt x="1297569" y="58064"/>
                </a:lnTo>
                <a:lnTo>
                  <a:pt x="1274285" y="52407"/>
                </a:lnTo>
                <a:lnTo>
                  <a:pt x="1250824" y="46255"/>
                </a:lnTo>
                <a:lnTo>
                  <a:pt x="1227246" y="39772"/>
                </a:lnTo>
                <a:lnTo>
                  <a:pt x="1202796" y="34656"/>
                </a:lnTo>
                <a:lnTo>
                  <a:pt x="1177765" y="30452"/>
                </a:lnTo>
                <a:lnTo>
                  <a:pt x="1152346" y="26856"/>
                </a:lnTo>
                <a:lnTo>
                  <a:pt x="1126670" y="22870"/>
                </a:lnTo>
                <a:lnTo>
                  <a:pt x="1100820" y="18626"/>
                </a:lnTo>
                <a:lnTo>
                  <a:pt x="1074856" y="14209"/>
                </a:lnTo>
                <a:lnTo>
                  <a:pt x="1048022" y="10471"/>
                </a:lnTo>
                <a:lnTo>
                  <a:pt x="1020607" y="7185"/>
                </a:lnTo>
                <a:lnTo>
                  <a:pt x="992806" y="4200"/>
                </a:lnTo>
                <a:lnTo>
                  <a:pt x="964746" y="2211"/>
                </a:lnTo>
                <a:lnTo>
                  <a:pt x="936515" y="884"/>
                </a:lnTo>
                <a:lnTo>
                  <a:pt x="908170" y="0"/>
                </a:lnTo>
                <a:lnTo>
                  <a:pt x="880541" y="204"/>
                </a:lnTo>
                <a:lnTo>
                  <a:pt x="853391" y="1134"/>
                </a:lnTo>
                <a:lnTo>
                  <a:pt x="826559" y="2547"/>
                </a:lnTo>
                <a:lnTo>
                  <a:pt x="798353" y="4284"/>
                </a:lnTo>
                <a:lnTo>
                  <a:pt x="769230" y="6235"/>
                </a:lnTo>
                <a:lnTo>
                  <a:pt x="739496" y="8329"/>
                </a:lnTo>
                <a:lnTo>
                  <a:pt x="710148" y="11313"/>
                </a:lnTo>
                <a:lnTo>
                  <a:pt x="681058" y="14890"/>
                </a:lnTo>
                <a:lnTo>
                  <a:pt x="652140" y="18863"/>
                </a:lnTo>
                <a:lnTo>
                  <a:pt x="623336" y="24685"/>
                </a:lnTo>
                <a:lnTo>
                  <a:pt x="594608" y="31742"/>
                </a:lnTo>
                <a:lnTo>
                  <a:pt x="565931" y="39622"/>
                </a:lnTo>
                <a:lnTo>
                  <a:pt x="538876" y="48050"/>
                </a:lnTo>
                <a:lnTo>
                  <a:pt x="512902" y="56844"/>
                </a:lnTo>
                <a:lnTo>
                  <a:pt x="487648" y="65881"/>
                </a:lnTo>
                <a:lnTo>
                  <a:pt x="462081" y="75081"/>
                </a:lnTo>
                <a:lnTo>
                  <a:pt x="436305" y="84390"/>
                </a:lnTo>
                <a:lnTo>
                  <a:pt x="410390" y="93770"/>
                </a:lnTo>
                <a:lnTo>
                  <a:pt x="385969" y="103198"/>
                </a:lnTo>
                <a:lnTo>
                  <a:pt x="362545" y="112660"/>
                </a:lnTo>
                <a:lnTo>
                  <a:pt x="339785" y="122142"/>
                </a:lnTo>
                <a:lnTo>
                  <a:pt x="317468" y="132432"/>
                </a:lnTo>
                <a:lnTo>
                  <a:pt x="295446" y="143261"/>
                </a:lnTo>
                <a:lnTo>
                  <a:pt x="273622" y="154449"/>
                </a:lnTo>
                <a:lnTo>
                  <a:pt x="253515" y="165083"/>
                </a:lnTo>
                <a:lnTo>
                  <a:pt x="234555" y="175347"/>
                </a:lnTo>
                <a:lnTo>
                  <a:pt x="199465" y="196011"/>
                </a:lnTo>
                <a:lnTo>
                  <a:pt x="167994" y="218426"/>
                </a:lnTo>
                <a:lnTo>
                  <a:pt x="138132" y="239499"/>
                </a:lnTo>
                <a:lnTo>
                  <a:pt x="109779" y="260242"/>
                </a:lnTo>
                <a:lnTo>
                  <a:pt x="83949" y="282691"/>
                </a:lnTo>
                <a:lnTo>
                  <a:pt x="61356" y="308014"/>
                </a:lnTo>
                <a:lnTo>
                  <a:pt x="41525" y="334349"/>
                </a:lnTo>
                <a:lnTo>
                  <a:pt x="24774" y="359284"/>
                </a:lnTo>
                <a:lnTo>
                  <a:pt x="13625" y="383595"/>
                </a:lnTo>
                <a:lnTo>
                  <a:pt x="6024" y="408423"/>
                </a:lnTo>
                <a:lnTo>
                  <a:pt x="0" y="435332"/>
                </a:lnTo>
                <a:lnTo>
                  <a:pt x="1027" y="461050"/>
                </a:lnTo>
                <a:lnTo>
                  <a:pt x="7568" y="484916"/>
                </a:lnTo>
                <a:lnTo>
                  <a:pt x="24639" y="516203"/>
                </a:lnTo>
                <a:lnTo>
                  <a:pt x="51741" y="550985"/>
                </a:lnTo>
                <a:lnTo>
                  <a:pt x="80025" y="577405"/>
                </a:lnTo>
                <a:lnTo>
                  <a:pt x="108990" y="598463"/>
                </a:lnTo>
                <a:lnTo>
                  <a:pt x="133340" y="614780"/>
                </a:lnTo>
                <a:lnTo>
                  <a:pt x="160830" y="632616"/>
                </a:lnTo>
                <a:lnTo>
                  <a:pt x="191569" y="651126"/>
                </a:lnTo>
                <a:lnTo>
                  <a:pt x="223752" y="669936"/>
                </a:lnTo>
                <a:lnTo>
                  <a:pt x="257370" y="688879"/>
                </a:lnTo>
                <a:lnTo>
                  <a:pt x="275225" y="698375"/>
                </a:lnTo>
                <a:lnTo>
                  <a:pt x="293478" y="707882"/>
                </a:lnTo>
                <a:lnTo>
                  <a:pt x="312790" y="717394"/>
                </a:lnTo>
                <a:lnTo>
                  <a:pt x="332809" y="726911"/>
                </a:lnTo>
                <a:lnTo>
                  <a:pt x="353299" y="736430"/>
                </a:lnTo>
                <a:lnTo>
                  <a:pt x="386648" y="749124"/>
                </a:lnTo>
                <a:lnTo>
                  <a:pt x="415493" y="757411"/>
                </a:lnTo>
                <a:lnTo>
                  <a:pt x="444188" y="763740"/>
                </a:lnTo>
                <a:lnTo>
                  <a:pt x="477050" y="769199"/>
                </a:lnTo>
                <a:lnTo>
                  <a:pt x="494703" y="771766"/>
                </a:lnTo>
                <a:lnTo>
                  <a:pt x="513615" y="774271"/>
                </a:lnTo>
                <a:lnTo>
                  <a:pt x="533368" y="776735"/>
                </a:lnTo>
                <a:lnTo>
                  <a:pt x="553679" y="779171"/>
                </a:lnTo>
                <a:lnTo>
                  <a:pt x="574364" y="781590"/>
                </a:lnTo>
                <a:lnTo>
                  <a:pt x="595298" y="783995"/>
                </a:lnTo>
                <a:lnTo>
                  <a:pt x="616398" y="786392"/>
                </a:lnTo>
                <a:lnTo>
                  <a:pt x="639195" y="788785"/>
                </a:lnTo>
                <a:lnTo>
                  <a:pt x="663125" y="791173"/>
                </a:lnTo>
                <a:lnTo>
                  <a:pt x="687809" y="793559"/>
                </a:lnTo>
                <a:lnTo>
                  <a:pt x="712997" y="795149"/>
                </a:lnTo>
                <a:lnTo>
                  <a:pt x="738520" y="796210"/>
                </a:lnTo>
                <a:lnTo>
                  <a:pt x="764266" y="796917"/>
                </a:lnTo>
                <a:lnTo>
                  <a:pt x="790956" y="797389"/>
                </a:lnTo>
                <a:lnTo>
                  <a:pt x="818273" y="797703"/>
                </a:lnTo>
                <a:lnTo>
                  <a:pt x="846010" y="797912"/>
                </a:lnTo>
                <a:lnTo>
                  <a:pt x="874027" y="797258"/>
                </a:lnTo>
                <a:lnTo>
                  <a:pt x="902229" y="796028"/>
                </a:lnTo>
                <a:lnTo>
                  <a:pt x="930556" y="794414"/>
                </a:lnTo>
                <a:lnTo>
                  <a:pt x="959759" y="792545"/>
                </a:lnTo>
                <a:lnTo>
                  <a:pt x="989547" y="790505"/>
                </a:lnTo>
                <a:lnTo>
                  <a:pt x="1019724" y="788352"/>
                </a:lnTo>
                <a:lnTo>
                  <a:pt x="1048573" y="785328"/>
                </a:lnTo>
                <a:lnTo>
                  <a:pt x="1076537" y="781725"/>
                </a:lnTo>
                <a:lnTo>
                  <a:pt x="1103911" y="777736"/>
                </a:lnTo>
                <a:lnTo>
                  <a:pt x="1144386" y="770313"/>
                </a:lnTo>
                <a:lnTo>
                  <a:pt x="1193594" y="760603"/>
                </a:lnTo>
                <a:lnTo>
                  <a:pt x="1248624" y="749366"/>
                </a:lnTo>
                <a:lnTo>
                  <a:pt x="1302773" y="735525"/>
                </a:lnTo>
                <a:lnTo>
                  <a:pt x="1356335" y="719948"/>
                </a:lnTo>
                <a:lnTo>
                  <a:pt x="1409506" y="703214"/>
                </a:lnTo>
                <a:lnTo>
                  <a:pt x="1460034" y="684120"/>
                </a:lnTo>
                <a:lnTo>
                  <a:pt x="1508801" y="663453"/>
                </a:lnTo>
                <a:lnTo>
                  <a:pt x="1556393" y="641738"/>
                </a:lnTo>
                <a:lnTo>
                  <a:pt x="1600028" y="618529"/>
                </a:lnTo>
                <a:lnTo>
                  <a:pt x="1641024" y="594326"/>
                </a:lnTo>
                <a:lnTo>
                  <a:pt x="1680261" y="569459"/>
                </a:lnTo>
                <a:lnTo>
                  <a:pt x="1714356" y="544944"/>
                </a:lnTo>
                <a:lnTo>
                  <a:pt x="1745024" y="520662"/>
                </a:lnTo>
                <a:lnTo>
                  <a:pt x="1773406" y="496537"/>
                </a:lnTo>
                <a:lnTo>
                  <a:pt x="1797091" y="474104"/>
                </a:lnTo>
                <a:lnTo>
                  <a:pt x="1817643" y="452799"/>
                </a:lnTo>
                <a:lnTo>
                  <a:pt x="1836107" y="432245"/>
                </a:lnTo>
                <a:lnTo>
                  <a:pt x="1851591" y="412193"/>
                </a:lnTo>
                <a:lnTo>
                  <a:pt x="1865089" y="392474"/>
                </a:lnTo>
                <a:lnTo>
                  <a:pt x="1877262" y="372978"/>
                </a:lnTo>
                <a:lnTo>
                  <a:pt x="1895022" y="338617"/>
                </a:lnTo>
                <a:lnTo>
                  <a:pt x="1905825" y="307470"/>
                </a:lnTo>
                <a:lnTo>
                  <a:pt x="1907981" y="277751"/>
                </a:lnTo>
                <a:lnTo>
                  <a:pt x="1904177" y="252902"/>
                </a:lnTo>
                <a:lnTo>
                  <a:pt x="1895607" y="232068"/>
                </a:lnTo>
                <a:lnTo>
                  <a:pt x="1881214" y="214872"/>
                </a:lnTo>
                <a:lnTo>
                  <a:pt x="1857884" y="205641"/>
                </a:lnTo>
                <a:lnTo>
                  <a:pt x="1828201" y="202332"/>
                </a:lnTo>
                <a:lnTo>
                  <a:pt x="1793842" y="203507"/>
                </a:lnTo>
                <a:lnTo>
                  <a:pt x="1774202" y="205726"/>
                </a:lnTo>
                <a:lnTo>
                  <a:pt x="1753171" y="208792"/>
                </a:lnTo>
                <a:lnTo>
                  <a:pt x="1731213" y="212424"/>
                </a:lnTo>
                <a:lnTo>
                  <a:pt x="1687297" y="2196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Attributes for Booleans</a:t>
            </a:r>
          </a:p>
        </p:txBody>
      </p:sp>
      <p:sp>
        <p:nvSpPr>
          <p:cNvPr id="252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Consider the example on the next slide</a:t>
            </a:r>
          </a:p>
          <a:p>
            <a:r>
              <a:rPr lang="en-US" altLang="en-US"/>
              <a:t>As we generate the code we don’t know what the target branches should be.</a:t>
            </a:r>
          </a:p>
          <a:p>
            <a:endParaRPr lang="en-US" altLang="en-US"/>
          </a:p>
          <a:p>
            <a:r>
              <a:rPr lang="en-US" altLang="en-US"/>
              <a:t>We need to build lists of quads whose target fields need  to be filled in later</a:t>
            </a:r>
          </a:p>
          <a:p>
            <a:endParaRPr lang="en-US" altLang="en-US"/>
          </a:p>
          <a:p>
            <a:r>
              <a:rPr lang="en-US" altLang="en-US"/>
              <a:t>E.True</a:t>
            </a:r>
          </a:p>
          <a:p>
            <a:r>
              <a:rPr lang="en-US" altLang="en-US"/>
              <a:t>E.false</a:t>
            </a:r>
          </a:p>
        </p:txBody>
      </p:sp>
      <p:sp>
        <p:nvSpPr>
          <p:cNvPr id="2" name="SMARTInkShape-2138"/>
          <p:cNvSpPr/>
          <p:nvPr/>
        </p:nvSpPr>
        <p:spPr bwMode="auto">
          <a:xfrm>
            <a:off x="3050471" y="3486160"/>
            <a:ext cx="1690938" cy="42854"/>
          </a:xfrm>
          <a:custGeom>
            <a:avLst/>
            <a:gdLst/>
            <a:ahLst/>
            <a:cxnLst/>
            <a:rect l="0" t="0" r="0" b="0"/>
            <a:pathLst>
              <a:path w="1690938" h="42854">
                <a:moveTo>
                  <a:pt x="14198" y="42853"/>
                </a:moveTo>
                <a:lnTo>
                  <a:pt x="0" y="42853"/>
                </a:lnTo>
                <a:lnTo>
                  <a:pt x="31832" y="42853"/>
                </a:lnTo>
                <a:lnTo>
                  <a:pt x="52224" y="40736"/>
                </a:lnTo>
                <a:lnTo>
                  <a:pt x="82740" y="36702"/>
                </a:lnTo>
                <a:lnTo>
                  <a:pt x="110001" y="36003"/>
                </a:lnTo>
                <a:lnTo>
                  <a:pt x="141979" y="35796"/>
                </a:lnTo>
                <a:lnTo>
                  <a:pt x="176589" y="35735"/>
                </a:lnTo>
                <a:lnTo>
                  <a:pt x="202259" y="35720"/>
                </a:lnTo>
                <a:lnTo>
                  <a:pt x="230337" y="35714"/>
                </a:lnTo>
                <a:lnTo>
                  <a:pt x="261337" y="35711"/>
                </a:lnTo>
                <a:lnTo>
                  <a:pt x="293635" y="35710"/>
                </a:lnTo>
                <a:lnTo>
                  <a:pt x="327305" y="35710"/>
                </a:lnTo>
                <a:lnTo>
                  <a:pt x="345173" y="35709"/>
                </a:lnTo>
                <a:lnTo>
                  <a:pt x="363436" y="35709"/>
                </a:lnTo>
                <a:lnTo>
                  <a:pt x="381961" y="35709"/>
                </a:lnTo>
                <a:lnTo>
                  <a:pt x="400661" y="35709"/>
                </a:lnTo>
                <a:lnTo>
                  <a:pt x="419477" y="35709"/>
                </a:lnTo>
                <a:lnTo>
                  <a:pt x="439165" y="34915"/>
                </a:lnTo>
                <a:lnTo>
                  <a:pt x="459435" y="33592"/>
                </a:lnTo>
                <a:lnTo>
                  <a:pt x="480091" y="31917"/>
                </a:lnTo>
                <a:lnTo>
                  <a:pt x="501006" y="30799"/>
                </a:lnTo>
                <a:lnTo>
                  <a:pt x="522093" y="30054"/>
                </a:lnTo>
                <a:lnTo>
                  <a:pt x="543295" y="29558"/>
                </a:lnTo>
                <a:lnTo>
                  <a:pt x="565366" y="27639"/>
                </a:lnTo>
                <a:lnTo>
                  <a:pt x="588019" y="24773"/>
                </a:lnTo>
                <a:lnTo>
                  <a:pt x="611057" y="21274"/>
                </a:lnTo>
                <a:lnTo>
                  <a:pt x="634354" y="18942"/>
                </a:lnTo>
                <a:lnTo>
                  <a:pt x="657823" y="17387"/>
                </a:lnTo>
                <a:lnTo>
                  <a:pt x="681406" y="16351"/>
                </a:lnTo>
                <a:lnTo>
                  <a:pt x="705066" y="14866"/>
                </a:lnTo>
                <a:lnTo>
                  <a:pt x="728777" y="13082"/>
                </a:lnTo>
                <a:lnTo>
                  <a:pt x="752521" y="11099"/>
                </a:lnTo>
                <a:lnTo>
                  <a:pt x="776288" y="8984"/>
                </a:lnTo>
                <a:lnTo>
                  <a:pt x="800071" y="6780"/>
                </a:lnTo>
                <a:lnTo>
                  <a:pt x="823863" y="4516"/>
                </a:lnTo>
                <a:lnTo>
                  <a:pt x="847662" y="3008"/>
                </a:lnTo>
                <a:lnTo>
                  <a:pt x="871466" y="2002"/>
                </a:lnTo>
                <a:lnTo>
                  <a:pt x="895272" y="1331"/>
                </a:lnTo>
                <a:lnTo>
                  <a:pt x="919081" y="884"/>
                </a:lnTo>
                <a:lnTo>
                  <a:pt x="942891" y="586"/>
                </a:lnTo>
                <a:lnTo>
                  <a:pt x="966701" y="387"/>
                </a:lnTo>
                <a:lnTo>
                  <a:pt x="990513" y="255"/>
                </a:lnTo>
                <a:lnTo>
                  <a:pt x="1014324" y="167"/>
                </a:lnTo>
                <a:lnTo>
                  <a:pt x="1038136" y="108"/>
                </a:lnTo>
                <a:lnTo>
                  <a:pt x="1061155" y="68"/>
                </a:lnTo>
                <a:lnTo>
                  <a:pt x="1083644" y="42"/>
                </a:lnTo>
                <a:lnTo>
                  <a:pt x="1105781" y="25"/>
                </a:lnTo>
                <a:lnTo>
                  <a:pt x="1127682" y="13"/>
                </a:lnTo>
                <a:lnTo>
                  <a:pt x="1149427" y="6"/>
                </a:lnTo>
                <a:lnTo>
                  <a:pt x="1171067" y="0"/>
                </a:lnTo>
                <a:lnTo>
                  <a:pt x="1192638" y="791"/>
                </a:lnTo>
                <a:lnTo>
                  <a:pt x="1214162" y="2111"/>
                </a:lnTo>
                <a:lnTo>
                  <a:pt x="1235655" y="3786"/>
                </a:lnTo>
                <a:lnTo>
                  <a:pt x="1257128" y="4902"/>
                </a:lnTo>
                <a:lnTo>
                  <a:pt x="1278586" y="5645"/>
                </a:lnTo>
                <a:lnTo>
                  <a:pt x="1300036" y="6142"/>
                </a:lnTo>
                <a:lnTo>
                  <a:pt x="1321480" y="6472"/>
                </a:lnTo>
                <a:lnTo>
                  <a:pt x="1342919" y="6693"/>
                </a:lnTo>
                <a:lnTo>
                  <a:pt x="1364356" y="6840"/>
                </a:lnTo>
                <a:lnTo>
                  <a:pt x="1384997" y="6938"/>
                </a:lnTo>
                <a:lnTo>
                  <a:pt x="1405107" y="7003"/>
                </a:lnTo>
                <a:lnTo>
                  <a:pt x="1424864" y="7047"/>
                </a:lnTo>
                <a:lnTo>
                  <a:pt x="1444386" y="6282"/>
                </a:lnTo>
                <a:lnTo>
                  <a:pt x="1463750" y="4978"/>
                </a:lnTo>
                <a:lnTo>
                  <a:pt x="1483010" y="3316"/>
                </a:lnTo>
                <a:lnTo>
                  <a:pt x="1501406" y="2207"/>
                </a:lnTo>
                <a:lnTo>
                  <a:pt x="1536662" y="975"/>
                </a:lnTo>
                <a:lnTo>
                  <a:pt x="1568736" y="428"/>
                </a:lnTo>
                <a:lnTo>
                  <a:pt x="1598072" y="185"/>
                </a:lnTo>
                <a:lnTo>
                  <a:pt x="1624340" y="77"/>
                </a:lnTo>
                <a:lnTo>
                  <a:pt x="1653856" y="16"/>
                </a:lnTo>
                <a:lnTo>
                  <a:pt x="1678666" y="789"/>
                </a:lnTo>
                <a:lnTo>
                  <a:pt x="1690937" y="6142"/>
                </a:lnTo>
                <a:lnTo>
                  <a:pt x="1690030" y="7266"/>
                </a:lnTo>
                <a:lnTo>
                  <a:pt x="1680376" y="12641"/>
                </a:lnTo>
                <a:lnTo>
                  <a:pt x="1657260" y="2142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139"/>
          <p:cNvSpPr/>
          <p:nvPr/>
        </p:nvSpPr>
        <p:spPr bwMode="auto">
          <a:xfrm>
            <a:off x="6100763" y="3543300"/>
            <a:ext cx="1543051" cy="42202"/>
          </a:xfrm>
          <a:custGeom>
            <a:avLst/>
            <a:gdLst/>
            <a:ahLst/>
            <a:cxnLst/>
            <a:rect l="0" t="0" r="0" b="0"/>
            <a:pathLst>
              <a:path w="1543051" h="42202">
                <a:moveTo>
                  <a:pt x="0" y="35719"/>
                </a:moveTo>
                <a:lnTo>
                  <a:pt x="9942" y="35719"/>
                </a:lnTo>
                <a:lnTo>
                  <a:pt x="14472" y="37835"/>
                </a:lnTo>
                <a:lnTo>
                  <a:pt x="16792" y="39511"/>
                </a:lnTo>
                <a:lnTo>
                  <a:pt x="37624" y="42201"/>
                </a:lnTo>
                <a:lnTo>
                  <a:pt x="68903" y="40615"/>
                </a:lnTo>
                <a:lnTo>
                  <a:pt x="103494" y="37169"/>
                </a:lnTo>
                <a:lnTo>
                  <a:pt x="130135" y="36364"/>
                </a:lnTo>
                <a:lnTo>
                  <a:pt x="157850" y="36006"/>
                </a:lnTo>
                <a:lnTo>
                  <a:pt x="192393" y="33729"/>
                </a:lnTo>
                <a:lnTo>
                  <a:pt x="211605" y="32011"/>
                </a:lnTo>
                <a:lnTo>
                  <a:pt x="231557" y="30866"/>
                </a:lnTo>
                <a:lnTo>
                  <a:pt x="252003" y="30102"/>
                </a:lnTo>
                <a:lnTo>
                  <a:pt x="272777" y="29593"/>
                </a:lnTo>
                <a:lnTo>
                  <a:pt x="295357" y="29254"/>
                </a:lnTo>
                <a:lnTo>
                  <a:pt x="319142" y="29027"/>
                </a:lnTo>
                <a:lnTo>
                  <a:pt x="343730" y="28877"/>
                </a:lnTo>
                <a:lnTo>
                  <a:pt x="369647" y="28776"/>
                </a:lnTo>
                <a:lnTo>
                  <a:pt x="396450" y="28709"/>
                </a:lnTo>
                <a:lnTo>
                  <a:pt x="423843" y="28665"/>
                </a:lnTo>
                <a:lnTo>
                  <a:pt x="452425" y="27841"/>
                </a:lnTo>
                <a:lnTo>
                  <a:pt x="481797" y="26498"/>
                </a:lnTo>
                <a:lnTo>
                  <a:pt x="511698" y="24809"/>
                </a:lnTo>
                <a:lnTo>
                  <a:pt x="542745" y="23683"/>
                </a:lnTo>
                <a:lnTo>
                  <a:pt x="574554" y="22932"/>
                </a:lnTo>
                <a:lnTo>
                  <a:pt x="606873" y="22432"/>
                </a:lnTo>
                <a:lnTo>
                  <a:pt x="639532" y="22098"/>
                </a:lnTo>
                <a:lnTo>
                  <a:pt x="672417" y="21876"/>
                </a:lnTo>
                <a:lnTo>
                  <a:pt x="705453" y="21728"/>
                </a:lnTo>
                <a:lnTo>
                  <a:pt x="739383" y="20835"/>
                </a:lnTo>
                <a:lnTo>
                  <a:pt x="773910" y="19446"/>
                </a:lnTo>
                <a:lnTo>
                  <a:pt x="808833" y="17727"/>
                </a:lnTo>
                <a:lnTo>
                  <a:pt x="844816" y="16580"/>
                </a:lnTo>
                <a:lnTo>
                  <a:pt x="881504" y="15816"/>
                </a:lnTo>
                <a:lnTo>
                  <a:pt x="918663" y="15307"/>
                </a:lnTo>
                <a:lnTo>
                  <a:pt x="954548" y="14173"/>
                </a:lnTo>
                <a:lnTo>
                  <a:pt x="989584" y="12624"/>
                </a:lnTo>
                <a:lnTo>
                  <a:pt x="1024054" y="10797"/>
                </a:lnTo>
                <a:lnTo>
                  <a:pt x="1058940" y="9579"/>
                </a:lnTo>
                <a:lnTo>
                  <a:pt x="1094103" y="8767"/>
                </a:lnTo>
                <a:lnTo>
                  <a:pt x="1129452" y="8226"/>
                </a:lnTo>
                <a:lnTo>
                  <a:pt x="1163336" y="7072"/>
                </a:lnTo>
                <a:lnTo>
                  <a:pt x="1196245" y="5508"/>
                </a:lnTo>
                <a:lnTo>
                  <a:pt x="1228503" y="3672"/>
                </a:lnTo>
                <a:lnTo>
                  <a:pt x="1260326" y="3242"/>
                </a:lnTo>
                <a:lnTo>
                  <a:pt x="1291862" y="3749"/>
                </a:lnTo>
                <a:lnTo>
                  <a:pt x="1323204" y="4880"/>
                </a:lnTo>
                <a:lnTo>
                  <a:pt x="1352036" y="4841"/>
                </a:lnTo>
                <a:lnTo>
                  <a:pt x="1379194" y="4021"/>
                </a:lnTo>
                <a:lnTo>
                  <a:pt x="1405238" y="2680"/>
                </a:lnTo>
                <a:lnTo>
                  <a:pt x="1428157" y="1787"/>
                </a:lnTo>
                <a:lnTo>
                  <a:pt x="1448992" y="1191"/>
                </a:lnTo>
                <a:lnTo>
                  <a:pt x="1468438" y="794"/>
                </a:lnTo>
                <a:lnTo>
                  <a:pt x="1500628" y="353"/>
                </a:lnTo>
                <a:lnTo>
                  <a:pt x="15430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7" name="SMARTInkShape-Group396"/>
          <p:cNvGrpSpPr/>
          <p:nvPr/>
        </p:nvGrpSpPr>
        <p:grpSpPr>
          <a:xfrm>
            <a:off x="1443038" y="4285269"/>
            <a:ext cx="2867553" cy="929670"/>
            <a:chOff x="1443038" y="4285269"/>
            <a:chExt cx="2867553" cy="929670"/>
          </a:xfrm>
        </p:grpSpPr>
        <p:sp>
          <p:nvSpPr>
            <p:cNvPr id="4" name="SMARTInkShape-2140"/>
            <p:cNvSpPr/>
            <p:nvPr/>
          </p:nvSpPr>
          <p:spPr bwMode="auto">
            <a:xfrm>
              <a:off x="4229100" y="4436269"/>
              <a:ext cx="81491" cy="106487"/>
            </a:xfrm>
            <a:custGeom>
              <a:avLst/>
              <a:gdLst/>
              <a:ahLst/>
              <a:cxnLst/>
              <a:rect l="0" t="0" r="0" b="0"/>
              <a:pathLst>
                <a:path w="81491" h="106487">
                  <a:moveTo>
                    <a:pt x="28575" y="0"/>
                  </a:moveTo>
                  <a:lnTo>
                    <a:pt x="21518" y="0"/>
                  </a:lnTo>
                  <a:lnTo>
                    <a:pt x="21457" y="3792"/>
                  </a:lnTo>
                  <a:lnTo>
                    <a:pt x="23559" y="7771"/>
                  </a:lnTo>
                  <a:lnTo>
                    <a:pt x="25231" y="9943"/>
                  </a:lnTo>
                  <a:lnTo>
                    <a:pt x="27089" y="16590"/>
                  </a:lnTo>
                  <a:lnTo>
                    <a:pt x="27584" y="20585"/>
                  </a:lnTo>
                  <a:lnTo>
                    <a:pt x="29502" y="24042"/>
                  </a:lnTo>
                  <a:lnTo>
                    <a:pt x="39786" y="32700"/>
                  </a:lnTo>
                  <a:lnTo>
                    <a:pt x="62135" y="48952"/>
                  </a:lnTo>
                  <a:lnTo>
                    <a:pt x="80564" y="72524"/>
                  </a:lnTo>
                  <a:lnTo>
                    <a:pt x="81490" y="76131"/>
                  </a:lnTo>
                  <a:lnTo>
                    <a:pt x="80403" y="84371"/>
                  </a:lnTo>
                  <a:lnTo>
                    <a:pt x="75158" y="91209"/>
                  </a:lnTo>
                  <a:lnTo>
                    <a:pt x="58855" y="102066"/>
                  </a:lnTo>
                  <a:lnTo>
                    <a:pt x="24321" y="106486"/>
                  </a:lnTo>
                  <a:lnTo>
                    <a:pt x="13984" y="106065"/>
                  </a:lnTo>
                  <a:lnTo>
                    <a:pt x="6745" y="103231"/>
                  </a:lnTo>
                  <a:lnTo>
                    <a:pt x="4496" y="100571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2141"/>
            <p:cNvSpPr/>
            <p:nvPr/>
          </p:nvSpPr>
          <p:spPr bwMode="auto">
            <a:xfrm>
              <a:off x="4045119" y="4285269"/>
              <a:ext cx="198270" cy="268192"/>
            </a:xfrm>
            <a:custGeom>
              <a:avLst/>
              <a:gdLst/>
              <a:ahLst/>
              <a:cxnLst/>
              <a:rect l="0" t="0" r="0" b="0"/>
              <a:pathLst>
                <a:path w="198270" h="268192">
                  <a:moveTo>
                    <a:pt x="62537" y="151000"/>
                  </a:moveTo>
                  <a:lnTo>
                    <a:pt x="29742" y="180257"/>
                  </a:lnTo>
                  <a:lnTo>
                    <a:pt x="7133" y="213864"/>
                  </a:lnTo>
                  <a:lnTo>
                    <a:pt x="2194" y="224183"/>
                  </a:lnTo>
                  <a:lnTo>
                    <a:pt x="0" y="234061"/>
                  </a:lnTo>
                  <a:lnTo>
                    <a:pt x="1141" y="243743"/>
                  </a:lnTo>
                  <a:lnTo>
                    <a:pt x="4294" y="252544"/>
                  </a:lnTo>
                  <a:lnTo>
                    <a:pt x="15082" y="267255"/>
                  </a:lnTo>
                  <a:lnTo>
                    <a:pt x="18200" y="268191"/>
                  </a:lnTo>
                  <a:lnTo>
                    <a:pt x="25899" y="267114"/>
                  </a:lnTo>
                  <a:lnTo>
                    <a:pt x="39158" y="262045"/>
                  </a:lnTo>
                  <a:lnTo>
                    <a:pt x="67338" y="238611"/>
                  </a:lnTo>
                  <a:lnTo>
                    <a:pt x="85563" y="214255"/>
                  </a:lnTo>
                  <a:lnTo>
                    <a:pt x="99747" y="182280"/>
                  </a:lnTo>
                  <a:lnTo>
                    <a:pt x="108752" y="149685"/>
                  </a:lnTo>
                  <a:lnTo>
                    <a:pt x="111652" y="125809"/>
                  </a:lnTo>
                  <a:lnTo>
                    <a:pt x="115587" y="99323"/>
                  </a:lnTo>
                  <a:lnTo>
                    <a:pt x="117865" y="73792"/>
                  </a:lnTo>
                  <a:lnTo>
                    <a:pt x="119147" y="41340"/>
                  </a:lnTo>
                  <a:lnTo>
                    <a:pt x="117860" y="25269"/>
                  </a:lnTo>
                  <a:lnTo>
                    <a:pt x="109003" y="8089"/>
                  </a:lnTo>
                  <a:lnTo>
                    <a:pt x="103562" y="701"/>
                  </a:lnTo>
                  <a:lnTo>
                    <a:pt x="100206" y="0"/>
                  </a:lnTo>
                  <a:lnTo>
                    <a:pt x="96381" y="1121"/>
                  </a:lnTo>
                  <a:lnTo>
                    <a:pt x="92244" y="3456"/>
                  </a:lnTo>
                  <a:lnTo>
                    <a:pt x="78835" y="21911"/>
                  </a:lnTo>
                  <a:lnTo>
                    <a:pt x="64808" y="51279"/>
                  </a:lnTo>
                  <a:lnTo>
                    <a:pt x="57461" y="75723"/>
                  </a:lnTo>
                  <a:lnTo>
                    <a:pt x="52344" y="102462"/>
                  </a:lnTo>
                  <a:lnTo>
                    <a:pt x="50069" y="130221"/>
                  </a:lnTo>
                  <a:lnTo>
                    <a:pt x="51175" y="156317"/>
                  </a:lnTo>
                  <a:lnTo>
                    <a:pt x="58377" y="191204"/>
                  </a:lnTo>
                  <a:lnTo>
                    <a:pt x="67038" y="210937"/>
                  </a:lnTo>
                  <a:lnTo>
                    <a:pt x="85302" y="234640"/>
                  </a:lnTo>
                  <a:lnTo>
                    <a:pt x="98849" y="246646"/>
                  </a:lnTo>
                  <a:lnTo>
                    <a:pt x="112807" y="253040"/>
                  </a:lnTo>
                  <a:lnTo>
                    <a:pt x="126948" y="255089"/>
                  </a:lnTo>
                  <a:lnTo>
                    <a:pt x="141170" y="253353"/>
                  </a:lnTo>
                  <a:lnTo>
                    <a:pt x="153312" y="247819"/>
                  </a:lnTo>
                  <a:lnTo>
                    <a:pt x="177835" y="227539"/>
                  </a:lnTo>
                  <a:lnTo>
                    <a:pt x="198269" y="186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142"/>
            <p:cNvSpPr/>
            <p:nvPr/>
          </p:nvSpPr>
          <p:spPr bwMode="auto">
            <a:xfrm>
              <a:off x="3893355" y="4465837"/>
              <a:ext cx="157152" cy="129255"/>
            </a:xfrm>
            <a:custGeom>
              <a:avLst/>
              <a:gdLst/>
              <a:ahLst/>
              <a:cxnLst/>
              <a:rect l="0" t="0" r="0" b="0"/>
              <a:pathLst>
                <a:path w="157152" h="129255">
                  <a:moveTo>
                    <a:pt x="28564" y="6151"/>
                  </a:moveTo>
                  <a:lnTo>
                    <a:pt x="11771" y="6151"/>
                  </a:lnTo>
                  <a:lnTo>
                    <a:pt x="7077" y="4034"/>
                  </a:lnTo>
                  <a:lnTo>
                    <a:pt x="1389" y="0"/>
                  </a:lnTo>
                  <a:lnTo>
                    <a:pt x="922" y="462"/>
                  </a:lnTo>
                  <a:lnTo>
                    <a:pt x="265" y="4906"/>
                  </a:lnTo>
                  <a:lnTo>
                    <a:pt x="0" y="36599"/>
                  </a:lnTo>
                  <a:lnTo>
                    <a:pt x="2107" y="70691"/>
                  </a:lnTo>
                  <a:lnTo>
                    <a:pt x="8808" y="103441"/>
                  </a:lnTo>
                  <a:lnTo>
                    <a:pt x="10631" y="106729"/>
                  </a:lnTo>
                  <a:lnTo>
                    <a:pt x="13433" y="108922"/>
                  </a:lnTo>
                  <a:lnTo>
                    <a:pt x="20781" y="111358"/>
                  </a:lnTo>
                  <a:lnTo>
                    <a:pt x="24169" y="111213"/>
                  </a:lnTo>
                  <a:lnTo>
                    <a:pt x="30050" y="108937"/>
                  </a:lnTo>
                  <a:lnTo>
                    <a:pt x="55097" y="86520"/>
                  </a:lnTo>
                  <a:lnTo>
                    <a:pt x="78615" y="55451"/>
                  </a:lnTo>
                  <a:lnTo>
                    <a:pt x="104325" y="19845"/>
                  </a:lnTo>
                  <a:lnTo>
                    <a:pt x="106059" y="18455"/>
                  </a:lnTo>
                  <a:lnTo>
                    <a:pt x="108009" y="18322"/>
                  </a:lnTo>
                  <a:lnTo>
                    <a:pt x="110102" y="19028"/>
                  </a:lnTo>
                  <a:lnTo>
                    <a:pt x="111497" y="21879"/>
                  </a:lnTo>
                  <a:lnTo>
                    <a:pt x="114044" y="56911"/>
                  </a:lnTo>
                  <a:lnTo>
                    <a:pt x="114257" y="91975"/>
                  </a:lnTo>
                  <a:lnTo>
                    <a:pt x="115076" y="118882"/>
                  </a:lnTo>
                  <a:lnTo>
                    <a:pt x="118078" y="127162"/>
                  </a:lnTo>
                  <a:lnTo>
                    <a:pt x="119990" y="128893"/>
                  </a:lnTo>
                  <a:lnTo>
                    <a:pt x="122058" y="129254"/>
                  </a:lnTo>
                  <a:lnTo>
                    <a:pt x="134874" y="124130"/>
                  </a:lnTo>
                  <a:lnTo>
                    <a:pt x="157151" y="99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143"/>
            <p:cNvSpPr/>
            <p:nvPr/>
          </p:nvSpPr>
          <p:spPr bwMode="auto">
            <a:xfrm>
              <a:off x="3387966" y="4394901"/>
              <a:ext cx="491091" cy="426505"/>
            </a:xfrm>
            <a:custGeom>
              <a:avLst/>
              <a:gdLst/>
              <a:ahLst/>
              <a:cxnLst/>
              <a:rect l="0" t="0" r="0" b="0"/>
              <a:pathLst>
                <a:path w="491091" h="426505">
                  <a:moveTo>
                    <a:pt x="98184" y="41368"/>
                  </a:moveTo>
                  <a:lnTo>
                    <a:pt x="94392" y="37576"/>
                  </a:lnTo>
                  <a:lnTo>
                    <a:pt x="92530" y="33597"/>
                  </a:lnTo>
                  <a:lnTo>
                    <a:pt x="87542" y="20783"/>
                  </a:lnTo>
                  <a:lnTo>
                    <a:pt x="81184" y="11368"/>
                  </a:lnTo>
                  <a:lnTo>
                    <a:pt x="70481" y="3551"/>
                  </a:lnTo>
                  <a:lnTo>
                    <a:pt x="57255" y="0"/>
                  </a:lnTo>
                  <a:lnTo>
                    <a:pt x="52642" y="1090"/>
                  </a:lnTo>
                  <a:lnTo>
                    <a:pt x="38564" y="10207"/>
                  </a:lnTo>
                  <a:lnTo>
                    <a:pt x="14829" y="32130"/>
                  </a:lnTo>
                  <a:lnTo>
                    <a:pt x="4342" y="50008"/>
                  </a:lnTo>
                  <a:lnTo>
                    <a:pt x="0" y="66593"/>
                  </a:lnTo>
                  <a:lnTo>
                    <a:pt x="1101" y="74540"/>
                  </a:lnTo>
                  <a:lnTo>
                    <a:pt x="2505" y="77770"/>
                  </a:lnTo>
                  <a:lnTo>
                    <a:pt x="5030" y="79923"/>
                  </a:lnTo>
                  <a:lnTo>
                    <a:pt x="12068" y="82316"/>
                  </a:lnTo>
                  <a:lnTo>
                    <a:pt x="22604" y="79146"/>
                  </a:lnTo>
                  <a:lnTo>
                    <a:pt x="52563" y="67968"/>
                  </a:lnTo>
                  <a:lnTo>
                    <a:pt x="83352" y="59705"/>
                  </a:lnTo>
                  <a:lnTo>
                    <a:pt x="97942" y="60894"/>
                  </a:lnTo>
                  <a:lnTo>
                    <a:pt x="123336" y="73612"/>
                  </a:lnTo>
                  <a:lnTo>
                    <a:pt x="135292" y="92211"/>
                  </a:lnTo>
                  <a:lnTo>
                    <a:pt x="143251" y="117146"/>
                  </a:lnTo>
                  <a:lnTo>
                    <a:pt x="149435" y="146749"/>
                  </a:lnTo>
                  <a:lnTo>
                    <a:pt x="154829" y="180543"/>
                  </a:lnTo>
                  <a:lnTo>
                    <a:pt x="157379" y="198445"/>
                  </a:lnTo>
                  <a:lnTo>
                    <a:pt x="159078" y="216730"/>
                  </a:lnTo>
                  <a:lnTo>
                    <a:pt x="160212" y="235269"/>
                  </a:lnTo>
                  <a:lnTo>
                    <a:pt x="160967" y="253979"/>
                  </a:lnTo>
                  <a:lnTo>
                    <a:pt x="162265" y="272802"/>
                  </a:lnTo>
                  <a:lnTo>
                    <a:pt x="163923" y="291701"/>
                  </a:lnTo>
                  <a:lnTo>
                    <a:pt x="165823" y="310651"/>
                  </a:lnTo>
                  <a:lnTo>
                    <a:pt x="167933" y="344405"/>
                  </a:lnTo>
                  <a:lnTo>
                    <a:pt x="168871" y="373695"/>
                  </a:lnTo>
                  <a:lnTo>
                    <a:pt x="170193" y="406447"/>
                  </a:lnTo>
                  <a:lnTo>
                    <a:pt x="173315" y="420848"/>
                  </a:lnTo>
                  <a:lnTo>
                    <a:pt x="175259" y="424530"/>
                  </a:lnTo>
                  <a:lnTo>
                    <a:pt x="177349" y="426190"/>
                  </a:lnTo>
                  <a:lnTo>
                    <a:pt x="179536" y="426504"/>
                  </a:lnTo>
                  <a:lnTo>
                    <a:pt x="180993" y="424331"/>
                  </a:lnTo>
                  <a:lnTo>
                    <a:pt x="191110" y="389661"/>
                  </a:lnTo>
                  <a:lnTo>
                    <a:pt x="199280" y="363911"/>
                  </a:lnTo>
                  <a:lnTo>
                    <a:pt x="207409" y="333945"/>
                  </a:lnTo>
                  <a:lnTo>
                    <a:pt x="213668" y="302106"/>
                  </a:lnTo>
                  <a:lnTo>
                    <a:pt x="216979" y="269435"/>
                  </a:lnTo>
                  <a:lnTo>
                    <a:pt x="216863" y="237187"/>
                  </a:lnTo>
                  <a:lnTo>
                    <a:pt x="211520" y="206980"/>
                  </a:lnTo>
                  <a:lnTo>
                    <a:pt x="203854" y="181913"/>
                  </a:lnTo>
                  <a:lnTo>
                    <a:pt x="199586" y="170783"/>
                  </a:lnTo>
                  <a:lnTo>
                    <a:pt x="186379" y="156300"/>
                  </a:lnTo>
                  <a:lnTo>
                    <a:pt x="152030" y="140535"/>
                  </a:lnTo>
                  <a:lnTo>
                    <a:pt x="124104" y="139895"/>
                  </a:lnTo>
                  <a:lnTo>
                    <a:pt x="95722" y="148525"/>
                  </a:lnTo>
                  <a:lnTo>
                    <a:pt x="63709" y="168152"/>
                  </a:lnTo>
                  <a:lnTo>
                    <a:pt x="55874" y="173123"/>
                  </a:lnTo>
                  <a:lnTo>
                    <a:pt x="54896" y="174448"/>
                  </a:lnTo>
                  <a:lnTo>
                    <a:pt x="55038" y="175332"/>
                  </a:lnTo>
                  <a:lnTo>
                    <a:pt x="59429" y="174197"/>
                  </a:lnTo>
                  <a:lnTo>
                    <a:pt x="62822" y="172783"/>
                  </a:lnTo>
                  <a:lnTo>
                    <a:pt x="98378" y="147015"/>
                  </a:lnTo>
                  <a:lnTo>
                    <a:pt x="122876" y="133566"/>
                  </a:lnTo>
                  <a:lnTo>
                    <a:pt x="149640" y="119651"/>
                  </a:lnTo>
                  <a:lnTo>
                    <a:pt x="177409" y="103412"/>
                  </a:lnTo>
                  <a:lnTo>
                    <a:pt x="204833" y="87199"/>
                  </a:lnTo>
                  <a:lnTo>
                    <a:pt x="230250" y="74702"/>
                  </a:lnTo>
                  <a:lnTo>
                    <a:pt x="263080" y="62533"/>
                  </a:lnTo>
                  <a:lnTo>
                    <a:pt x="281008" y="60829"/>
                  </a:lnTo>
                  <a:lnTo>
                    <a:pt x="289123" y="61486"/>
                  </a:lnTo>
                  <a:lnTo>
                    <a:pt x="294533" y="63511"/>
                  </a:lnTo>
                  <a:lnTo>
                    <a:pt x="298140" y="66449"/>
                  </a:lnTo>
                  <a:lnTo>
                    <a:pt x="300544" y="69995"/>
                  </a:lnTo>
                  <a:lnTo>
                    <a:pt x="301099" y="80285"/>
                  </a:lnTo>
                  <a:lnTo>
                    <a:pt x="294987" y="110086"/>
                  </a:lnTo>
                  <a:lnTo>
                    <a:pt x="284643" y="137223"/>
                  </a:lnTo>
                  <a:lnTo>
                    <a:pt x="275316" y="165372"/>
                  </a:lnTo>
                  <a:lnTo>
                    <a:pt x="263982" y="198680"/>
                  </a:lnTo>
                  <a:lnTo>
                    <a:pt x="265072" y="201011"/>
                  </a:lnTo>
                  <a:lnTo>
                    <a:pt x="267386" y="202566"/>
                  </a:lnTo>
                  <a:lnTo>
                    <a:pt x="270517" y="203602"/>
                  </a:lnTo>
                  <a:lnTo>
                    <a:pt x="274191" y="202705"/>
                  </a:lnTo>
                  <a:lnTo>
                    <a:pt x="287741" y="193064"/>
                  </a:lnTo>
                  <a:lnTo>
                    <a:pt x="315368" y="164642"/>
                  </a:lnTo>
                  <a:lnTo>
                    <a:pt x="341922" y="134779"/>
                  </a:lnTo>
                  <a:lnTo>
                    <a:pt x="367782" y="105822"/>
                  </a:lnTo>
                  <a:lnTo>
                    <a:pt x="394061" y="71386"/>
                  </a:lnTo>
                  <a:lnTo>
                    <a:pt x="408836" y="49737"/>
                  </a:lnTo>
                  <a:lnTo>
                    <a:pt x="411647" y="48535"/>
                  </a:lnTo>
                  <a:lnTo>
                    <a:pt x="414316" y="48527"/>
                  </a:lnTo>
                  <a:lnTo>
                    <a:pt x="415301" y="50109"/>
                  </a:lnTo>
                  <a:lnTo>
                    <a:pt x="407155" y="85083"/>
                  </a:lnTo>
                  <a:lnTo>
                    <a:pt x="401221" y="116850"/>
                  </a:lnTo>
                  <a:lnTo>
                    <a:pt x="399111" y="149811"/>
                  </a:lnTo>
                  <a:lnTo>
                    <a:pt x="400514" y="183086"/>
                  </a:lnTo>
                  <a:lnTo>
                    <a:pt x="404796" y="196429"/>
                  </a:lnTo>
                  <a:lnTo>
                    <a:pt x="411992" y="205005"/>
                  </a:lnTo>
                  <a:lnTo>
                    <a:pt x="416927" y="206815"/>
                  </a:lnTo>
                  <a:lnTo>
                    <a:pt x="428760" y="206710"/>
                  </a:lnTo>
                  <a:lnTo>
                    <a:pt x="452602" y="194604"/>
                  </a:lnTo>
                  <a:lnTo>
                    <a:pt x="491090" y="1556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144"/>
            <p:cNvSpPr/>
            <p:nvPr/>
          </p:nvSpPr>
          <p:spPr bwMode="auto">
            <a:xfrm>
              <a:off x="2912232" y="4386115"/>
              <a:ext cx="271967" cy="393585"/>
            </a:xfrm>
            <a:custGeom>
              <a:avLst/>
              <a:gdLst/>
              <a:ahLst/>
              <a:cxnLst/>
              <a:rect l="0" t="0" r="0" b="0"/>
              <a:pathLst>
                <a:path w="271967" h="393585">
                  <a:moveTo>
                    <a:pt x="23849" y="114448"/>
                  </a:moveTo>
                  <a:lnTo>
                    <a:pt x="20057" y="118240"/>
                  </a:lnTo>
                  <a:lnTo>
                    <a:pt x="9376" y="146579"/>
                  </a:lnTo>
                  <a:lnTo>
                    <a:pt x="0" y="181825"/>
                  </a:lnTo>
                  <a:lnTo>
                    <a:pt x="467" y="206113"/>
                  </a:lnTo>
                  <a:lnTo>
                    <a:pt x="5632" y="228391"/>
                  </a:lnTo>
                  <a:lnTo>
                    <a:pt x="8530" y="233272"/>
                  </a:lnTo>
                  <a:lnTo>
                    <a:pt x="12048" y="236526"/>
                  </a:lnTo>
                  <a:lnTo>
                    <a:pt x="15982" y="238696"/>
                  </a:lnTo>
                  <a:lnTo>
                    <a:pt x="20192" y="239348"/>
                  </a:lnTo>
                  <a:lnTo>
                    <a:pt x="29103" y="237957"/>
                  </a:lnTo>
                  <a:lnTo>
                    <a:pt x="43045" y="228918"/>
                  </a:lnTo>
                  <a:lnTo>
                    <a:pt x="57230" y="212394"/>
                  </a:lnTo>
                  <a:lnTo>
                    <a:pt x="67695" y="192416"/>
                  </a:lnTo>
                  <a:lnTo>
                    <a:pt x="72639" y="158630"/>
                  </a:lnTo>
                  <a:lnTo>
                    <a:pt x="71498" y="123498"/>
                  </a:lnTo>
                  <a:lnTo>
                    <a:pt x="63865" y="97185"/>
                  </a:lnTo>
                  <a:lnTo>
                    <a:pt x="57049" y="85432"/>
                  </a:lnTo>
                  <a:lnTo>
                    <a:pt x="53920" y="83197"/>
                  </a:lnTo>
                  <a:lnTo>
                    <a:pt x="46210" y="80715"/>
                  </a:lnTo>
                  <a:lnTo>
                    <a:pt x="42725" y="80846"/>
                  </a:lnTo>
                  <a:lnTo>
                    <a:pt x="36736" y="83109"/>
                  </a:lnTo>
                  <a:lnTo>
                    <a:pt x="28902" y="88846"/>
                  </a:lnTo>
                  <a:lnTo>
                    <a:pt x="26095" y="93279"/>
                  </a:lnTo>
                  <a:lnTo>
                    <a:pt x="24293" y="102593"/>
                  </a:lnTo>
                  <a:lnTo>
                    <a:pt x="25732" y="104163"/>
                  </a:lnTo>
                  <a:lnTo>
                    <a:pt x="31565" y="105908"/>
                  </a:lnTo>
                  <a:lnTo>
                    <a:pt x="47567" y="106890"/>
                  </a:lnTo>
                  <a:lnTo>
                    <a:pt x="80010" y="95815"/>
                  </a:lnTo>
                  <a:lnTo>
                    <a:pt x="107605" y="81322"/>
                  </a:lnTo>
                  <a:lnTo>
                    <a:pt x="135890" y="58419"/>
                  </a:lnTo>
                  <a:lnTo>
                    <a:pt x="163585" y="36198"/>
                  </a:lnTo>
                  <a:lnTo>
                    <a:pt x="198237" y="3984"/>
                  </a:lnTo>
                  <a:lnTo>
                    <a:pt x="202814" y="1118"/>
                  </a:lnTo>
                  <a:lnTo>
                    <a:pt x="206659" y="0"/>
                  </a:lnTo>
                  <a:lnTo>
                    <a:pt x="210016" y="49"/>
                  </a:lnTo>
                  <a:lnTo>
                    <a:pt x="211461" y="3257"/>
                  </a:lnTo>
                  <a:lnTo>
                    <a:pt x="208076" y="35452"/>
                  </a:lnTo>
                  <a:lnTo>
                    <a:pt x="204153" y="61876"/>
                  </a:lnTo>
                  <a:lnTo>
                    <a:pt x="199763" y="94787"/>
                  </a:lnTo>
                  <a:lnTo>
                    <a:pt x="197481" y="114040"/>
                  </a:lnTo>
                  <a:lnTo>
                    <a:pt x="195166" y="134813"/>
                  </a:lnTo>
                  <a:lnTo>
                    <a:pt x="192830" y="156600"/>
                  </a:lnTo>
                  <a:lnTo>
                    <a:pt x="190478" y="178268"/>
                  </a:lnTo>
                  <a:lnTo>
                    <a:pt x="188116" y="199857"/>
                  </a:lnTo>
                  <a:lnTo>
                    <a:pt x="185748" y="221393"/>
                  </a:lnTo>
                  <a:lnTo>
                    <a:pt x="184169" y="242101"/>
                  </a:lnTo>
                  <a:lnTo>
                    <a:pt x="183117" y="262256"/>
                  </a:lnTo>
                  <a:lnTo>
                    <a:pt x="182415" y="282043"/>
                  </a:lnTo>
                  <a:lnTo>
                    <a:pt x="181636" y="316728"/>
                  </a:lnTo>
                  <a:lnTo>
                    <a:pt x="182083" y="346431"/>
                  </a:lnTo>
                  <a:lnTo>
                    <a:pt x="187591" y="378622"/>
                  </a:lnTo>
                  <a:lnTo>
                    <a:pt x="194784" y="390079"/>
                  </a:lnTo>
                  <a:lnTo>
                    <a:pt x="198924" y="392658"/>
                  </a:lnTo>
                  <a:lnTo>
                    <a:pt x="203272" y="393584"/>
                  </a:lnTo>
                  <a:lnTo>
                    <a:pt x="207758" y="393407"/>
                  </a:lnTo>
                  <a:lnTo>
                    <a:pt x="216976" y="386861"/>
                  </a:lnTo>
                  <a:lnTo>
                    <a:pt x="239621" y="359463"/>
                  </a:lnTo>
                  <a:lnTo>
                    <a:pt x="256233" y="325157"/>
                  </a:lnTo>
                  <a:lnTo>
                    <a:pt x="264185" y="296467"/>
                  </a:lnTo>
                  <a:lnTo>
                    <a:pt x="269571" y="266783"/>
                  </a:lnTo>
                  <a:lnTo>
                    <a:pt x="271966" y="240360"/>
                  </a:lnTo>
                  <a:lnTo>
                    <a:pt x="265728" y="206964"/>
                  </a:lnTo>
                  <a:lnTo>
                    <a:pt x="255970" y="193137"/>
                  </a:lnTo>
                  <a:lnTo>
                    <a:pt x="250034" y="188338"/>
                  </a:lnTo>
                  <a:lnTo>
                    <a:pt x="243695" y="185933"/>
                  </a:lnTo>
                  <a:lnTo>
                    <a:pt x="230302" y="185377"/>
                  </a:lnTo>
                  <a:lnTo>
                    <a:pt x="216412" y="192009"/>
                  </a:lnTo>
                  <a:lnTo>
                    <a:pt x="203095" y="203688"/>
                  </a:lnTo>
                  <a:lnTo>
                    <a:pt x="180441" y="238608"/>
                  </a:lnTo>
                  <a:lnTo>
                    <a:pt x="179044" y="243259"/>
                  </a:lnTo>
                  <a:lnTo>
                    <a:pt x="178906" y="247153"/>
                  </a:lnTo>
                  <a:lnTo>
                    <a:pt x="179608" y="250543"/>
                  </a:lnTo>
                  <a:lnTo>
                    <a:pt x="181663" y="251215"/>
                  </a:lnTo>
                  <a:lnTo>
                    <a:pt x="195299" y="2430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145"/>
            <p:cNvSpPr/>
            <p:nvPr/>
          </p:nvSpPr>
          <p:spPr bwMode="auto">
            <a:xfrm>
              <a:off x="2493169" y="4436269"/>
              <a:ext cx="235745" cy="14119"/>
            </a:xfrm>
            <a:custGeom>
              <a:avLst/>
              <a:gdLst/>
              <a:ahLst/>
              <a:cxnLst/>
              <a:rect l="0" t="0" r="0" b="0"/>
              <a:pathLst>
                <a:path w="235745" h="14119">
                  <a:moveTo>
                    <a:pt x="0" y="0"/>
                  </a:moveTo>
                  <a:lnTo>
                    <a:pt x="3792" y="3792"/>
                  </a:lnTo>
                  <a:lnTo>
                    <a:pt x="17528" y="9943"/>
                  </a:lnTo>
                  <a:lnTo>
                    <a:pt x="50793" y="13429"/>
                  </a:lnTo>
                  <a:lnTo>
                    <a:pt x="74962" y="13906"/>
                  </a:lnTo>
                  <a:lnTo>
                    <a:pt x="101579" y="14118"/>
                  </a:lnTo>
                  <a:lnTo>
                    <a:pt x="130077" y="13418"/>
                  </a:lnTo>
                  <a:lnTo>
                    <a:pt x="161264" y="10461"/>
                  </a:lnTo>
                  <a:lnTo>
                    <a:pt x="191529" y="6501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2146"/>
            <p:cNvSpPr/>
            <p:nvPr/>
          </p:nvSpPr>
          <p:spPr bwMode="auto">
            <a:xfrm>
              <a:off x="1443038" y="4557713"/>
              <a:ext cx="514351" cy="178594"/>
            </a:xfrm>
            <a:custGeom>
              <a:avLst/>
              <a:gdLst/>
              <a:ahLst/>
              <a:cxnLst/>
              <a:rect l="0" t="0" r="0" b="0"/>
              <a:pathLst>
                <a:path w="514351" h="178594">
                  <a:moveTo>
                    <a:pt x="0" y="178593"/>
                  </a:moveTo>
                  <a:lnTo>
                    <a:pt x="3792" y="178593"/>
                  </a:lnTo>
                  <a:lnTo>
                    <a:pt x="7770" y="176477"/>
                  </a:lnTo>
                  <a:lnTo>
                    <a:pt x="12185" y="173684"/>
                  </a:lnTo>
                  <a:lnTo>
                    <a:pt x="40595" y="163809"/>
                  </a:lnTo>
                  <a:lnTo>
                    <a:pt x="72088" y="154898"/>
                  </a:lnTo>
                  <a:lnTo>
                    <a:pt x="101095" y="146631"/>
                  </a:lnTo>
                  <a:lnTo>
                    <a:pt x="132508" y="137665"/>
                  </a:lnTo>
                  <a:lnTo>
                    <a:pt x="151045" y="133051"/>
                  </a:lnTo>
                  <a:lnTo>
                    <a:pt x="171340" y="128388"/>
                  </a:lnTo>
                  <a:lnTo>
                    <a:pt x="192808" y="123692"/>
                  </a:lnTo>
                  <a:lnTo>
                    <a:pt x="214263" y="118180"/>
                  </a:lnTo>
                  <a:lnTo>
                    <a:pt x="235711" y="112124"/>
                  </a:lnTo>
                  <a:lnTo>
                    <a:pt x="257153" y="105705"/>
                  </a:lnTo>
                  <a:lnTo>
                    <a:pt x="278591" y="99045"/>
                  </a:lnTo>
                  <a:lnTo>
                    <a:pt x="300028" y="92224"/>
                  </a:lnTo>
                  <a:lnTo>
                    <a:pt x="321462" y="85295"/>
                  </a:lnTo>
                  <a:lnTo>
                    <a:pt x="342895" y="78294"/>
                  </a:lnTo>
                  <a:lnTo>
                    <a:pt x="364328" y="71246"/>
                  </a:lnTo>
                  <a:lnTo>
                    <a:pt x="385760" y="64166"/>
                  </a:lnTo>
                  <a:lnTo>
                    <a:pt x="405604" y="56271"/>
                  </a:lnTo>
                  <a:lnTo>
                    <a:pt x="424390" y="47833"/>
                  </a:lnTo>
                  <a:lnTo>
                    <a:pt x="458493" y="30784"/>
                  </a:lnTo>
                  <a:lnTo>
                    <a:pt x="486879" y="15269"/>
                  </a:lnTo>
                  <a:lnTo>
                    <a:pt x="5143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147"/>
            <p:cNvSpPr/>
            <p:nvPr/>
          </p:nvSpPr>
          <p:spPr bwMode="auto">
            <a:xfrm>
              <a:off x="1471613" y="5079206"/>
              <a:ext cx="478632" cy="135733"/>
            </a:xfrm>
            <a:custGeom>
              <a:avLst/>
              <a:gdLst/>
              <a:ahLst/>
              <a:cxnLst/>
              <a:rect l="0" t="0" r="0" b="0"/>
              <a:pathLst>
                <a:path w="478632" h="135733">
                  <a:moveTo>
                    <a:pt x="0" y="135732"/>
                  </a:moveTo>
                  <a:lnTo>
                    <a:pt x="32131" y="133615"/>
                  </a:lnTo>
                  <a:lnTo>
                    <a:pt x="62437" y="125845"/>
                  </a:lnTo>
                  <a:lnTo>
                    <a:pt x="89662" y="117050"/>
                  </a:lnTo>
                  <a:lnTo>
                    <a:pt x="122929" y="105203"/>
                  </a:lnTo>
                  <a:lnTo>
                    <a:pt x="140690" y="98711"/>
                  </a:lnTo>
                  <a:lnTo>
                    <a:pt x="158880" y="92001"/>
                  </a:lnTo>
                  <a:lnTo>
                    <a:pt x="177358" y="85146"/>
                  </a:lnTo>
                  <a:lnTo>
                    <a:pt x="197613" y="78195"/>
                  </a:lnTo>
                  <a:lnTo>
                    <a:pt x="219055" y="71180"/>
                  </a:lnTo>
                  <a:lnTo>
                    <a:pt x="241286" y="64123"/>
                  </a:lnTo>
                  <a:lnTo>
                    <a:pt x="263251" y="57036"/>
                  </a:lnTo>
                  <a:lnTo>
                    <a:pt x="285038" y="49931"/>
                  </a:lnTo>
                  <a:lnTo>
                    <a:pt x="306707" y="42812"/>
                  </a:lnTo>
                  <a:lnTo>
                    <a:pt x="329089" y="35685"/>
                  </a:lnTo>
                  <a:lnTo>
                    <a:pt x="351949" y="28553"/>
                  </a:lnTo>
                  <a:lnTo>
                    <a:pt x="375126" y="21416"/>
                  </a:lnTo>
                  <a:lnTo>
                    <a:pt x="396928" y="15865"/>
                  </a:lnTo>
                  <a:lnTo>
                    <a:pt x="417812" y="11370"/>
                  </a:lnTo>
                  <a:lnTo>
                    <a:pt x="451600" y="5053"/>
                  </a:lnTo>
                  <a:lnTo>
                    <a:pt x="4786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148"/>
            <p:cNvSpPr/>
            <p:nvPr/>
          </p:nvSpPr>
          <p:spPr bwMode="auto">
            <a:xfrm>
              <a:off x="2178844" y="4321969"/>
              <a:ext cx="7145" cy="290788"/>
            </a:xfrm>
            <a:custGeom>
              <a:avLst/>
              <a:gdLst/>
              <a:ahLst/>
              <a:cxnLst/>
              <a:rect l="0" t="0" r="0" b="0"/>
              <a:pathLst>
                <a:path w="7145" h="290788">
                  <a:moveTo>
                    <a:pt x="0" y="0"/>
                  </a:moveTo>
                  <a:lnTo>
                    <a:pt x="794" y="18682"/>
                  </a:lnTo>
                  <a:lnTo>
                    <a:pt x="6151" y="54377"/>
                  </a:lnTo>
                  <a:lnTo>
                    <a:pt x="6849" y="81552"/>
                  </a:lnTo>
                  <a:lnTo>
                    <a:pt x="4896" y="104508"/>
                  </a:lnTo>
                  <a:lnTo>
                    <a:pt x="2176" y="129791"/>
                  </a:lnTo>
                  <a:lnTo>
                    <a:pt x="967" y="154258"/>
                  </a:lnTo>
                  <a:lnTo>
                    <a:pt x="286" y="186552"/>
                  </a:lnTo>
                  <a:lnTo>
                    <a:pt x="85" y="220022"/>
                  </a:lnTo>
                  <a:lnTo>
                    <a:pt x="25" y="251282"/>
                  </a:lnTo>
                  <a:lnTo>
                    <a:pt x="2" y="285784"/>
                  </a:lnTo>
                  <a:lnTo>
                    <a:pt x="0" y="290787"/>
                  </a:lnTo>
                  <a:lnTo>
                    <a:pt x="7144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149"/>
            <p:cNvSpPr/>
            <p:nvPr/>
          </p:nvSpPr>
          <p:spPr bwMode="auto">
            <a:xfrm>
              <a:off x="2244656" y="4529138"/>
              <a:ext cx="34201" cy="120600"/>
            </a:xfrm>
            <a:custGeom>
              <a:avLst/>
              <a:gdLst/>
              <a:ahLst/>
              <a:cxnLst/>
              <a:rect l="0" t="0" r="0" b="0"/>
              <a:pathLst>
                <a:path w="34201" h="120600">
                  <a:moveTo>
                    <a:pt x="19913" y="0"/>
                  </a:moveTo>
                  <a:lnTo>
                    <a:pt x="16120" y="3792"/>
                  </a:lnTo>
                  <a:lnTo>
                    <a:pt x="14258" y="9887"/>
                  </a:lnTo>
                  <a:lnTo>
                    <a:pt x="7245" y="41613"/>
                  </a:lnTo>
                  <a:lnTo>
                    <a:pt x="113" y="76982"/>
                  </a:lnTo>
                  <a:lnTo>
                    <a:pt x="0" y="87395"/>
                  </a:lnTo>
                  <a:lnTo>
                    <a:pt x="4728" y="111824"/>
                  </a:lnTo>
                  <a:lnTo>
                    <a:pt x="6614" y="115031"/>
                  </a:lnTo>
                  <a:lnTo>
                    <a:pt x="9460" y="117168"/>
                  </a:lnTo>
                  <a:lnTo>
                    <a:pt x="18932" y="120177"/>
                  </a:lnTo>
                  <a:lnTo>
                    <a:pt x="21640" y="120599"/>
                  </a:lnTo>
                  <a:lnTo>
                    <a:pt x="24239" y="118499"/>
                  </a:lnTo>
                  <a:lnTo>
                    <a:pt x="3420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150"/>
            <p:cNvSpPr/>
            <p:nvPr/>
          </p:nvSpPr>
          <p:spPr bwMode="auto">
            <a:xfrm>
              <a:off x="2273087" y="4407694"/>
              <a:ext cx="48633" cy="42863"/>
            </a:xfrm>
            <a:custGeom>
              <a:avLst/>
              <a:gdLst/>
              <a:ahLst/>
              <a:cxnLst/>
              <a:rect l="0" t="0" r="0" b="0"/>
              <a:pathLst>
                <a:path w="48633" h="42863">
                  <a:moveTo>
                    <a:pt x="20057" y="0"/>
                  </a:moveTo>
                  <a:lnTo>
                    <a:pt x="20057" y="3792"/>
                  </a:lnTo>
                  <a:lnTo>
                    <a:pt x="17940" y="7771"/>
                  </a:lnTo>
                  <a:lnTo>
                    <a:pt x="1718" y="26218"/>
                  </a:lnTo>
                  <a:lnTo>
                    <a:pt x="0" y="30967"/>
                  </a:lnTo>
                  <a:lnTo>
                    <a:pt x="335" y="33345"/>
                  </a:lnTo>
                  <a:lnTo>
                    <a:pt x="2825" y="38103"/>
                  </a:lnTo>
                  <a:lnTo>
                    <a:pt x="4600" y="39689"/>
                  </a:lnTo>
                  <a:lnTo>
                    <a:pt x="8689" y="41452"/>
                  </a:lnTo>
                  <a:lnTo>
                    <a:pt x="48632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151"/>
            <p:cNvSpPr/>
            <p:nvPr/>
          </p:nvSpPr>
          <p:spPr bwMode="auto">
            <a:xfrm>
              <a:off x="2372263" y="4457700"/>
              <a:ext cx="124434" cy="155337"/>
            </a:xfrm>
            <a:custGeom>
              <a:avLst/>
              <a:gdLst/>
              <a:ahLst/>
              <a:cxnLst/>
              <a:rect l="0" t="0" r="0" b="0"/>
              <a:pathLst>
                <a:path w="124434" h="155337">
                  <a:moveTo>
                    <a:pt x="56612" y="0"/>
                  </a:moveTo>
                  <a:lnTo>
                    <a:pt x="52820" y="0"/>
                  </a:lnTo>
                  <a:lnTo>
                    <a:pt x="29876" y="9943"/>
                  </a:lnTo>
                  <a:lnTo>
                    <a:pt x="5588" y="30000"/>
                  </a:lnTo>
                  <a:lnTo>
                    <a:pt x="2185" y="35294"/>
                  </a:lnTo>
                  <a:lnTo>
                    <a:pt x="269" y="42737"/>
                  </a:lnTo>
                  <a:lnTo>
                    <a:pt x="0" y="45160"/>
                  </a:lnTo>
                  <a:lnTo>
                    <a:pt x="1408" y="47569"/>
                  </a:lnTo>
                  <a:lnTo>
                    <a:pt x="7206" y="52363"/>
                  </a:lnTo>
                  <a:lnTo>
                    <a:pt x="36201" y="64291"/>
                  </a:lnTo>
                  <a:lnTo>
                    <a:pt x="67750" y="77610"/>
                  </a:lnTo>
                  <a:lnTo>
                    <a:pt x="102968" y="90619"/>
                  </a:lnTo>
                  <a:lnTo>
                    <a:pt x="115844" y="98748"/>
                  </a:lnTo>
                  <a:lnTo>
                    <a:pt x="122625" y="107653"/>
                  </a:lnTo>
                  <a:lnTo>
                    <a:pt x="124433" y="112250"/>
                  </a:lnTo>
                  <a:lnTo>
                    <a:pt x="124326" y="121591"/>
                  </a:lnTo>
                  <a:lnTo>
                    <a:pt x="123185" y="126305"/>
                  </a:lnTo>
                  <a:lnTo>
                    <a:pt x="115569" y="135775"/>
                  </a:lnTo>
                  <a:lnTo>
                    <a:pt x="104246" y="144482"/>
                  </a:lnTo>
                  <a:lnTo>
                    <a:pt x="91277" y="150997"/>
                  </a:lnTo>
                  <a:lnTo>
                    <a:pt x="66795" y="155336"/>
                  </a:lnTo>
                  <a:lnTo>
                    <a:pt x="43225" y="152829"/>
                  </a:lnTo>
                  <a:lnTo>
                    <a:pt x="32671" y="147034"/>
                  </a:lnTo>
                  <a:lnTo>
                    <a:pt x="28745" y="143267"/>
                  </a:lnTo>
                  <a:lnTo>
                    <a:pt x="24383" y="132730"/>
                  </a:lnTo>
                  <a:lnTo>
                    <a:pt x="20893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152"/>
            <p:cNvSpPr/>
            <p:nvPr/>
          </p:nvSpPr>
          <p:spPr bwMode="auto">
            <a:xfrm>
              <a:off x="2572203" y="4351537"/>
              <a:ext cx="63842" cy="268469"/>
            </a:xfrm>
            <a:custGeom>
              <a:avLst/>
              <a:gdLst/>
              <a:ahLst/>
              <a:cxnLst/>
              <a:rect l="0" t="0" r="0" b="0"/>
              <a:pathLst>
                <a:path w="63842" h="268469">
                  <a:moveTo>
                    <a:pt x="13835" y="6151"/>
                  </a:moveTo>
                  <a:lnTo>
                    <a:pt x="13835" y="2358"/>
                  </a:lnTo>
                  <a:lnTo>
                    <a:pt x="13041" y="1241"/>
                  </a:lnTo>
                  <a:lnTo>
                    <a:pt x="11718" y="496"/>
                  </a:lnTo>
                  <a:lnTo>
                    <a:pt x="10042" y="0"/>
                  </a:lnTo>
                  <a:lnTo>
                    <a:pt x="8925" y="462"/>
                  </a:lnTo>
                  <a:lnTo>
                    <a:pt x="8180" y="1565"/>
                  </a:lnTo>
                  <a:lnTo>
                    <a:pt x="7353" y="6494"/>
                  </a:lnTo>
                  <a:lnTo>
                    <a:pt x="2986" y="35711"/>
                  </a:lnTo>
                  <a:lnTo>
                    <a:pt x="566" y="64034"/>
                  </a:lnTo>
                  <a:lnTo>
                    <a:pt x="0" y="88233"/>
                  </a:lnTo>
                  <a:lnTo>
                    <a:pt x="542" y="114069"/>
                  </a:lnTo>
                  <a:lnTo>
                    <a:pt x="3429" y="138781"/>
                  </a:lnTo>
                  <a:lnTo>
                    <a:pt x="7358" y="162993"/>
                  </a:lnTo>
                  <a:lnTo>
                    <a:pt x="14032" y="196820"/>
                  </a:lnTo>
                  <a:lnTo>
                    <a:pt x="21037" y="224835"/>
                  </a:lnTo>
                  <a:lnTo>
                    <a:pt x="32892" y="256464"/>
                  </a:lnTo>
                  <a:lnTo>
                    <a:pt x="37650" y="263715"/>
                  </a:lnTo>
                  <a:lnTo>
                    <a:pt x="40824" y="265966"/>
                  </a:lnTo>
                  <a:lnTo>
                    <a:pt x="48584" y="268468"/>
                  </a:lnTo>
                  <a:lnTo>
                    <a:pt x="51288" y="268341"/>
                  </a:lnTo>
                  <a:lnTo>
                    <a:pt x="53091" y="267463"/>
                  </a:lnTo>
                  <a:lnTo>
                    <a:pt x="59777" y="256558"/>
                  </a:lnTo>
                  <a:lnTo>
                    <a:pt x="63038" y="232620"/>
                  </a:lnTo>
                  <a:lnTo>
                    <a:pt x="63841" y="1990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8" name="SMARTInkShape-2153"/>
          <p:cNvSpPr/>
          <p:nvPr/>
        </p:nvSpPr>
        <p:spPr bwMode="auto">
          <a:xfrm>
            <a:off x="4758458" y="4345803"/>
            <a:ext cx="242010" cy="223122"/>
          </a:xfrm>
          <a:custGeom>
            <a:avLst/>
            <a:gdLst/>
            <a:ahLst/>
            <a:cxnLst/>
            <a:rect l="0" t="0" r="0" b="0"/>
            <a:pathLst>
              <a:path w="242010" h="223122">
                <a:moveTo>
                  <a:pt x="13567" y="11885"/>
                </a:moveTo>
                <a:lnTo>
                  <a:pt x="9775" y="15677"/>
                </a:lnTo>
                <a:lnTo>
                  <a:pt x="7913" y="19655"/>
                </a:lnTo>
                <a:lnTo>
                  <a:pt x="1710" y="48127"/>
                </a:lnTo>
                <a:lnTo>
                  <a:pt x="0" y="75451"/>
                </a:lnTo>
                <a:lnTo>
                  <a:pt x="287" y="109124"/>
                </a:lnTo>
                <a:lnTo>
                  <a:pt x="3166" y="135271"/>
                </a:lnTo>
                <a:lnTo>
                  <a:pt x="9251" y="169181"/>
                </a:lnTo>
                <a:lnTo>
                  <a:pt x="19873" y="195545"/>
                </a:lnTo>
                <a:lnTo>
                  <a:pt x="33074" y="214645"/>
                </a:lnTo>
                <a:lnTo>
                  <a:pt x="44462" y="221063"/>
                </a:lnTo>
                <a:lnTo>
                  <a:pt x="55873" y="223121"/>
                </a:lnTo>
                <a:lnTo>
                  <a:pt x="63591" y="221391"/>
                </a:lnTo>
                <a:lnTo>
                  <a:pt x="79983" y="212161"/>
                </a:lnTo>
                <a:lnTo>
                  <a:pt x="88858" y="199586"/>
                </a:lnTo>
                <a:lnTo>
                  <a:pt x="101023" y="165643"/>
                </a:lnTo>
                <a:lnTo>
                  <a:pt x="108625" y="133995"/>
                </a:lnTo>
                <a:lnTo>
                  <a:pt x="115904" y="103275"/>
                </a:lnTo>
                <a:lnTo>
                  <a:pt x="124680" y="71741"/>
                </a:lnTo>
                <a:lnTo>
                  <a:pt x="126451" y="62829"/>
                </a:lnTo>
                <a:lnTo>
                  <a:pt x="127717" y="60929"/>
                </a:lnTo>
                <a:lnTo>
                  <a:pt x="129354" y="60456"/>
                </a:lnTo>
                <a:lnTo>
                  <a:pt x="131240" y="60934"/>
                </a:lnTo>
                <a:lnTo>
                  <a:pt x="132497" y="62840"/>
                </a:lnTo>
                <a:lnTo>
                  <a:pt x="140493" y="97611"/>
                </a:lnTo>
                <a:lnTo>
                  <a:pt x="151557" y="131682"/>
                </a:lnTo>
                <a:lnTo>
                  <a:pt x="165002" y="161578"/>
                </a:lnTo>
                <a:lnTo>
                  <a:pt x="176618" y="179446"/>
                </a:lnTo>
                <a:lnTo>
                  <a:pt x="190113" y="191002"/>
                </a:lnTo>
                <a:lnTo>
                  <a:pt x="193971" y="192415"/>
                </a:lnTo>
                <a:lnTo>
                  <a:pt x="197336" y="192563"/>
                </a:lnTo>
                <a:lnTo>
                  <a:pt x="200373" y="191868"/>
                </a:lnTo>
                <a:lnTo>
                  <a:pt x="212233" y="183305"/>
                </a:lnTo>
                <a:lnTo>
                  <a:pt x="225801" y="166922"/>
                </a:lnTo>
                <a:lnTo>
                  <a:pt x="236083" y="143194"/>
                </a:lnTo>
                <a:lnTo>
                  <a:pt x="240364" y="112263"/>
                </a:lnTo>
                <a:lnTo>
                  <a:pt x="241633" y="77963"/>
                </a:lnTo>
                <a:lnTo>
                  <a:pt x="242009" y="46456"/>
                </a:lnTo>
                <a:lnTo>
                  <a:pt x="236432" y="14657"/>
                </a:lnTo>
                <a:lnTo>
                  <a:pt x="232210" y="5708"/>
                </a:lnTo>
                <a:lnTo>
                  <a:pt x="227688" y="1202"/>
                </a:lnTo>
                <a:lnTo>
                  <a:pt x="225370" y="0"/>
                </a:lnTo>
                <a:lnTo>
                  <a:pt x="218562" y="782"/>
                </a:lnTo>
                <a:lnTo>
                  <a:pt x="214525" y="2101"/>
                </a:lnTo>
                <a:lnTo>
                  <a:pt x="207921" y="7801"/>
                </a:lnTo>
                <a:lnTo>
                  <a:pt x="188752" y="31468"/>
                </a:lnTo>
                <a:lnTo>
                  <a:pt x="185017" y="404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8" name="SMARTInkShape-Group398"/>
          <p:cNvGrpSpPr/>
          <p:nvPr/>
        </p:nvGrpSpPr>
        <p:grpSpPr>
          <a:xfrm>
            <a:off x="4749819" y="4114800"/>
            <a:ext cx="2810945" cy="395158"/>
            <a:chOff x="4749819" y="4114800"/>
            <a:chExt cx="2810945" cy="395158"/>
          </a:xfrm>
        </p:grpSpPr>
        <p:sp>
          <p:nvSpPr>
            <p:cNvPr id="19" name="SMARTInkShape-2154"/>
            <p:cNvSpPr/>
            <p:nvPr/>
          </p:nvSpPr>
          <p:spPr bwMode="auto">
            <a:xfrm>
              <a:off x="5623949" y="4154075"/>
              <a:ext cx="412521" cy="308008"/>
            </a:xfrm>
            <a:custGeom>
              <a:avLst/>
              <a:gdLst/>
              <a:ahLst/>
              <a:cxnLst/>
              <a:rect l="0" t="0" r="0" b="0"/>
              <a:pathLst>
                <a:path w="412521" h="308008">
                  <a:moveTo>
                    <a:pt x="62476" y="167894"/>
                  </a:moveTo>
                  <a:lnTo>
                    <a:pt x="58684" y="171686"/>
                  </a:lnTo>
                  <a:lnTo>
                    <a:pt x="41891" y="204573"/>
                  </a:lnTo>
                  <a:lnTo>
                    <a:pt x="24073" y="237286"/>
                  </a:lnTo>
                  <a:lnTo>
                    <a:pt x="4316" y="270989"/>
                  </a:lnTo>
                  <a:lnTo>
                    <a:pt x="0" y="286458"/>
                  </a:lnTo>
                  <a:lnTo>
                    <a:pt x="188" y="289799"/>
                  </a:lnTo>
                  <a:lnTo>
                    <a:pt x="1106" y="292026"/>
                  </a:lnTo>
                  <a:lnTo>
                    <a:pt x="2513" y="293511"/>
                  </a:lnTo>
                  <a:lnTo>
                    <a:pt x="8309" y="295161"/>
                  </a:lnTo>
                  <a:lnTo>
                    <a:pt x="12078" y="295601"/>
                  </a:lnTo>
                  <a:lnTo>
                    <a:pt x="20498" y="291857"/>
                  </a:lnTo>
                  <a:lnTo>
                    <a:pt x="53920" y="265384"/>
                  </a:lnTo>
                  <a:lnTo>
                    <a:pt x="83075" y="231855"/>
                  </a:lnTo>
                  <a:lnTo>
                    <a:pt x="99206" y="207780"/>
                  </a:lnTo>
                  <a:lnTo>
                    <a:pt x="103632" y="204009"/>
                  </a:lnTo>
                  <a:lnTo>
                    <a:pt x="107376" y="202290"/>
                  </a:lnTo>
                  <a:lnTo>
                    <a:pt x="110665" y="201937"/>
                  </a:lnTo>
                  <a:lnTo>
                    <a:pt x="113652" y="202496"/>
                  </a:lnTo>
                  <a:lnTo>
                    <a:pt x="115644" y="206837"/>
                  </a:lnTo>
                  <a:lnTo>
                    <a:pt x="118839" y="238087"/>
                  </a:lnTo>
                  <a:lnTo>
                    <a:pt x="119471" y="267661"/>
                  </a:lnTo>
                  <a:lnTo>
                    <a:pt x="120390" y="290730"/>
                  </a:lnTo>
                  <a:lnTo>
                    <a:pt x="123405" y="300804"/>
                  </a:lnTo>
                  <a:lnTo>
                    <a:pt x="125320" y="304126"/>
                  </a:lnTo>
                  <a:lnTo>
                    <a:pt x="129565" y="307816"/>
                  </a:lnTo>
                  <a:lnTo>
                    <a:pt x="131808" y="308007"/>
                  </a:lnTo>
                  <a:lnTo>
                    <a:pt x="136417" y="306102"/>
                  </a:lnTo>
                  <a:lnTo>
                    <a:pt x="160536" y="274013"/>
                  </a:lnTo>
                  <a:lnTo>
                    <a:pt x="178314" y="241935"/>
                  </a:lnTo>
                  <a:lnTo>
                    <a:pt x="189630" y="217999"/>
                  </a:lnTo>
                  <a:lnTo>
                    <a:pt x="199952" y="192544"/>
                  </a:lnTo>
                  <a:lnTo>
                    <a:pt x="209831" y="162710"/>
                  </a:lnTo>
                  <a:lnTo>
                    <a:pt x="219513" y="130929"/>
                  </a:lnTo>
                  <a:lnTo>
                    <a:pt x="228314" y="99872"/>
                  </a:lnTo>
                  <a:lnTo>
                    <a:pt x="234871" y="72838"/>
                  </a:lnTo>
                  <a:lnTo>
                    <a:pt x="242548" y="47595"/>
                  </a:lnTo>
                  <a:lnTo>
                    <a:pt x="251562" y="17420"/>
                  </a:lnTo>
                  <a:lnTo>
                    <a:pt x="254608" y="587"/>
                  </a:lnTo>
                  <a:lnTo>
                    <a:pt x="254064" y="0"/>
                  </a:lnTo>
                  <a:lnTo>
                    <a:pt x="252907" y="402"/>
                  </a:lnTo>
                  <a:lnTo>
                    <a:pt x="251343" y="1464"/>
                  </a:lnTo>
                  <a:lnTo>
                    <a:pt x="241556" y="14335"/>
                  </a:lnTo>
                  <a:lnTo>
                    <a:pt x="232394" y="40815"/>
                  </a:lnTo>
                  <a:lnTo>
                    <a:pt x="225044" y="64583"/>
                  </a:lnTo>
                  <a:lnTo>
                    <a:pt x="218072" y="91815"/>
                  </a:lnTo>
                  <a:lnTo>
                    <a:pt x="214974" y="122440"/>
                  </a:lnTo>
                  <a:lnTo>
                    <a:pt x="213596" y="152454"/>
                  </a:lnTo>
                  <a:lnTo>
                    <a:pt x="213778" y="181669"/>
                  </a:lnTo>
                  <a:lnTo>
                    <a:pt x="216505" y="210529"/>
                  </a:lnTo>
                  <a:lnTo>
                    <a:pt x="222502" y="245967"/>
                  </a:lnTo>
                  <a:lnTo>
                    <a:pt x="233099" y="272783"/>
                  </a:lnTo>
                  <a:lnTo>
                    <a:pt x="246293" y="292017"/>
                  </a:lnTo>
                  <a:lnTo>
                    <a:pt x="255562" y="298466"/>
                  </a:lnTo>
                  <a:lnTo>
                    <a:pt x="260256" y="300186"/>
                  </a:lnTo>
                  <a:lnTo>
                    <a:pt x="269705" y="299980"/>
                  </a:lnTo>
                  <a:lnTo>
                    <a:pt x="274448" y="298814"/>
                  </a:lnTo>
                  <a:lnTo>
                    <a:pt x="278403" y="295655"/>
                  </a:lnTo>
                  <a:lnTo>
                    <a:pt x="284914" y="285795"/>
                  </a:lnTo>
                  <a:lnTo>
                    <a:pt x="286221" y="271359"/>
                  </a:lnTo>
                  <a:lnTo>
                    <a:pt x="280377" y="243265"/>
                  </a:lnTo>
                  <a:lnTo>
                    <a:pt x="270446" y="220442"/>
                  </a:lnTo>
                  <a:lnTo>
                    <a:pt x="252803" y="194424"/>
                  </a:lnTo>
                  <a:lnTo>
                    <a:pt x="233848" y="166985"/>
                  </a:lnTo>
                  <a:lnTo>
                    <a:pt x="213254" y="140502"/>
                  </a:lnTo>
                  <a:lnTo>
                    <a:pt x="188226" y="118149"/>
                  </a:lnTo>
                  <a:lnTo>
                    <a:pt x="154945" y="95299"/>
                  </a:lnTo>
                  <a:lnTo>
                    <a:pt x="124976" y="82267"/>
                  </a:lnTo>
                  <a:lnTo>
                    <a:pt x="103572" y="77171"/>
                  </a:lnTo>
                  <a:lnTo>
                    <a:pt x="99399" y="77249"/>
                  </a:lnTo>
                  <a:lnTo>
                    <a:pt x="96617" y="78095"/>
                  </a:lnTo>
                  <a:lnTo>
                    <a:pt x="94761" y="79453"/>
                  </a:lnTo>
                  <a:lnTo>
                    <a:pt x="95906" y="81152"/>
                  </a:lnTo>
                  <a:lnTo>
                    <a:pt x="128791" y="95666"/>
                  </a:lnTo>
                  <a:lnTo>
                    <a:pt x="152274" y="102190"/>
                  </a:lnTo>
                  <a:lnTo>
                    <a:pt x="180174" y="107736"/>
                  </a:lnTo>
                  <a:lnTo>
                    <a:pt x="213740" y="112847"/>
                  </a:lnTo>
                  <a:lnTo>
                    <a:pt x="231581" y="114527"/>
                  </a:lnTo>
                  <a:lnTo>
                    <a:pt x="249826" y="115647"/>
                  </a:lnTo>
                  <a:lnTo>
                    <a:pt x="268338" y="116394"/>
                  </a:lnTo>
                  <a:lnTo>
                    <a:pt x="287030" y="116098"/>
                  </a:lnTo>
                  <a:lnTo>
                    <a:pt x="305841" y="115107"/>
                  </a:lnTo>
                  <a:lnTo>
                    <a:pt x="324732" y="113652"/>
                  </a:lnTo>
                  <a:lnTo>
                    <a:pt x="342882" y="111889"/>
                  </a:lnTo>
                  <a:lnTo>
                    <a:pt x="377865" y="107813"/>
                  </a:lnTo>
                  <a:lnTo>
                    <a:pt x="412520" y="103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155"/>
            <p:cNvSpPr/>
            <p:nvPr/>
          </p:nvSpPr>
          <p:spPr bwMode="auto">
            <a:xfrm>
              <a:off x="6243771" y="4264819"/>
              <a:ext cx="257043" cy="187639"/>
            </a:xfrm>
            <a:custGeom>
              <a:avLst/>
              <a:gdLst/>
              <a:ahLst/>
              <a:cxnLst/>
              <a:rect l="0" t="0" r="0" b="0"/>
              <a:pathLst>
                <a:path w="257043" h="187639">
                  <a:moveTo>
                    <a:pt x="64160" y="0"/>
                  </a:moveTo>
                  <a:lnTo>
                    <a:pt x="60368" y="0"/>
                  </a:lnTo>
                  <a:lnTo>
                    <a:pt x="56389" y="2116"/>
                  </a:lnTo>
                  <a:lnTo>
                    <a:pt x="51976" y="6497"/>
                  </a:lnTo>
                  <a:lnTo>
                    <a:pt x="36519" y="34320"/>
                  </a:lnTo>
                  <a:lnTo>
                    <a:pt x="23250" y="60528"/>
                  </a:lnTo>
                  <a:lnTo>
                    <a:pt x="13056" y="92193"/>
                  </a:lnTo>
                  <a:lnTo>
                    <a:pt x="5009" y="122919"/>
                  </a:lnTo>
                  <a:lnTo>
                    <a:pt x="1390" y="152131"/>
                  </a:lnTo>
                  <a:lnTo>
                    <a:pt x="0" y="185848"/>
                  </a:lnTo>
                  <a:lnTo>
                    <a:pt x="749" y="187398"/>
                  </a:lnTo>
                  <a:lnTo>
                    <a:pt x="2042" y="187638"/>
                  </a:lnTo>
                  <a:lnTo>
                    <a:pt x="3699" y="187005"/>
                  </a:lnTo>
                  <a:lnTo>
                    <a:pt x="20455" y="156019"/>
                  </a:lnTo>
                  <a:lnTo>
                    <a:pt x="33660" y="127807"/>
                  </a:lnTo>
                  <a:lnTo>
                    <a:pt x="45048" y="103635"/>
                  </a:lnTo>
                  <a:lnTo>
                    <a:pt x="58047" y="77810"/>
                  </a:lnTo>
                  <a:lnTo>
                    <a:pt x="79547" y="42545"/>
                  </a:lnTo>
                  <a:lnTo>
                    <a:pt x="110621" y="10609"/>
                  </a:lnTo>
                  <a:lnTo>
                    <a:pt x="116565" y="4691"/>
                  </a:lnTo>
                  <a:lnTo>
                    <a:pt x="122116" y="1540"/>
                  </a:lnTo>
                  <a:lnTo>
                    <a:pt x="127404" y="233"/>
                  </a:lnTo>
                  <a:lnTo>
                    <a:pt x="132516" y="155"/>
                  </a:lnTo>
                  <a:lnTo>
                    <a:pt x="136718" y="2484"/>
                  </a:lnTo>
                  <a:lnTo>
                    <a:pt x="143504" y="11423"/>
                  </a:lnTo>
                  <a:lnTo>
                    <a:pt x="147995" y="33635"/>
                  </a:lnTo>
                  <a:lnTo>
                    <a:pt x="149325" y="64118"/>
                  </a:lnTo>
                  <a:lnTo>
                    <a:pt x="149719" y="94492"/>
                  </a:lnTo>
                  <a:lnTo>
                    <a:pt x="149836" y="123600"/>
                  </a:lnTo>
                  <a:lnTo>
                    <a:pt x="153663" y="144748"/>
                  </a:lnTo>
                  <a:lnTo>
                    <a:pt x="159824" y="157277"/>
                  </a:lnTo>
                  <a:lnTo>
                    <a:pt x="162861" y="159619"/>
                  </a:lnTo>
                  <a:lnTo>
                    <a:pt x="170469" y="162223"/>
                  </a:lnTo>
                  <a:lnTo>
                    <a:pt x="187470" y="159896"/>
                  </a:lnTo>
                  <a:lnTo>
                    <a:pt x="220251" y="140593"/>
                  </a:lnTo>
                  <a:lnTo>
                    <a:pt x="257042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156"/>
            <p:cNvSpPr/>
            <p:nvPr/>
          </p:nvSpPr>
          <p:spPr bwMode="auto">
            <a:xfrm>
              <a:off x="5108981" y="4186238"/>
              <a:ext cx="520295" cy="283705"/>
            </a:xfrm>
            <a:custGeom>
              <a:avLst/>
              <a:gdLst/>
              <a:ahLst/>
              <a:cxnLst/>
              <a:rect l="0" t="0" r="0" b="0"/>
              <a:pathLst>
                <a:path w="520295" h="283705">
                  <a:moveTo>
                    <a:pt x="191682" y="0"/>
                  </a:moveTo>
                  <a:lnTo>
                    <a:pt x="185978" y="6496"/>
                  </a:lnTo>
                  <a:lnTo>
                    <a:pt x="171097" y="34320"/>
                  </a:lnTo>
                  <a:lnTo>
                    <a:pt x="161682" y="68112"/>
                  </a:lnTo>
                  <a:lnTo>
                    <a:pt x="156388" y="92449"/>
                  </a:lnTo>
                  <a:lnTo>
                    <a:pt x="152183" y="117288"/>
                  </a:lnTo>
                  <a:lnTo>
                    <a:pt x="150314" y="144203"/>
                  </a:lnTo>
                  <a:lnTo>
                    <a:pt x="149483" y="172040"/>
                  </a:lnTo>
                  <a:lnTo>
                    <a:pt x="149114" y="198699"/>
                  </a:lnTo>
                  <a:lnTo>
                    <a:pt x="148907" y="230764"/>
                  </a:lnTo>
                  <a:lnTo>
                    <a:pt x="148836" y="261218"/>
                  </a:lnTo>
                  <a:lnTo>
                    <a:pt x="148821" y="280617"/>
                  </a:lnTo>
                  <a:lnTo>
                    <a:pt x="148820" y="279946"/>
                  </a:lnTo>
                  <a:lnTo>
                    <a:pt x="130112" y="246526"/>
                  </a:lnTo>
                  <a:lnTo>
                    <a:pt x="105084" y="211239"/>
                  </a:lnTo>
                  <a:lnTo>
                    <a:pt x="71506" y="179397"/>
                  </a:lnTo>
                  <a:lnTo>
                    <a:pt x="38532" y="154410"/>
                  </a:lnTo>
                  <a:lnTo>
                    <a:pt x="25984" y="148001"/>
                  </a:lnTo>
                  <a:lnTo>
                    <a:pt x="2850" y="143550"/>
                  </a:lnTo>
                  <a:lnTo>
                    <a:pt x="1500" y="144912"/>
                  </a:lnTo>
                  <a:lnTo>
                    <a:pt x="0" y="150659"/>
                  </a:lnTo>
                  <a:lnTo>
                    <a:pt x="3567" y="158505"/>
                  </a:lnTo>
                  <a:lnTo>
                    <a:pt x="11237" y="167284"/>
                  </a:lnTo>
                  <a:lnTo>
                    <a:pt x="22584" y="176477"/>
                  </a:lnTo>
                  <a:lnTo>
                    <a:pt x="49944" y="186786"/>
                  </a:lnTo>
                  <a:lnTo>
                    <a:pt x="73918" y="190172"/>
                  </a:lnTo>
                  <a:lnTo>
                    <a:pt x="100449" y="191677"/>
                  </a:lnTo>
                  <a:lnTo>
                    <a:pt x="128115" y="192346"/>
                  </a:lnTo>
                  <a:lnTo>
                    <a:pt x="154169" y="188410"/>
                  </a:lnTo>
                  <a:lnTo>
                    <a:pt x="179772" y="181369"/>
                  </a:lnTo>
                  <a:lnTo>
                    <a:pt x="207026" y="172948"/>
                  </a:lnTo>
                  <a:lnTo>
                    <a:pt x="241560" y="155489"/>
                  </a:lnTo>
                  <a:lnTo>
                    <a:pt x="275970" y="127463"/>
                  </a:lnTo>
                  <a:lnTo>
                    <a:pt x="296825" y="101355"/>
                  </a:lnTo>
                  <a:lnTo>
                    <a:pt x="308736" y="73511"/>
                  </a:lnTo>
                  <a:lnTo>
                    <a:pt x="317293" y="45946"/>
                  </a:lnTo>
                  <a:lnTo>
                    <a:pt x="323268" y="24726"/>
                  </a:lnTo>
                  <a:lnTo>
                    <a:pt x="323062" y="21246"/>
                  </a:lnTo>
                  <a:lnTo>
                    <a:pt x="322131" y="18927"/>
                  </a:lnTo>
                  <a:lnTo>
                    <a:pt x="321510" y="18174"/>
                  </a:lnTo>
                  <a:lnTo>
                    <a:pt x="321096" y="18466"/>
                  </a:lnTo>
                  <a:lnTo>
                    <a:pt x="312571" y="48716"/>
                  </a:lnTo>
                  <a:lnTo>
                    <a:pt x="303701" y="82432"/>
                  </a:lnTo>
                  <a:lnTo>
                    <a:pt x="296237" y="109661"/>
                  </a:lnTo>
                  <a:lnTo>
                    <a:pt x="290273" y="140284"/>
                  </a:lnTo>
                  <a:lnTo>
                    <a:pt x="284977" y="168181"/>
                  </a:lnTo>
                  <a:lnTo>
                    <a:pt x="279978" y="193809"/>
                  </a:lnTo>
                  <a:lnTo>
                    <a:pt x="273494" y="228963"/>
                  </a:lnTo>
                  <a:lnTo>
                    <a:pt x="270901" y="260862"/>
                  </a:lnTo>
                  <a:lnTo>
                    <a:pt x="270688" y="266777"/>
                  </a:lnTo>
                  <a:lnTo>
                    <a:pt x="272134" y="271514"/>
                  </a:lnTo>
                  <a:lnTo>
                    <a:pt x="277974" y="278893"/>
                  </a:lnTo>
                  <a:lnTo>
                    <a:pt x="280960" y="280385"/>
                  </a:lnTo>
                  <a:lnTo>
                    <a:pt x="283744" y="280585"/>
                  </a:lnTo>
                  <a:lnTo>
                    <a:pt x="286394" y="279925"/>
                  </a:lnTo>
                  <a:lnTo>
                    <a:pt x="301500" y="267620"/>
                  </a:lnTo>
                  <a:lnTo>
                    <a:pt x="323029" y="236425"/>
                  </a:lnTo>
                  <a:lnTo>
                    <a:pt x="342518" y="209046"/>
                  </a:lnTo>
                  <a:lnTo>
                    <a:pt x="370437" y="175583"/>
                  </a:lnTo>
                  <a:lnTo>
                    <a:pt x="387521" y="162620"/>
                  </a:lnTo>
                  <a:lnTo>
                    <a:pt x="391297" y="160801"/>
                  </a:lnTo>
                  <a:lnTo>
                    <a:pt x="399727" y="160896"/>
                  </a:lnTo>
                  <a:lnTo>
                    <a:pt x="404197" y="162033"/>
                  </a:lnTo>
                  <a:lnTo>
                    <a:pt x="407971" y="165172"/>
                  </a:lnTo>
                  <a:lnTo>
                    <a:pt x="414281" y="175009"/>
                  </a:lnTo>
                  <a:lnTo>
                    <a:pt x="424799" y="205637"/>
                  </a:lnTo>
                  <a:lnTo>
                    <a:pt x="434521" y="237557"/>
                  </a:lnTo>
                  <a:lnTo>
                    <a:pt x="440104" y="254012"/>
                  </a:lnTo>
                  <a:lnTo>
                    <a:pt x="457385" y="278846"/>
                  </a:lnTo>
                  <a:lnTo>
                    <a:pt x="464818" y="282681"/>
                  </a:lnTo>
                  <a:lnTo>
                    <a:pt x="469023" y="283704"/>
                  </a:lnTo>
                  <a:lnTo>
                    <a:pt x="480044" y="280607"/>
                  </a:lnTo>
                  <a:lnTo>
                    <a:pt x="499636" y="267822"/>
                  </a:lnTo>
                  <a:lnTo>
                    <a:pt x="520294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157"/>
            <p:cNvSpPr/>
            <p:nvPr/>
          </p:nvSpPr>
          <p:spPr bwMode="auto">
            <a:xfrm>
              <a:off x="4749819" y="4323380"/>
              <a:ext cx="336532" cy="186578"/>
            </a:xfrm>
            <a:custGeom>
              <a:avLst/>
              <a:gdLst/>
              <a:ahLst/>
              <a:cxnLst/>
              <a:rect l="0" t="0" r="0" b="0"/>
              <a:pathLst>
                <a:path w="336532" h="186578">
                  <a:moveTo>
                    <a:pt x="29350" y="41451"/>
                  </a:moveTo>
                  <a:lnTo>
                    <a:pt x="29350" y="48301"/>
                  </a:lnTo>
                  <a:lnTo>
                    <a:pt x="53727" y="48587"/>
                  </a:lnTo>
                  <a:lnTo>
                    <a:pt x="81525" y="42890"/>
                  </a:lnTo>
                  <a:lnTo>
                    <a:pt x="111572" y="36409"/>
                  </a:lnTo>
                  <a:lnTo>
                    <a:pt x="141730" y="29462"/>
                  </a:lnTo>
                  <a:lnTo>
                    <a:pt x="174655" y="22377"/>
                  </a:lnTo>
                  <a:lnTo>
                    <a:pt x="204871" y="15250"/>
                  </a:lnTo>
                  <a:lnTo>
                    <a:pt x="237176" y="5731"/>
                  </a:lnTo>
                  <a:lnTo>
                    <a:pt x="241719" y="3350"/>
                  </a:lnTo>
                  <a:lnTo>
                    <a:pt x="243161" y="1763"/>
                  </a:lnTo>
                  <a:lnTo>
                    <a:pt x="242534" y="705"/>
                  </a:lnTo>
                  <a:lnTo>
                    <a:pt x="240529" y="0"/>
                  </a:lnTo>
                  <a:lnTo>
                    <a:pt x="213704" y="4571"/>
                  </a:lnTo>
                  <a:lnTo>
                    <a:pt x="180723" y="11650"/>
                  </a:lnTo>
                  <a:lnTo>
                    <a:pt x="151924" y="19210"/>
                  </a:lnTo>
                  <a:lnTo>
                    <a:pt x="122721" y="29979"/>
                  </a:lnTo>
                  <a:lnTo>
                    <a:pt x="94660" y="41909"/>
                  </a:lnTo>
                  <a:lnTo>
                    <a:pt x="68960" y="52503"/>
                  </a:lnTo>
                  <a:lnTo>
                    <a:pt x="35971" y="71184"/>
                  </a:lnTo>
                  <a:lnTo>
                    <a:pt x="804" y="93104"/>
                  </a:lnTo>
                  <a:lnTo>
                    <a:pt x="0" y="94937"/>
                  </a:lnTo>
                  <a:lnTo>
                    <a:pt x="1052" y="96158"/>
                  </a:lnTo>
                  <a:lnTo>
                    <a:pt x="3341" y="96972"/>
                  </a:lnTo>
                  <a:lnTo>
                    <a:pt x="30621" y="97486"/>
                  </a:lnTo>
                  <a:lnTo>
                    <a:pt x="63681" y="92009"/>
                  </a:lnTo>
                  <a:lnTo>
                    <a:pt x="92498" y="84823"/>
                  </a:lnTo>
                  <a:lnTo>
                    <a:pt x="125943" y="76338"/>
                  </a:lnTo>
                  <a:lnTo>
                    <a:pt x="160386" y="67275"/>
                  </a:lnTo>
                  <a:lnTo>
                    <a:pt x="191569" y="57956"/>
                  </a:lnTo>
                  <a:lnTo>
                    <a:pt x="219187" y="48522"/>
                  </a:lnTo>
                  <a:lnTo>
                    <a:pt x="252814" y="38519"/>
                  </a:lnTo>
                  <a:lnTo>
                    <a:pt x="274133" y="35139"/>
                  </a:lnTo>
                  <a:lnTo>
                    <a:pt x="273501" y="35656"/>
                  </a:lnTo>
                  <a:lnTo>
                    <a:pt x="241507" y="48116"/>
                  </a:lnTo>
                  <a:lnTo>
                    <a:pt x="218098" y="58701"/>
                  </a:lnTo>
                  <a:lnTo>
                    <a:pt x="191025" y="71343"/>
                  </a:lnTo>
                  <a:lnTo>
                    <a:pt x="160472" y="84899"/>
                  </a:lnTo>
                  <a:lnTo>
                    <a:pt x="130489" y="98861"/>
                  </a:lnTo>
                  <a:lnTo>
                    <a:pt x="102082" y="113004"/>
                  </a:lnTo>
                  <a:lnTo>
                    <a:pt x="76227" y="127228"/>
                  </a:lnTo>
                  <a:lnTo>
                    <a:pt x="41079" y="149264"/>
                  </a:lnTo>
                  <a:lnTo>
                    <a:pt x="34563" y="156308"/>
                  </a:lnTo>
                  <a:lnTo>
                    <a:pt x="34413" y="158503"/>
                  </a:lnTo>
                  <a:lnTo>
                    <a:pt x="35900" y="159967"/>
                  </a:lnTo>
                  <a:lnTo>
                    <a:pt x="38479" y="160943"/>
                  </a:lnTo>
                  <a:lnTo>
                    <a:pt x="67019" y="151103"/>
                  </a:lnTo>
                  <a:lnTo>
                    <a:pt x="90542" y="142837"/>
                  </a:lnTo>
                  <a:lnTo>
                    <a:pt x="118988" y="133872"/>
                  </a:lnTo>
                  <a:lnTo>
                    <a:pt x="150151" y="125390"/>
                  </a:lnTo>
                  <a:lnTo>
                    <a:pt x="182523" y="118974"/>
                  </a:lnTo>
                  <a:lnTo>
                    <a:pt x="211198" y="113477"/>
                  </a:lnTo>
                  <a:lnTo>
                    <a:pt x="245420" y="110152"/>
                  </a:lnTo>
                  <a:lnTo>
                    <a:pt x="266408" y="114194"/>
                  </a:lnTo>
                  <a:lnTo>
                    <a:pt x="270733" y="116140"/>
                  </a:lnTo>
                  <a:lnTo>
                    <a:pt x="272028" y="119025"/>
                  </a:lnTo>
                  <a:lnTo>
                    <a:pt x="271304" y="122536"/>
                  </a:lnTo>
                  <a:lnTo>
                    <a:pt x="269234" y="126464"/>
                  </a:lnTo>
                  <a:lnTo>
                    <a:pt x="251151" y="143369"/>
                  </a:lnTo>
                  <a:lnTo>
                    <a:pt x="221892" y="159667"/>
                  </a:lnTo>
                  <a:lnTo>
                    <a:pt x="187063" y="178603"/>
                  </a:lnTo>
                  <a:lnTo>
                    <a:pt x="162951" y="186511"/>
                  </a:lnTo>
                  <a:lnTo>
                    <a:pt x="158898" y="186577"/>
                  </a:lnTo>
                  <a:lnTo>
                    <a:pt x="156197" y="185827"/>
                  </a:lnTo>
                  <a:lnTo>
                    <a:pt x="155983" y="183739"/>
                  </a:lnTo>
                  <a:lnTo>
                    <a:pt x="159979" y="177186"/>
                  </a:lnTo>
                  <a:lnTo>
                    <a:pt x="188474" y="159250"/>
                  </a:lnTo>
                  <a:lnTo>
                    <a:pt x="211991" y="146988"/>
                  </a:lnTo>
                  <a:lnTo>
                    <a:pt x="240434" y="131483"/>
                  </a:lnTo>
                  <a:lnTo>
                    <a:pt x="271596" y="114803"/>
                  </a:lnTo>
                  <a:lnTo>
                    <a:pt x="303967" y="99452"/>
                  </a:lnTo>
                  <a:lnTo>
                    <a:pt x="336531" y="843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158"/>
            <p:cNvSpPr/>
            <p:nvPr/>
          </p:nvSpPr>
          <p:spPr bwMode="auto">
            <a:xfrm>
              <a:off x="6515932" y="4260814"/>
              <a:ext cx="177763" cy="159769"/>
            </a:xfrm>
            <a:custGeom>
              <a:avLst/>
              <a:gdLst/>
              <a:ahLst/>
              <a:cxnLst/>
              <a:rect l="0" t="0" r="0" b="0"/>
              <a:pathLst>
                <a:path w="177763" h="159769">
                  <a:moveTo>
                    <a:pt x="63462" y="39724"/>
                  </a:moveTo>
                  <a:lnTo>
                    <a:pt x="56964" y="45427"/>
                  </a:lnTo>
                  <a:lnTo>
                    <a:pt x="22820" y="69723"/>
                  </a:lnTo>
                  <a:lnTo>
                    <a:pt x="5486" y="80016"/>
                  </a:lnTo>
                  <a:lnTo>
                    <a:pt x="1976" y="84883"/>
                  </a:lnTo>
                  <a:lnTo>
                    <a:pt x="0" y="92086"/>
                  </a:lnTo>
                  <a:lnTo>
                    <a:pt x="1311" y="93682"/>
                  </a:lnTo>
                  <a:lnTo>
                    <a:pt x="6999" y="95455"/>
                  </a:lnTo>
                  <a:lnTo>
                    <a:pt x="30084" y="95800"/>
                  </a:lnTo>
                  <a:lnTo>
                    <a:pt x="64394" y="89047"/>
                  </a:lnTo>
                  <a:lnTo>
                    <a:pt x="92313" y="80267"/>
                  </a:lnTo>
                  <a:lnTo>
                    <a:pt x="118577" y="65495"/>
                  </a:lnTo>
                  <a:lnTo>
                    <a:pt x="144993" y="42962"/>
                  </a:lnTo>
                  <a:lnTo>
                    <a:pt x="156764" y="24279"/>
                  </a:lnTo>
                  <a:lnTo>
                    <a:pt x="158375" y="12751"/>
                  </a:lnTo>
                  <a:lnTo>
                    <a:pt x="157694" y="7455"/>
                  </a:lnTo>
                  <a:lnTo>
                    <a:pt x="155652" y="3923"/>
                  </a:lnTo>
                  <a:lnTo>
                    <a:pt x="152703" y="1569"/>
                  </a:lnTo>
                  <a:lnTo>
                    <a:pt x="149150" y="0"/>
                  </a:lnTo>
                  <a:lnTo>
                    <a:pt x="138852" y="373"/>
                  </a:lnTo>
                  <a:lnTo>
                    <a:pt x="132771" y="1583"/>
                  </a:lnTo>
                  <a:lnTo>
                    <a:pt x="112838" y="14664"/>
                  </a:lnTo>
                  <a:lnTo>
                    <a:pt x="77666" y="49447"/>
                  </a:lnTo>
                  <a:lnTo>
                    <a:pt x="65012" y="67064"/>
                  </a:lnTo>
                  <a:lnTo>
                    <a:pt x="54220" y="94832"/>
                  </a:lnTo>
                  <a:lnTo>
                    <a:pt x="51463" y="121581"/>
                  </a:lnTo>
                  <a:lnTo>
                    <a:pt x="53631" y="134577"/>
                  </a:lnTo>
                  <a:lnTo>
                    <a:pt x="63107" y="150819"/>
                  </a:lnTo>
                  <a:lnTo>
                    <a:pt x="67988" y="154268"/>
                  </a:lnTo>
                  <a:lnTo>
                    <a:pt x="79761" y="158101"/>
                  </a:lnTo>
                  <a:lnTo>
                    <a:pt x="113218" y="159768"/>
                  </a:lnTo>
                  <a:lnTo>
                    <a:pt x="134524" y="157106"/>
                  </a:lnTo>
                  <a:lnTo>
                    <a:pt x="152989" y="149044"/>
                  </a:lnTo>
                  <a:lnTo>
                    <a:pt x="177762" y="132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159"/>
            <p:cNvSpPr/>
            <p:nvPr/>
          </p:nvSpPr>
          <p:spPr bwMode="auto">
            <a:xfrm>
              <a:off x="6715532" y="4261300"/>
              <a:ext cx="113894" cy="150556"/>
            </a:xfrm>
            <a:custGeom>
              <a:avLst/>
              <a:gdLst/>
              <a:ahLst/>
              <a:cxnLst/>
              <a:rect l="0" t="0" r="0" b="0"/>
              <a:pathLst>
                <a:path w="113894" h="150556">
                  <a:moveTo>
                    <a:pt x="21024" y="74956"/>
                  </a:moveTo>
                  <a:lnTo>
                    <a:pt x="6551" y="91546"/>
                  </a:lnTo>
                  <a:lnTo>
                    <a:pt x="1655" y="102097"/>
                  </a:lnTo>
                  <a:lnTo>
                    <a:pt x="0" y="112773"/>
                  </a:lnTo>
                  <a:lnTo>
                    <a:pt x="1891" y="117693"/>
                  </a:lnTo>
                  <a:lnTo>
                    <a:pt x="3506" y="120116"/>
                  </a:lnTo>
                  <a:lnTo>
                    <a:pt x="11651" y="122808"/>
                  </a:lnTo>
                  <a:lnTo>
                    <a:pt x="22415" y="123211"/>
                  </a:lnTo>
                  <a:lnTo>
                    <a:pt x="32490" y="120745"/>
                  </a:lnTo>
                  <a:lnTo>
                    <a:pt x="56803" y="106990"/>
                  </a:lnTo>
                  <a:lnTo>
                    <a:pt x="86423" y="76725"/>
                  </a:lnTo>
                  <a:lnTo>
                    <a:pt x="99492" y="54049"/>
                  </a:lnTo>
                  <a:lnTo>
                    <a:pt x="104599" y="32249"/>
                  </a:lnTo>
                  <a:lnTo>
                    <a:pt x="102319" y="10708"/>
                  </a:lnTo>
                  <a:lnTo>
                    <a:pt x="98695" y="2746"/>
                  </a:lnTo>
                  <a:lnTo>
                    <a:pt x="96617" y="622"/>
                  </a:lnTo>
                  <a:lnTo>
                    <a:pt x="92851" y="0"/>
                  </a:lnTo>
                  <a:lnTo>
                    <a:pt x="82316" y="1426"/>
                  </a:lnTo>
                  <a:lnTo>
                    <a:pt x="71813" y="8939"/>
                  </a:lnTo>
                  <a:lnTo>
                    <a:pt x="48342" y="36957"/>
                  </a:lnTo>
                  <a:lnTo>
                    <a:pt x="31588" y="63786"/>
                  </a:lnTo>
                  <a:lnTo>
                    <a:pt x="24154" y="91843"/>
                  </a:lnTo>
                  <a:lnTo>
                    <a:pt x="21952" y="116472"/>
                  </a:lnTo>
                  <a:lnTo>
                    <a:pt x="25670" y="129391"/>
                  </a:lnTo>
                  <a:lnTo>
                    <a:pt x="32613" y="139631"/>
                  </a:lnTo>
                  <a:lnTo>
                    <a:pt x="40992" y="146827"/>
                  </a:lnTo>
                  <a:lnTo>
                    <a:pt x="54241" y="150555"/>
                  </a:lnTo>
                  <a:lnTo>
                    <a:pt x="81666" y="150537"/>
                  </a:lnTo>
                  <a:lnTo>
                    <a:pt x="113893" y="1463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160"/>
            <p:cNvSpPr/>
            <p:nvPr/>
          </p:nvSpPr>
          <p:spPr bwMode="auto">
            <a:xfrm>
              <a:off x="6895970" y="4135767"/>
              <a:ext cx="483525" cy="323977"/>
            </a:xfrm>
            <a:custGeom>
              <a:avLst/>
              <a:gdLst/>
              <a:ahLst/>
              <a:cxnLst/>
              <a:rect l="0" t="0" r="0" b="0"/>
              <a:pathLst>
                <a:path w="483525" h="323977">
                  <a:moveTo>
                    <a:pt x="126336" y="136196"/>
                  </a:moveTo>
                  <a:lnTo>
                    <a:pt x="110795" y="146083"/>
                  </a:lnTo>
                  <a:lnTo>
                    <a:pt x="77459" y="169100"/>
                  </a:lnTo>
                  <a:lnTo>
                    <a:pt x="47977" y="201815"/>
                  </a:lnTo>
                  <a:lnTo>
                    <a:pt x="26390" y="229457"/>
                  </a:lnTo>
                  <a:lnTo>
                    <a:pt x="9146" y="257756"/>
                  </a:lnTo>
                  <a:lnTo>
                    <a:pt x="1125" y="284132"/>
                  </a:lnTo>
                  <a:lnTo>
                    <a:pt x="0" y="291970"/>
                  </a:lnTo>
                  <a:lnTo>
                    <a:pt x="2983" y="304912"/>
                  </a:lnTo>
                  <a:lnTo>
                    <a:pt x="6001" y="310586"/>
                  </a:lnTo>
                  <a:lnTo>
                    <a:pt x="15703" y="319006"/>
                  </a:lnTo>
                  <a:lnTo>
                    <a:pt x="21625" y="322363"/>
                  </a:lnTo>
                  <a:lnTo>
                    <a:pt x="34554" y="323976"/>
                  </a:lnTo>
                  <a:lnTo>
                    <a:pt x="62257" y="318544"/>
                  </a:lnTo>
                  <a:lnTo>
                    <a:pt x="96363" y="297628"/>
                  </a:lnTo>
                  <a:lnTo>
                    <a:pt x="123453" y="271163"/>
                  </a:lnTo>
                  <a:lnTo>
                    <a:pt x="139342" y="246981"/>
                  </a:lnTo>
                  <a:lnTo>
                    <a:pt x="156458" y="218242"/>
                  </a:lnTo>
                  <a:lnTo>
                    <a:pt x="173855" y="186948"/>
                  </a:lnTo>
                  <a:lnTo>
                    <a:pt x="189525" y="154519"/>
                  </a:lnTo>
                  <a:lnTo>
                    <a:pt x="204426" y="119468"/>
                  </a:lnTo>
                  <a:lnTo>
                    <a:pt x="217399" y="85105"/>
                  </a:lnTo>
                  <a:lnTo>
                    <a:pt x="225811" y="56603"/>
                  </a:lnTo>
                  <a:lnTo>
                    <a:pt x="231217" y="22037"/>
                  </a:lnTo>
                  <a:lnTo>
                    <a:pt x="230388" y="14052"/>
                  </a:lnTo>
                  <a:lnTo>
                    <a:pt x="225234" y="3064"/>
                  </a:lnTo>
                  <a:lnTo>
                    <a:pt x="220843" y="610"/>
                  </a:lnTo>
                  <a:lnTo>
                    <a:pt x="209614" y="0"/>
                  </a:lnTo>
                  <a:lnTo>
                    <a:pt x="194569" y="8725"/>
                  </a:lnTo>
                  <a:lnTo>
                    <a:pt x="170366" y="33603"/>
                  </a:lnTo>
                  <a:lnTo>
                    <a:pt x="156224" y="56468"/>
                  </a:lnTo>
                  <a:lnTo>
                    <a:pt x="144647" y="85151"/>
                  </a:lnTo>
                  <a:lnTo>
                    <a:pt x="136326" y="116419"/>
                  </a:lnTo>
                  <a:lnTo>
                    <a:pt x="131570" y="148044"/>
                  </a:lnTo>
                  <a:lnTo>
                    <a:pt x="132102" y="177974"/>
                  </a:lnTo>
                  <a:lnTo>
                    <a:pt x="139218" y="207151"/>
                  </a:lnTo>
                  <a:lnTo>
                    <a:pt x="151905" y="234407"/>
                  </a:lnTo>
                  <a:lnTo>
                    <a:pt x="182155" y="266807"/>
                  </a:lnTo>
                  <a:lnTo>
                    <a:pt x="207501" y="283939"/>
                  </a:lnTo>
                  <a:lnTo>
                    <a:pt x="236757" y="293141"/>
                  </a:lnTo>
                  <a:lnTo>
                    <a:pt x="268281" y="297230"/>
                  </a:lnTo>
                  <a:lnTo>
                    <a:pt x="300812" y="299048"/>
                  </a:lnTo>
                  <a:lnTo>
                    <a:pt x="333792" y="293505"/>
                  </a:lnTo>
                  <a:lnTo>
                    <a:pt x="366970" y="281517"/>
                  </a:lnTo>
                  <a:lnTo>
                    <a:pt x="400237" y="262960"/>
                  </a:lnTo>
                  <a:lnTo>
                    <a:pt x="433543" y="239367"/>
                  </a:lnTo>
                  <a:lnTo>
                    <a:pt x="483524" y="2004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161"/>
            <p:cNvSpPr/>
            <p:nvPr/>
          </p:nvSpPr>
          <p:spPr bwMode="auto">
            <a:xfrm>
              <a:off x="7322344" y="4114800"/>
              <a:ext cx="107157" cy="262291"/>
            </a:xfrm>
            <a:custGeom>
              <a:avLst/>
              <a:gdLst/>
              <a:ahLst/>
              <a:cxnLst/>
              <a:rect l="0" t="0" r="0" b="0"/>
              <a:pathLst>
                <a:path w="107157" h="262291">
                  <a:moveTo>
                    <a:pt x="107156" y="0"/>
                  </a:moveTo>
                  <a:lnTo>
                    <a:pt x="96514" y="0"/>
                  </a:lnTo>
                  <a:lnTo>
                    <a:pt x="86364" y="7585"/>
                  </a:lnTo>
                  <a:lnTo>
                    <a:pt x="77095" y="23679"/>
                  </a:lnTo>
                  <a:lnTo>
                    <a:pt x="73114" y="51113"/>
                  </a:lnTo>
                  <a:lnTo>
                    <a:pt x="68142" y="84377"/>
                  </a:lnTo>
                  <a:lnTo>
                    <a:pt x="66004" y="109732"/>
                  </a:lnTo>
                  <a:lnTo>
                    <a:pt x="65054" y="136082"/>
                  </a:lnTo>
                  <a:lnTo>
                    <a:pt x="64631" y="161023"/>
                  </a:lnTo>
                  <a:lnTo>
                    <a:pt x="64444" y="185336"/>
                  </a:lnTo>
                  <a:lnTo>
                    <a:pt x="64338" y="217104"/>
                  </a:lnTo>
                  <a:lnTo>
                    <a:pt x="64300" y="250105"/>
                  </a:lnTo>
                  <a:lnTo>
                    <a:pt x="64296" y="257472"/>
                  </a:lnTo>
                  <a:lnTo>
                    <a:pt x="63501" y="259755"/>
                  </a:lnTo>
                  <a:lnTo>
                    <a:pt x="62178" y="261276"/>
                  </a:lnTo>
                  <a:lnTo>
                    <a:pt x="60501" y="262290"/>
                  </a:lnTo>
                  <a:lnTo>
                    <a:pt x="58591" y="261379"/>
                  </a:lnTo>
                  <a:lnTo>
                    <a:pt x="40252" y="239036"/>
                  </a:lnTo>
                  <a:lnTo>
                    <a:pt x="26883" y="211435"/>
                  </a:lnTo>
                  <a:lnTo>
                    <a:pt x="9191" y="179437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162"/>
            <p:cNvSpPr/>
            <p:nvPr/>
          </p:nvSpPr>
          <p:spPr bwMode="auto">
            <a:xfrm>
              <a:off x="7250906" y="4276886"/>
              <a:ext cx="309858" cy="87485"/>
            </a:xfrm>
            <a:custGeom>
              <a:avLst/>
              <a:gdLst/>
              <a:ahLst/>
              <a:cxnLst/>
              <a:rect l="0" t="0" r="0" b="0"/>
              <a:pathLst>
                <a:path w="309858" h="87485">
                  <a:moveTo>
                    <a:pt x="0" y="2220"/>
                  </a:moveTo>
                  <a:lnTo>
                    <a:pt x="0" y="29862"/>
                  </a:lnTo>
                  <a:lnTo>
                    <a:pt x="1588" y="33348"/>
                  </a:lnTo>
                  <a:lnTo>
                    <a:pt x="7584" y="39338"/>
                  </a:lnTo>
                  <a:lnTo>
                    <a:pt x="19886" y="47173"/>
                  </a:lnTo>
                  <a:lnTo>
                    <a:pt x="37378" y="50729"/>
                  </a:lnTo>
                  <a:lnTo>
                    <a:pt x="65227" y="51783"/>
                  </a:lnTo>
                  <a:lnTo>
                    <a:pt x="94821" y="48303"/>
                  </a:lnTo>
                  <a:lnTo>
                    <a:pt x="127490" y="38452"/>
                  </a:lnTo>
                  <a:lnTo>
                    <a:pt x="158513" y="29271"/>
                  </a:lnTo>
                  <a:lnTo>
                    <a:pt x="190944" y="19058"/>
                  </a:lnTo>
                  <a:lnTo>
                    <a:pt x="214714" y="10798"/>
                  </a:lnTo>
                  <a:lnTo>
                    <a:pt x="216961" y="11114"/>
                  </a:lnTo>
                  <a:lnTo>
                    <a:pt x="218460" y="12118"/>
                  </a:lnTo>
                  <a:lnTo>
                    <a:pt x="219459" y="13581"/>
                  </a:lnTo>
                  <a:lnTo>
                    <a:pt x="220864" y="19433"/>
                  </a:lnTo>
                  <a:lnTo>
                    <a:pt x="214940" y="52684"/>
                  </a:lnTo>
                  <a:lnTo>
                    <a:pt x="215293" y="67531"/>
                  </a:lnTo>
                  <a:lnTo>
                    <a:pt x="218188" y="74375"/>
                  </a:lnTo>
                  <a:lnTo>
                    <a:pt x="224281" y="82689"/>
                  </a:lnTo>
                  <a:lnTo>
                    <a:pt x="230914" y="85609"/>
                  </a:lnTo>
                  <a:lnTo>
                    <a:pt x="251900" y="87484"/>
                  </a:lnTo>
                  <a:lnTo>
                    <a:pt x="272016" y="84016"/>
                  </a:lnTo>
                  <a:lnTo>
                    <a:pt x="289266" y="74169"/>
                  </a:lnTo>
                  <a:lnTo>
                    <a:pt x="297367" y="63567"/>
                  </a:lnTo>
                  <a:lnTo>
                    <a:pt x="309035" y="41149"/>
                  </a:lnTo>
                  <a:lnTo>
                    <a:pt x="309857" y="31164"/>
                  </a:lnTo>
                  <a:lnTo>
                    <a:pt x="308965" y="26278"/>
                  </a:lnTo>
                  <a:lnTo>
                    <a:pt x="300125" y="11818"/>
                  </a:lnTo>
                  <a:lnTo>
                    <a:pt x="291244" y="1272"/>
                  </a:lnTo>
                  <a:lnTo>
                    <a:pt x="287032" y="0"/>
                  </a:lnTo>
                  <a:lnTo>
                    <a:pt x="276000" y="705"/>
                  </a:lnTo>
                  <a:lnTo>
                    <a:pt x="260196" y="5563"/>
                  </a:lnTo>
                  <a:lnTo>
                    <a:pt x="245458" y="15823"/>
                  </a:lnTo>
                  <a:lnTo>
                    <a:pt x="240062" y="22289"/>
                  </a:lnTo>
                  <a:lnTo>
                    <a:pt x="234907" y="30391"/>
                  </a:lnTo>
                  <a:lnTo>
                    <a:pt x="228600" y="37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0099" name="SMARTInkShape-Group399"/>
          <p:cNvGrpSpPr/>
          <p:nvPr/>
        </p:nvGrpSpPr>
        <p:grpSpPr>
          <a:xfrm>
            <a:off x="2721769" y="4409680"/>
            <a:ext cx="5735965" cy="916858"/>
            <a:chOff x="2721769" y="4409680"/>
            <a:chExt cx="5735965" cy="916858"/>
          </a:xfrm>
        </p:grpSpPr>
        <p:sp>
          <p:nvSpPr>
            <p:cNvPr id="29" name="SMARTInkShape-2163"/>
            <p:cNvSpPr/>
            <p:nvPr/>
          </p:nvSpPr>
          <p:spPr bwMode="auto">
            <a:xfrm>
              <a:off x="2721769" y="4728334"/>
              <a:ext cx="421482" cy="297839"/>
            </a:xfrm>
            <a:custGeom>
              <a:avLst/>
              <a:gdLst/>
              <a:ahLst/>
              <a:cxnLst/>
              <a:rect l="0" t="0" r="0" b="0"/>
              <a:pathLst>
                <a:path w="421482" h="297839">
                  <a:moveTo>
                    <a:pt x="0" y="293722"/>
                  </a:moveTo>
                  <a:lnTo>
                    <a:pt x="3792" y="297514"/>
                  </a:lnTo>
                  <a:lnTo>
                    <a:pt x="5703" y="297838"/>
                  </a:lnTo>
                  <a:lnTo>
                    <a:pt x="7771" y="297260"/>
                  </a:lnTo>
                  <a:lnTo>
                    <a:pt x="9943" y="296080"/>
                  </a:lnTo>
                  <a:lnTo>
                    <a:pt x="24835" y="292601"/>
                  </a:lnTo>
                  <a:lnTo>
                    <a:pt x="33792" y="286345"/>
                  </a:lnTo>
                  <a:lnTo>
                    <a:pt x="53271" y="257986"/>
                  </a:lnTo>
                  <a:lnTo>
                    <a:pt x="72405" y="230305"/>
                  </a:lnTo>
                  <a:lnTo>
                    <a:pt x="93155" y="196527"/>
                  </a:lnTo>
                  <a:lnTo>
                    <a:pt x="107283" y="170355"/>
                  </a:lnTo>
                  <a:lnTo>
                    <a:pt x="121500" y="142849"/>
                  </a:lnTo>
                  <a:lnTo>
                    <a:pt x="134962" y="115542"/>
                  </a:lnTo>
                  <a:lnTo>
                    <a:pt x="146237" y="90177"/>
                  </a:lnTo>
                  <a:lnTo>
                    <a:pt x="156540" y="65675"/>
                  </a:lnTo>
                  <a:lnTo>
                    <a:pt x="167032" y="31684"/>
                  </a:lnTo>
                  <a:lnTo>
                    <a:pt x="172257" y="7854"/>
                  </a:lnTo>
                  <a:lnTo>
                    <a:pt x="175777" y="776"/>
                  </a:lnTo>
                  <a:lnTo>
                    <a:pt x="176716" y="0"/>
                  </a:lnTo>
                  <a:lnTo>
                    <a:pt x="177342" y="276"/>
                  </a:lnTo>
                  <a:lnTo>
                    <a:pt x="178223" y="12042"/>
                  </a:lnTo>
                  <a:lnTo>
                    <a:pt x="173611" y="45436"/>
                  </a:lnTo>
                  <a:lnTo>
                    <a:pt x="172410" y="72512"/>
                  </a:lnTo>
                  <a:lnTo>
                    <a:pt x="171877" y="103067"/>
                  </a:lnTo>
                  <a:lnTo>
                    <a:pt x="171640" y="134374"/>
                  </a:lnTo>
                  <a:lnTo>
                    <a:pt x="171534" y="164163"/>
                  </a:lnTo>
                  <a:lnTo>
                    <a:pt x="173604" y="193278"/>
                  </a:lnTo>
                  <a:lnTo>
                    <a:pt x="177170" y="219712"/>
                  </a:lnTo>
                  <a:lnTo>
                    <a:pt x="185926" y="253967"/>
                  </a:lnTo>
                  <a:lnTo>
                    <a:pt x="191378" y="264941"/>
                  </a:lnTo>
                  <a:lnTo>
                    <a:pt x="199092" y="272464"/>
                  </a:lnTo>
                  <a:lnTo>
                    <a:pt x="203372" y="273994"/>
                  </a:lnTo>
                  <a:lnTo>
                    <a:pt x="212360" y="273577"/>
                  </a:lnTo>
                  <a:lnTo>
                    <a:pt x="216186" y="271561"/>
                  </a:lnTo>
                  <a:lnTo>
                    <a:pt x="226156" y="260344"/>
                  </a:lnTo>
                  <a:lnTo>
                    <a:pt x="234393" y="248725"/>
                  </a:lnTo>
                  <a:lnTo>
                    <a:pt x="239112" y="233507"/>
                  </a:lnTo>
                  <a:lnTo>
                    <a:pt x="241769" y="204973"/>
                  </a:lnTo>
                  <a:lnTo>
                    <a:pt x="242556" y="173499"/>
                  </a:lnTo>
                  <a:lnTo>
                    <a:pt x="240673" y="144065"/>
                  </a:lnTo>
                  <a:lnTo>
                    <a:pt x="235599" y="109120"/>
                  </a:lnTo>
                  <a:lnTo>
                    <a:pt x="234059" y="106360"/>
                  </a:lnTo>
                  <a:lnTo>
                    <a:pt x="232240" y="104521"/>
                  </a:lnTo>
                  <a:lnTo>
                    <a:pt x="231026" y="104088"/>
                  </a:lnTo>
                  <a:lnTo>
                    <a:pt x="230217" y="104593"/>
                  </a:lnTo>
                  <a:lnTo>
                    <a:pt x="229678" y="105724"/>
                  </a:lnTo>
                  <a:lnTo>
                    <a:pt x="229606" y="125441"/>
                  </a:lnTo>
                  <a:lnTo>
                    <a:pt x="238529" y="159087"/>
                  </a:lnTo>
                  <a:lnTo>
                    <a:pt x="250857" y="182658"/>
                  </a:lnTo>
                  <a:lnTo>
                    <a:pt x="269244" y="204844"/>
                  </a:lnTo>
                  <a:lnTo>
                    <a:pt x="291001" y="215882"/>
                  </a:lnTo>
                  <a:lnTo>
                    <a:pt x="304223" y="217323"/>
                  </a:lnTo>
                  <a:lnTo>
                    <a:pt x="329439" y="211780"/>
                  </a:lnTo>
                  <a:lnTo>
                    <a:pt x="341151" y="203329"/>
                  </a:lnTo>
                  <a:lnTo>
                    <a:pt x="361604" y="178500"/>
                  </a:lnTo>
                  <a:lnTo>
                    <a:pt x="372343" y="153925"/>
                  </a:lnTo>
                  <a:lnTo>
                    <a:pt x="377379" y="122880"/>
                  </a:lnTo>
                  <a:lnTo>
                    <a:pt x="377458" y="101815"/>
                  </a:lnTo>
                  <a:lnTo>
                    <a:pt x="374663" y="90426"/>
                  </a:lnTo>
                  <a:lnTo>
                    <a:pt x="368658" y="82189"/>
                  </a:lnTo>
                  <a:lnTo>
                    <a:pt x="364835" y="78881"/>
                  </a:lnTo>
                  <a:lnTo>
                    <a:pt x="361492" y="78264"/>
                  </a:lnTo>
                  <a:lnTo>
                    <a:pt x="358469" y="79440"/>
                  </a:lnTo>
                  <a:lnTo>
                    <a:pt x="355661" y="81811"/>
                  </a:lnTo>
                  <a:lnTo>
                    <a:pt x="347916" y="96525"/>
                  </a:lnTo>
                  <a:lnTo>
                    <a:pt x="340593" y="123551"/>
                  </a:lnTo>
                  <a:lnTo>
                    <a:pt x="337189" y="152902"/>
                  </a:lnTo>
                  <a:lnTo>
                    <a:pt x="339973" y="181707"/>
                  </a:lnTo>
                  <a:lnTo>
                    <a:pt x="349617" y="206558"/>
                  </a:lnTo>
                  <a:lnTo>
                    <a:pt x="358056" y="217411"/>
                  </a:lnTo>
                  <a:lnTo>
                    <a:pt x="362529" y="221417"/>
                  </a:lnTo>
                  <a:lnTo>
                    <a:pt x="367892" y="223294"/>
                  </a:lnTo>
                  <a:lnTo>
                    <a:pt x="380201" y="223263"/>
                  </a:lnTo>
                  <a:lnTo>
                    <a:pt x="421481" y="2008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164"/>
            <p:cNvSpPr/>
            <p:nvPr/>
          </p:nvSpPr>
          <p:spPr bwMode="auto">
            <a:xfrm>
              <a:off x="3493294" y="4672811"/>
              <a:ext cx="92870" cy="268655"/>
            </a:xfrm>
            <a:custGeom>
              <a:avLst/>
              <a:gdLst/>
              <a:ahLst/>
              <a:cxnLst/>
              <a:rect l="0" t="0" r="0" b="0"/>
              <a:pathLst>
                <a:path w="92870" h="268655">
                  <a:moveTo>
                    <a:pt x="92869" y="49208"/>
                  </a:moveTo>
                  <a:lnTo>
                    <a:pt x="92869" y="45416"/>
                  </a:lnTo>
                  <a:lnTo>
                    <a:pt x="90752" y="41437"/>
                  </a:lnTo>
                  <a:lnTo>
                    <a:pt x="69020" y="8297"/>
                  </a:lnTo>
                  <a:lnTo>
                    <a:pt x="64277" y="3244"/>
                  </a:lnTo>
                  <a:lnTo>
                    <a:pt x="61901" y="1897"/>
                  </a:lnTo>
                  <a:lnTo>
                    <a:pt x="50973" y="0"/>
                  </a:lnTo>
                  <a:lnTo>
                    <a:pt x="47476" y="1322"/>
                  </a:lnTo>
                  <a:lnTo>
                    <a:pt x="41473" y="7023"/>
                  </a:lnTo>
                  <a:lnTo>
                    <a:pt x="26242" y="35819"/>
                  </a:lnTo>
                  <a:lnTo>
                    <a:pt x="18182" y="67554"/>
                  </a:lnTo>
                  <a:lnTo>
                    <a:pt x="16235" y="102886"/>
                  </a:lnTo>
                  <a:lnTo>
                    <a:pt x="18593" y="129421"/>
                  </a:lnTo>
                  <a:lnTo>
                    <a:pt x="22286" y="157089"/>
                  </a:lnTo>
                  <a:lnTo>
                    <a:pt x="27367" y="183674"/>
                  </a:lnTo>
                  <a:lnTo>
                    <a:pt x="39153" y="215697"/>
                  </a:lnTo>
                  <a:lnTo>
                    <a:pt x="53124" y="246136"/>
                  </a:lnTo>
                  <a:lnTo>
                    <a:pt x="56355" y="263878"/>
                  </a:lnTo>
                  <a:lnTo>
                    <a:pt x="55826" y="266140"/>
                  </a:lnTo>
                  <a:lnTo>
                    <a:pt x="54680" y="267649"/>
                  </a:lnTo>
                  <a:lnTo>
                    <a:pt x="53122" y="268654"/>
                  </a:lnTo>
                  <a:lnTo>
                    <a:pt x="51289" y="268530"/>
                  </a:lnTo>
                  <a:lnTo>
                    <a:pt x="20112" y="248341"/>
                  </a:lnTo>
                  <a:lnTo>
                    <a:pt x="0" y="2349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165"/>
            <p:cNvSpPr/>
            <p:nvPr/>
          </p:nvSpPr>
          <p:spPr bwMode="auto">
            <a:xfrm>
              <a:off x="3421856" y="4790725"/>
              <a:ext cx="316367" cy="114220"/>
            </a:xfrm>
            <a:custGeom>
              <a:avLst/>
              <a:gdLst/>
              <a:ahLst/>
              <a:cxnLst/>
              <a:rect l="0" t="0" r="0" b="0"/>
              <a:pathLst>
                <a:path w="316367" h="114220">
                  <a:moveTo>
                    <a:pt x="0" y="52738"/>
                  </a:moveTo>
                  <a:lnTo>
                    <a:pt x="3792" y="52738"/>
                  </a:lnTo>
                  <a:lnTo>
                    <a:pt x="7771" y="54854"/>
                  </a:lnTo>
                  <a:lnTo>
                    <a:pt x="9943" y="56530"/>
                  </a:lnTo>
                  <a:lnTo>
                    <a:pt x="16590" y="58392"/>
                  </a:lnTo>
                  <a:lnTo>
                    <a:pt x="50604" y="59685"/>
                  </a:lnTo>
                  <a:lnTo>
                    <a:pt x="83345" y="59029"/>
                  </a:lnTo>
                  <a:lnTo>
                    <a:pt x="109273" y="56063"/>
                  </a:lnTo>
                  <a:lnTo>
                    <a:pt x="138789" y="49982"/>
                  </a:lnTo>
                  <a:lnTo>
                    <a:pt x="168840" y="41988"/>
                  </a:lnTo>
                  <a:lnTo>
                    <a:pt x="195426" y="33143"/>
                  </a:lnTo>
                  <a:lnTo>
                    <a:pt x="220471" y="23921"/>
                  </a:lnTo>
                  <a:lnTo>
                    <a:pt x="254766" y="11920"/>
                  </a:lnTo>
                  <a:lnTo>
                    <a:pt x="287215" y="754"/>
                  </a:lnTo>
                  <a:lnTo>
                    <a:pt x="298572" y="0"/>
                  </a:lnTo>
                  <a:lnTo>
                    <a:pt x="303823" y="911"/>
                  </a:lnTo>
                  <a:lnTo>
                    <a:pt x="311774" y="6155"/>
                  </a:lnTo>
                  <a:lnTo>
                    <a:pt x="315006" y="9777"/>
                  </a:lnTo>
                  <a:lnTo>
                    <a:pt x="316366" y="14572"/>
                  </a:lnTo>
                  <a:lnTo>
                    <a:pt x="314489" y="32698"/>
                  </a:lnTo>
                  <a:lnTo>
                    <a:pt x="306744" y="62273"/>
                  </a:lnTo>
                  <a:lnTo>
                    <a:pt x="300921" y="96415"/>
                  </a:lnTo>
                  <a:lnTo>
                    <a:pt x="300115" y="114219"/>
                  </a:lnTo>
                  <a:lnTo>
                    <a:pt x="302159" y="79127"/>
                  </a:lnTo>
                  <a:lnTo>
                    <a:pt x="307810" y="49973"/>
                  </a:lnTo>
                  <a:lnTo>
                    <a:pt x="314325" y="17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4" name="SMARTInkShape-2166"/>
            <p:cNvSpPr/>
            <p:nvPr/>
          </p:nvSpPr>
          <p:spPr bwMode="auto">
            <a:xfrm>
              <a:off x="3729125" y="4679156"/>
              <a:ext cx="57064" cy="14202"/>
            </a:xfrm>
            <a:custGeom>
              <a:avLst/>
              <a:gdLst/>
              <a:ahLst/>
              <a:cxnLst/>
              <a:rect l="0" t="0" r="0" b="0"/>
              <a:pathLst>
                <a:path w="57064" h="14202">
                  <a:moveTo>
                    <a:pt x="7056" y="7144"/>
                  </a:moveTo>
                  <a:lnTo>
                    <a:pt x="207" y="7144"/>
                  </a:lnTo>
                  <a:lnTo>
                    <a:pt x="0" y="10936"/>
                  </a:lnTo>
                  <a:lnTo>
                    <a:pt x="764" y="12053"/>
                  </a:lnTo>
                  <a:lnTo>
                    <a:pt x="2068" y="12798"/>
                  </a:lnTo>
                  <a:lnTo>
                    <a:pt x="9863" y="13994"/>
                  </a:lnTo>
                  <a:lnTo>
                    <a:pt x="16708" y="14201"/>
                  </a:lnTo>
                  <a:lnTo>
                    <a:pt x="50337" y="2892"/>
                  </a:lnTo>
                  <a:lnTo>
                    <a:pt x="570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5" name="SMARTInkShape-2167"/>
            <p:cNvSpPr/>
            <p:nvPr/>
          </p:nvSpPr>
          <p:spPr bwMode="auto">
            <a:xfrm>
              <a:off x="3836478" y="4664869"/>
              <a:ext cx="78298" cy="244302"/>
            </a:xfrm>
            <a:custGeom>
              <a:avLst/>
              <a:gdLst/>
              <a:ahLst/>
              <a:cxnLst/>
              <a:rect l="0" t="0" r="0" b="0"/>
              <a:pathLst>
                <a:path w="78298" h="244302">
                  <a:moveTo>
                    <a:pt x="64010" y="0"/>
                  </a:moveTo>
                  <a:lnTo>
                    <a:pt x="60217" y="0"/>
                  </a:lnTo>
                  <a:lnTo>
                    <a:pt x="50274" y="3792"/>
                  </a:lnTo>
                  <a:lnTo>
                    <a:pt x="43882" y="12004"/>
                  </a:lnTo>
                  <a:lnTo>
                    <a:pt x="25934" y="44296"/>
                  </a:lnTo>
                  <a:lnTo>
                    <a:pt x="17097" y="71774"/>
                  </a:lnTo>
                  <a:lnTo>
                    <a:pt x="11939" y="96193"/>
                  </a:lnTo>
                  <a:lnTo>
                    <a:pt x="7000" y="120804"/>
                  </a:lnTo>
                  <a:lnTo>
                    <a:pt x="2954" y="144972"/>
                  </a:lnTo>
                  <a:lnTo>
                    <a:pt x="675" y="180097"/>
                  </a:lnTo>
                  <a:lnTo>
                    <a:pt x="0" y="210171"/>
                  </a:lnTo>
                  <a:lnTo>
                    <a:pt x="594" y="232929"/>
                  </a:lnTo>
                  <a:lnTo>
                    <a:pt x="3545" y="241901"/>
                  </a:lnTo>
                  <a:lnTo>
                    <a:pt x="6238" y="243817"/>
                  </a:lnTo>
                  <a:lnTo>
                    <a:pt x="9620" y="244301"/>
                  </a:lnTo>
                  <a:lnTo>
                    <a:pt x="13462" y="243830"/>
                  </a:lnTo>
                  <a:lnTo>
                    <a:pt x="16818" y="241928"/>
                  </a:lnTo>
                  <a:lnTo>
                    <a:pt x="22662" y="235582"/>
                  </a:lnTo>
                  <a:lnTo>
                    <a:pt x="38585" y="205579"/>
                  </a:lnTo>
                  <a:lnTo>
                    <a:pt x="47683" y="181855"/>
                  </a:lnTo>
                  <a:lnTo>
                    <a:pt x="54901" y="157554"/>
                  </a:lnTo>
                  <a:lnTo>
                    <a:pt x="61549" y="132730"/>
                  </a:lnTo>
                  <a:lnTo>
                    <a:pt x="69795" y="105822"/>
                  </a:lnTo>
                  <a:lnTo>
                    <a:pt x="7829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8" name="SMARTInkShape-2168"/>
            <p:cNvSpPr/>
            <p:nvPr/>
          </p:nvSpPr>
          <p:spPr bwMode="auto">
            <a:xfrm>
              <a:off x="3916376" y="4614863"/>
              <a:ext cx="48406" cy="283448"/>
            </a:xfrm>
            <a:custGeom>
              <a:avLst/>
              <a:gdLst/>
              <a:ahLst/>
              <a:cxnLst/>
              <a:rect l="0" t="0" r="0" b="0"/>
              <a:pathLst>
                <a:path w="48406" h="283448">
                  <a:moveTo>
                    <a:pt x="48405" y="0"/>
                  </a:moveTo>
                  <a:lnTo>
                    <a:pt x="43496" y="11406"/>
                  </a:lnTo>
                  <a:lnTo>
                    <a:pt x="37763" y="41169"/>
                  </a:lnTo>
                  <a:lnTo>
                    <a:pt x="31406" y="71377"/>
                  </a:lnTo>
                  <a:lnTo>
                    <a:pt x="24494" y="105462"/>
                  </a:lnTo>
                  <a:lnTo>
                    <a:pt x="17420" y="140697"/>
                  </a:lnTo>
                  <a:lnTo>
                    <a:pt x="10557" y="166513"/>
                  </a:lnTo>
                  <a:lnTo>
                    <a:pt x="3803" y="192274"/>
                  </a:lnTo>
                  <a:lnTo>
                    <a:pt x="0" y="223834"/>
                  </a:lnTo>
                  <a:lnTo>
                    <a:pt x="832" y="256233"/>
                  </a:lnTo>
                  <a:lnTo>
                    <a:pt x="6264" y="274094"/>
                  </a:lnTo>
                  <a:lnTo>
                    <a:pt x="10625" y="280569"/>
                  </a:lnTo>
                  <a:lnTo>
                    <a:pt x="15210" y="283447"/>
                  </a:lnTo>
                  <a:lnTo>
                    <a:pt x="18338" y="282627"/>
                  </a:lnTo>
                  <a:lnTo>
                    <a:pt x="34118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69" name="SMARTInkShape-2169"/>
            <p:cNvSpPr/>
            <p:nvPr/>
          </p:nvSpPr>
          <p:spPr bwMode="auto">
            <a:xfrm>
              <a:off x="4030068" y="4738132"/>
              <a:ext cx="184746" cy="160399"/>
            </a:xfrm>
            <a:custGeom>
              <a:avLst/>
              <a:gdLst/>
              <a:ahLst/>
              <a:cxnLst/>
              <a:rect l="0" t="0" r="0" b="0"/>
              <a:pathLst>
                <a:path w="184746" h="160399">
                  <a:moveTo>
                    <a:pt x="6151" y="83899"/>
                  </a:moveTo>
                  <a:lnTo>
                    <a:pt x="0" y="83899"/>
                  </a:lnTo>
                  <a:lnTo>
                    <a:pt x="9037" y="83899"/>
                  </a:lnTo>
                  <a:lnTo>
                    <a:pt x="44192" y="69426"/>
                  </a:lnTo>
                  <a:lnTo>
                    <a:pt x="56395" y="63973"/>
                  </a:lnTo>
                  <a:lnTo>
                    <a:pt x="82069" y="42989"/>
                  </a:lnTo>
                  <a:lnTo>
                    <a:pt x="100958" y="14805"/>
                  </a:lnTo>
                  <a:lnTo>
                    <a:pt x="101899" y="10849"/>
                  </a:lnTo>
                  <a:lnTo>
                    <a:pt x="101733" y="7418"/>
                  </a:lnTo>
                  <a:lnTo>
                    <a:pt x="100828" y="4337"/>
                  </a:lnTo>
                  <a:lnTo>
                    <a:pt x="99432" y="2283"/>
                  </a:lnTo>
                  <a:lnTo>
                    <a:pt x="97707" y="913"/>
                  </a:lnTo>
                  <a:lnTo>
                    <a:pt x="95763" y="0"/>
                  </a:lnTo>
                  <a:lnTo>
                    <a:pt x="89370" y="1102"/>
                  </a:lnTo>
                  <a:lnTo>
                    <a:pt x="81237" y="5032"/>
                  </a:lnTo>
                  <a:lnTo>
                    <a:pt x="60964" y="24723"/>
                  </a:lnTo>
                  <a:lnTo>
                    <a:pt x="49562" y="41724"/>
                  </a:lnTo>
                  <a:lnTo>
                    <a:pt x="38681" y="72814"/>
                  </a:lnTo>
                  <a:lnTo>
                    <a:pt x="32017" y="102487"/>
                  </a:lnTo>
                  <a:lnTo>
                    <a:pt x="34364" y="129800"/>
                  </a:lnTo>
                  <a:lnTo>
                    <a:pt x="38005" y="142929"/>
                  </a:lnTo>
                  <a:lnTo>
                    <a:pt x="41674" y="147859"/>
                  </a:lnTo>
                  <a:lnTo>
                    <a:pt x="52101" y="155453"/>
                  </a:lnTo>
                  <a:lnTo>
                    <a:pt x="71360" y="160398"/>
                  </a:lnTo>
                  <a:lnTo>
                    <a:pt x="95939" y="154279"/>
                  </a:lnTo>
                  <a:lnTo>
                    <a:pt x="127780" y="131492"/>
                  </a:lnTo>
                  <a:lnTo>
                    <a:pt x="161704" y="97240"/>
                  </a:lnTo>
                  <a:lnTo>
                    <a:pt x="184745" y="69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0" name="SMARTInkShape-2170"/>
            <p:cNvSpPr/>
            <p:nvPr/>
          </p:nvSpPr>
          <p:spPr bwMode="auto">
            <a:xfrm>
              <a:off x="4180330" y="4593511"/>
              <a:ext cx="234509" cy="289749"/>
            </a:xfrm>
            <a:custGeom>
              <a:avLst/>
              <a:gdLst/>
              <a:ahLst/>
              <a:cxnLst/>
              <a:rect l="0" t="0" r="0" b="0"/>
              <a:pathLst>
                <a:path w="234509" h="289749">
                  <a:moveTo>
                    <a:pt x="55914" y="128508"/>
                  </a:moveTo>
                  <a:lnTo>
                    <a:pt x="52122" y="132300"/>
                  </a:lnTo>
                  <a:lnTo>
                    <a:pt x="35329" y="165187"/>
                  </a:lnTo>
                  <a:lnTo>
                    <a:pt x="17511" y="198695"/>
                  </a:lnTo>
                  <a:lnTo>
                    <a:pt x="5024" y="226474"/>
                  </a:lnTo>
                  <a:lnTo>
                    <a:pt x="0" y="260072"/>
                  </a:lnTo>
                  <a:lnTo>
                    <a:pt x="107" y="271912"/>
                  </a:lnTo>
                  <a:lnTo>
                    <a:pt x="2800" y="282466"/>
                  </a:lnTo>
                  <a:lnTo>
                    <a:pt x="5423" y="285915"/>
                  </a:lnTo>
                  <a:lnTo>
                    <a:pt x="12571" y="289748"/>
                  </a:lnTo>
                  <a:lnTo>
                    <a:pt x="23157" y="289334"/>
                  </a:lnTo>
                  <a:lnTo>
                    <a:pt x="36592" y="284918"/>
                  </a:lnTo>
                  <a:lnTo>
                    <a:pt x="68972" y="262679"/>
                  </a:lnTo>
                  <a:lnTo>
                    <a:pt x="98533" y="231563"/>
                  </a:lnTo>
                  <a:lnTo>
                    <a:pt x="116343" y="200406"/>
                  </a:lnTo>
                  <a:lnTo>
                    <a:pt x="126692" y="175544"/>
                  </a:lnTo>
                  <a:lnTo>
                    <a:pt x="134996" y="148619"/>
                  </a:lnTo>
                  <a:lnTo>
                    <a:pt x="138686" y="120777"/>
                  </a:lnTo>
                  <a:lnTo>
                    <a:pt x="142443" y="94645"/>
                  </a:lnTo>
                  <a:lnTo>
                    <a:pt x="145965" y="69801"/>
                  </a:lnTo>
                  <a:lnTo>
                    <a:pt x="147154" y="35089"/>
                  </a:lnTo>
                  <a:lnTo>
                    <a:pt x="142832" y="10605"/>
                  </a:lnTo>
                  <a:lnTo>
                    <a:pt x="138729" y="1230"/>
                  </a:lnTo>
                  <a:lnTo>
                    <a:pt x="135731" y="0"/>
                  </a:lnTo>
                  <a:lnTo>
                    <a:pt x="132144" y="767"/>
                  </a:lnTo>
                  <a:lnTo>
                    <a:pt x="128165" y="2866"/>
                  </a:lnTo>
                  <a:lnTo>
                    <a:pt x="121628" y="13665"/>
                  </a:lnTo>
                  <a:lnTo>
                    <a:pt x="113485" y="41828"/>
                  </a:lnTo>
                  <a:lnTo>
                    <a:pt x="109282" y="66965"/>
                  </a:lnTo>
                  <a:lnTo>
                    <a:pt x="107414" y="94011"/>
                  </a:lnTo>
                  <a:lnTo>
                    <a:pt x="108701" y="119791"/>
                  </a:lnTo>
                  <a:lnTo>
                    <a:pt x="113506" y="144477"/>
                  </a:lnTo>
                  <a:lnTo>
                    <a:pt x="129599" y="179894"/>
                  </a:lnTo>
                  <a:lnTo>
                    <a:pt x="142638" y="200823"/>
                  </a:lnTo>
                  <a:lnTo>
                    <a:pt x="160603" y="214358"/>
                  </a:lnTo>
                  <a:lnTo>
                    <a:pt x="195147" y="226441"/>
                  </a:lnTo>
                  <a:lnTo>
                    <a:pt x="234508" y="2356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1" name="SMARTInkShape-2171"/>
            <p:cNvSpPr/>
            <p:nvPr/>
          </p:nvSpPr>
          <p:spPr bwMode="auto">
            <a:xfrm>
              <a:off x="4650909" y="4650581"/>
              <a:ext cx="299711" cy="163344"/>
            </a:xfrm>
            <a:custGeom>
              <a:avLst/>
              <a:gdLst/>
              <a:ahLst/>
              <a:cxnLst/>
              <a:rect l="0" t="0" r="0" b="0"/>
              <a:pathLst>
                <a:path w="299711" h="163344">
                  <a:moveTo>
                    <a:pt x="21104" y="50007"/>
                  </a:moveTo>
                  <a:lnTo>
                    <a:pt x="17311" y="50007"/>
                  </a:lnTo>
                  <a:lnTo>
                    <a:pt x="13333" y="52123"/>
                  </a:lnTo>
                  <a:lnTo>
                    <a:pt x="11161" y="53799"/>
                  </a:lnTo>
                  <a:lnTo>
                    <a:pt x="8747" y="59894"/>
                  </a:lnTo>
                  <a:lnTo>
                    <a:pt x="5272" y="72250"/>
                  </a:lnTo>
                  <a:lnTo>
                    <a:pt x="2161" y="82118"/>
                  </a:lnTo>
                  <a:lnTo>
                    <a:pt x="0" y="114766"/>
                  </a:lnTo>
                  <a:lnTo>
                    <a:pt x="3562" y="132077"/>
                  </a:lnTo>
                  <a:lnTo>
                    <a:pt x="9603" y="140193"/>
                  </a:lnTo>
                  <a:lnTo>
                    <a:pt x="22624" y="151870"/>
                  </a:lnTo>
                  <a:lnTo>
                    <a:pt x="29981" y="154811"/>
                  </a:lnTo>
                  <a:lnTo>
                    <a:pt x="34166" y="155595"/>
                  </a:lnTo>
                  <a:lnTo>
                    <a:pt x="43049" y="154349"/>
                  </a:lnTo>
                  <a:lnTo>
                    <a:pt x="52288" y="150356"/>
                  </a:lnTo>
                  <a:lnTo>
                    <a:pt x="85564" y="120115"/>
                  </a:lnTo>
                  <a:lnTo>
                    <a:pt x="111299" y="85550"/>
                  </a:lnTo>
                  <a:lnTo>
                    <a:pt x="140711" y="51955"/>
                  </a:lnTo>
                  <a:lnTo>
                    <a:pt x="141323" y="52893"/>
                  </a:lnTo>
                  <a:lnTo>
                    <a:pt x="142003" y="58168"/>
                  </a:lnTo>
                  <a:lnTo>
                    <a:pt x="132556" y="91227"/>
                  </a:lnTo>
                  <a:lnTo>
                    <a:pt x="128315" y="121120"/>
                  </a:lnTo>
                  <a:lnTo>
                    <a:pt x="122221" y="153327"/>
                  </a:lnTo>
                  <a:lnTo>
                    <a:pt x="121443" y="161054"/>
                  </a:lnTo>
                  <a:lnTo>
                    <a:pt x="122128" y="162138"/>
                  </a:lnTo>
                  <a:lnTo>
                    <a:pt x="123378" y="162861"/>
                  </a:lnTo>
                  <a:lnTo>
                    <a:pt x="125005" y="163343"/>
                  </a:lnTo>
                  <a:lnTo>
                    <a:pt x="126884" y="162870"/>
                  </a:lnTo>
                  <a:lnTo>
                    <a:pt x="131088" y="160228"/>
                  </a:lnTo>
                  <a:lnTo>
                    <a:pt x="154911" y="127603"/>
                  </a:lnTo>
                  <a:lnTo>
                    <a:pt x="183980" y="94856"/>
                  </a:lnTo>
                  <a:lnTo>
                    <a:pt x="208240" y="70906"/>
                  </a:lnTo>
                  <a:lnTo>
                    <a:pt x="214872" y="67233"/>
                  </a:lnTo>
                  <a:lnTo>
                    <a:pt x="218545" y="67841"/>
                  </a:lnTo>
                  <a:lnTo>
                    <a:pt x="226859" y="72749"/>
                  </a:lnTo>
                  <a:lnTo>
                    <a:pt x="236673" y="84438"/>
                  </a:lnTo>
                  <a:lnTo>
                    <a:pt x="243901" y="115072"/>
                  </a:lnTo>
                  <a:lnTo>
                    <a:pt x="251311" y="147343"/>
                  </a:lnTo>
                  <a:lnTo>
                    <a:pt x="255754" y="155223"/>
                  </a:lnTo>
                  <a:lnTo>
                    <a:pt x="256912" y="155076"/>
                  </a:lnTo>
                  <a:lnTo>
                    <a:pt x="260316" y="152796"/>
                  </a:lnTo>
                  <a:lnTo>
                    <a:pt x="266694" y="143257"/>
                  </a:lnTo>
                  <a:lnTo>
                    <a:pt x="275961" y="114405"/>
                  </a:lnTo>
                  <a:lnTo>
                    <a:pt x="283060" y="86638"/>
                  </a:lnTo>
                  <a:lnTo>
                    <a:pt x="290190" y="52835"/>
                  </a:lnTo>
                  <a:lnTo>
                    <a:pt x="296536" y="17772"/>
                  </a:lnTo>
                  <a:lnTo>
                    <a:pt x="2997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2" name="SMARTInkShape-2172"/>
            <p:cNvSpPr/>
            <p:nvPr/>
          </p:nvSpPr>
          <p:spPr bwMode="auto">
            <a:xfrm>
              <a:off x="4730944" y="4529138"/>
              <a:ext cx="162526" cy="28576"/>
            </a:xfrm>
            <a:custGeom>
              <a:avLst/>
              <a:gdLst/>
              <a:ahLst/>
              <a:cxnLst/>
              <a:rect l="0" t="0" r="0" b="0"/>
              <a:pathLst>
                <a:path w="162526" h="28576">
                  <a:moveTo>
                    <a:pt x="41081" y="28575"/>
                  </a:moveTo>
                  <a:lnTo>
                    <a:pt x="23193" y="27781"/>
                  </a:lnTo>
                  <a:lnTo>
                    <a:pt x="2227" y="21299"/>
                  </a:lnTo>
                  <a:lnTo>
                    <a:pt x="891" y="19755"/>
                  </a:lnTo>
                  <a:lnTo>
                    <a:pt x="0" y="17933"/>
                  </a:lnTo>
                  <a:lnTo>
                    <a:pt x="200" y="16717"/>
                  </a:lnTo>
                  <a:lnTo>
                    <a:pt x="1127" y="15907"/>
                  </a:lnTo>
                  <a:lnTo>
                    <a:pt x="22708" y="9591"/>
                  </a:lnTo>
                  <a:lnTo>
                    <a:pt x="56443" y="7627"/>
                  </a:lnTo>
                  <a:lnTo>
                    <a:pt x="86379" y="5170"/>
                  </a:lnTo>
                  <a:lnTo>
                    <a:pt x="109632" y="2297"/>
                  </a:lnTo>
                  <a:lnTo>
                    <a:pt x="144736" y="680"/>
                  </a:lnTo>
                  <a:lnTo>
                    <a:pt x="1625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3" name="SMARTInkShape-2173"/>
            <p:cNvSpPr/>
            <p:nvPr/>
          </p:nvSpPr>
          <p:spPr bwMode="auto">
            <a:xfrm>
              <a:off x="5113022" y="4600662"/>
              <a:ext cx="165795" cy="145046"/>
            </a:xfrm>
            <a:custGeom>
              <a:avLst/>
              <a:gdLst/>
              <a:ahLst/>
              <a:cxnLst/>
              <a:rect l="0" t="0" r="0" b="0"/>
              <a:pathLst>
                <a:path w="165795" h="145046">
                  <a:moveTo>
                    <a:pt x="144778" y="7057"/>
                  </a:moveTo>
                  <a:lnTo>
                    <a:pt x="138627" y="7057"/>
                  </a:lnTo>
                  <a:lnTo>
                    <a:pt x="138296" y="6263"/>
                  </a:lnTo>
                  <a:lnTo>
                    <a:pt x="137721" y="906"/>
                  </a:lnTo>
                  <a:lnTo>
                    <a:pt x="135556" y="354"/>
                  </a:lnTo>
                  <a:lnTo>
                    <a:pt x="131491" y="0"/>
                  </a:lnTo>
                  <a:lnTo>
                    <a:pt x="135598" y="6427"/>
                  </a:lnTo>
                  <a:lnTo>
                    <a:pt x="141347" y="40555"/>
                  </a:lnTo>
                  <a:lnTo>
                    <a:pt x="154420" y="75134"/>
                  </a:lnTo>
                  <a:lnTo>
                    <a:pt x="164108" y="99797"/>
                  </a:lnTo>
                  <a:lnTo>
                    <a:pt x="165794" y="118950"/>
                  </a:lnTo>
                  <a:lnTo>
                    <a:pt x="164345" y="122927"/>
                  </a:lnTo>
                  <a:lnTo>
                    <a:pt x="158502" y="129463"/>
                  </a:lnTo>
                  <a:lnTo>
                    <a:pt x="146286" y="137605"/>
                  </a:lnTo>
                  <a:lnTo>
                    <a:pt x="125029" y="145045"/>
                  </a:lnTo>
                  <a:lnTo>
                    <a:pt x="94829" y="144691"/>
                  </a:lnTo>
                  <a:lnTo>
                    <a:pt x="64538" y="139560"/>
                  </a:lnTo>
                  <a:lnTo>
                    <a:pt x="35454" y="129220"/>
                  </a:lnTo>
                  <a:lnTo>
                    <a:pt x="14314" y="116102"/>
                  </a:lnTo>
                  <a:lnTo>
                    <a:pt x="1788" y="102161"/>
                  </a:lnTo>
                  <a:lnTo>
                    <a:pt x="239" y="98241"/>
                  </a:lnTo>
                  <a:lnTo>
                    <a:pt x="0" y="94834"/>
                  </a:lnTo>
                  <a:lnTo>
                    <a:pt x="634" y="91769"/>
                  </a:lnTo>
                  <a:lnTo>
                    <a:pt x="3439" y="88931"/>
                  </a:lnTo>
                  <a:lnTo>
                    <a:pt x="19556" y="81146"/>
                  </a:lnTo>
                  <a:lnTo>
                    <a:pt x="45675" y="74605"/>
                  </a:lnTo>
                  <a:lnTo>
                    <a:pt x="78108" y="72315"/>
                  </a:lnTo>
                  <a:lnTo>
                    <a:pt x="94772" y="713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4" name="SMARTInkShape-2174"/>
            <p:cNvSpPr/>
            <p:nvPr/>
          </p:nvSpPr>
          <p:spPr bwMode="auto">
            <a:xfrm>
              <a:off x="5429312" y="4626269"/>
              <a:ext cx="55651" cy="88161"/>
            </a:xfrm>
            <a:custGeom>
              <a:avLst/>
              <a:gdLst/>
              <a:ahLst/>
              <a:cxnLst/>
              <a:rect l="0" t="0" r="0" b="0"/>
              <a:pathLst>
                <a:path w="55651" h="88161">
                  <a:moveTo>
                    <a:pt x="35657" y="38600"/>
                  </a:moveTo>
                  <a:lnTo>
                    <a:pt x="35657" y="34808"/>
                  </a:lnTo>
                  <a:lnTo>
                    <a:pt x="33540" y="30829"/>
                  </a:lnTo>
                  <a:lnTo>
                    <a:pt x="31865" y="28657"/>
                  </a:lnTo>
                  <a:lnTo>
                    <a:pt x="27886" y="26243"/>
                  </a:lnTo>
                  <a:lnTo>
                    <a:pt x="18864" y="24694"/>
                  </a:lnTo>
                  <a:lnTo>
                    <a:pt x="8015" y="24425"/>
                  </a:lnTo>
                  <a:lnTo>
                    <a:pt x="5323" y="25975"/>
                  </a:lnTo>
                  <a:lnTo>
                    <a:pt x="3528" y="28596"/>
                  </a:lnTo>
                  <a:lnTo>
                    <a:pt x="1002" y="39869"/>
                  </a:lnTo>
                  <a:lnTo>
                    <a:pt x="0" y="65861"/>
                  </a:lnTo>
                  <a:lnTo>
                    <a:pt x="1567" y="69474"/>
                  </a:lnTo>
                  <a:lnTo>
                    <a:pt x="16037" y="83519"/>
                  </a:lnTo>
                  <a:lnTo>
                    <a:pt x="23233" y="86345"/>
                  </a:lnTo>
                  <a:lnTo>
                    <a:pt x="36995" y="88160"/>
                  </a:lnTo>
                  <a:lnTo>
                    <a:pt x="42337" y="86291"/>
                  </a:lnTo>
                  <a:lnTo>
                    <a:pt x="52234" y="78624"/>
                  </a:lnTo>
                  <a:lnTo>
                    <a:pt x="54931" y="71998"/>
                  </a:lnTo>
                  <a:lnTo>
                    <a:pt x="55650" y="68009"/>
                  </a:lnTo>
                  <a:lnTo>
                    <a:pt x="52870" y="51018"/>
                  </a:lnTo>
                  <a:lnTo>
                    <a:pt x="47019" y="34695"/>
                  </a:lnTo>
                  <a:lnTo>
                    <a:pt x="24381" y="6253"/>
                  </a:lnTo>
                  <a:lnTo>
                    <a:pt x="19268" y="940"/>
                  </a:lnTo>
                  <a:lnTo>
                    <a:pt x="17587" y="0"/>
                  </a:lnTo>
                  <a:lnTo>
                    <a:pt x="16466" y="166"/>
                  </a:lnTo>
                  <a:lnTo>
                    <a:pt x="15720" y="1071"/>
                  </a:lnTo>
                  <a:lnTo>
                    <a:pt x="16015" y="2468"/>
                  </a:lnTo>
                  <a:lnTo>
                    <a:pt x="18461" y="6137"/>
                  </a:lnTo>
                  <a:lnTo>
                    <a:pt x="49944" y="2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5" name="SMARTInkShape-2175"/>
            <p:cNvSpPr/>
            <p:nvPr/>
          </p:nvSpPr>
          <p:spPr bwMode="auto">
            <a:xfrm>
              <a:off x="5638343" y="4500563"/>
              <a:ext cx="533858" cy="220493"/>
            </a:xfrm>
            <a:custGeom>
              <a:avLst/>
              <a:gdLst/>
              <a:ahLst/>
              <a:cxnLst/>
              <a:rect l="0" t="0" r="0" b="0"/>
              <a:pathLst>
                <a:path w="533858" h="220493">
                  <a:moveTo>
                    <a:pt x="169526" y="0"/>
                  </a:moveTo>
                  <a:lnTo>
                    <a:pt x="165734" y="0"/>
                  </a:lnTo>
                  <a:lnTo>
                    <a:pt x="155791" y="3792"/>
                  </a:lnTo>
                  <a:lnTo>
                    <a:pt x="143117" y="12978"/>
                  </a:lnTo>
                  <a:lnTo>
                    <a:pt x="121559" y="37584"/>
                  </a:lnTo>
                  <a:lnTo>
                    <a:pt x="111304" y="65287"/>
                  </a:lnTo>
                  <a:lnTo>
                    <a:pt x="103239" y="98631"/>
                  </a:lnTo>
                  <a:lnTo>
                    <a:pt x="103407" y="129854"/>
                  </a:lnTo>
                  <a:lnTo>
                    <a:pt x="104691" y="159213"/>
                  </a:lnTo>
                  <a:lnTo>
                    <a:pt x="110035" y="191081"/>
                  </a:lnTo>
                  <a:lnTo>
                    <a:pt x="112284" y="219464"/>
                  </a:lnTo>
                  <a:lnTo>
                    <a:pt x="111521" y="219334"/>
                  </a:lnTo>
                  <a:lnTo>
                    <a:pt x="85638" y="194668"/>
                  </a:lnTo>
                  <a:lnTo>
                    <a:pt x="62115" y="165482"/>
                  </a:lnTo>
                  <a:lnTo>
                    <a:pt x="39242" y="133846"/>
                  </a:lnTo>
                  <a:lnTo>
                    <a:pt x="11493" y="100058"/>
                  </a:lnTo>
                  <a:lnTo>
                    <a:pt x="0" y="87769"/>
                  </a:lnTo>
                  <a:lnTo>
                    <a:pt x="2438" y="90123"/>
                  </a:lnTo>
                  <a:lnTo>
                    <a:pt x="11961" y="103732"/>
                  </a:lnTo>
                  <a:lnTo>
                    <a:pt x="41826" y="126382"/>
                  </a:lnTo>
                  <a:lnTo>
                    <a:pt x="66425" y="136753"/>
                  </a:lnTo>
                  <a:lnTo>
                    <a:pt x="97614" y="141061"/>
                  </a:lnTo>
                  <a:lnTo>
                    <a:pt x="128199" y="138545"/>
                  </a:lnTo>
                  <a:lnTo>
                    <a:pt x="161161" y="132772"/>
                  </a:lnTo>
                  <a:lnTo>
                    <a:pt x="192271" y="122242"/>
                  </a:lnTo>
                  <a:lnTo>
                    <a:pt x="220614" y="103668"/>
                  </a:lnTo>
                  <a:lnTo>
                    <a:pt x="255993" y="69690"/>
                  </a:lnTo>
                  <a:lnTo>
                    <a:pt x="265172" y="55750"/>
                  </a:lnTo>
                  <a:lnTo>
                    <a:pt x="268963" y="44716"/>
                  </a:lnTo>
                  <a:lnTo>
                    <a:pt x="269368" y="50996"/>
                  </a:lnTo>
                  <a:lnTo>
                    <a:pt x="263801" y="78747"/>
                  </a:lnTo>
                  <a:lnTo>
                    <a:pt x="257343" y="105529"/>
                  </a:lnTo>
                  <a:lnTo>
                    <a:pt x="248050" y="140907"/>
                  </a:lnTo>
                  <a:lnTo>
                    <a:pt x="238570" y="171061"/>
                  </a:lnTo>
                  <a:lnTo>
                    <a:pt x="238048" y="183448"/>
                  </a:lnTo>
                  <a:lnTo>
                    <a:pt x="240462" y="192657"/>
                  </a:lnTo>
                  <a:lnTo>
                    <a:pt x="242216" y="195113"/>
                  </a:lnTo>
                  <a:lnTo>
                    <a:pt x="250736" y="202846"/>
                  </a:lnTo>
                  <a:lnTo>
                    <a:pt x="253828" y="203493"/>
                  </a:lnTo>
                  <a:lnTo>
                    <a:pt x="261498" y="202095"/>
                  </a:lnTo>
                  <a:lnTo>
                    <a:pt x="291792" y="184755"/>
                  </a:lnTo>
                  <a:lnTo>
                    <a:pt x="304829" y="174188"/>
                  </a:lnTo>
                  <a:lnTo>
                    <a:pt x="326133" y="143651"/>
                  </a:lnTo>
                  <a:lnTo>
                    <a:pt x="345629" y="118245"/>
                  </a:lnTo>
                  <a:lnTo>
                    <a:pt x="353097" y="112085"/>
                  </a:lnTo>
                  <a:lnTo>
                    <a:pt x="356201" y="110442"/>
                  </a:lnTo>
                  <a:lnTo>
                    <a:pt x="359064" y="110934"/>
                  </a:lnTo>
                  <a:lnTo>
                    <a:pt x="364360" y="115714"/>
                  </a:lnTo>
                  <a:lnTo>
                    <a:pt x="367244" y="123130"/>
                  </a:lnTo>
                  <a:lnTo>
                    <a:pt x="369247" y="156091"/>
                  </a:lnTo>
                  <a:lnTo>
                    <a:pt x="371607" y="185525"/>
                  </a:lnTo>
                  <a:lnTo>
                    <a:pt x="379482" y="210478"/>
                  </a:lnTo>
                  <a:lnTo>
                    <a:pt x="384019" y="216577"/>
                  </a:lnTo>
                  <a:lnTo>
                    <a:pt x="386340" y="218203"/>
                  </a:lnTo>
                  <a:lnTo>
                    <a:pt x="400984" y="220492"/>
                  </a:lnTo>
                  <a:lnTo>
                    <a:pt x="422356" y="215562"/>
                  </a:lnTo>
                  <a:lnTo>
                    <a:pt x="441817" y="207627"/>
                  </a:lnTo>
                  <a:lnTo>
                    <a:pt x="469727" y="182300"/>
                  </a:lnTo>
                  <a:lnTo>
                    <a:pt x="491043" y="154027"/>
                  </a:lnTo>
                  <a:lnTo>
                    <a:pt x="512440" y="122631"/>
                  </a:lnTo>
                  <a:lnTo>
                    <a:pt x="533857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6" name="SMARTInkShape-2176"/>
            <p:cNvSpPr/>
            <p:nvPr/>
          </p:nvSpPr>
          <p:spPr bwMode="auto">
            <a:xfrm>
              <a:off x="6122931" y="4453912"/>
              <a:ext cx="470751" cy="287285"/>
            </a:xfrm>
            <a:custGeom>
              <a:avLst/>
              <a:gdLst/>
              <a:ahLst/>
              <a:cxnLst/>
              <a:rect l="0" t="0" r="0" b="0"/>
              <a:pathLst>
                <a:path w="470751" h="287285">
                  <a:moveTo>
                    <a:pt x="49269" y="160951"/>
                  </a:moveTo>
                  <a:lnTo>
                    <a:pt x="45477" y="160951"/>
                  </a:lnTo>
                  <a:lnTo>
                    <a:pt x="41498" y="163067"/>
                  </a:lnTo>
                  <a:lnTo>
                    <a:pt x="25227" y="174723"/>
                  </a:lnTo>
                  <a:lnTo>
                    <a:pt x="4861" y="205835"/>
                  </a:lnTo>
                  <a:lnTo>
                    <a:pt x="922" y="220376"/>
                  </a:lnTo>
                  <a:lnTo>
                    <a:pt x="0" y="229959"/>
                  </a:lnTo>
                  <a:lnTo>
                    <a:pt x="1708" y="237394"/>
                  </a:lnTo>
                  <a:lnTo>
                    <a:pt x="9271" y="248635"/>
                  </a:lnTo>
                  <a:lnTo>
                    <a:pt x="15882" y="251515"/>
                  </a:lnTo>
                  <a:lnTo>
                    <a:pt x="19867" y="252283"/>
                  </a:lnTo>
                  <a:lnTo>
                    <a:pt x="30645" y="248903"/>
                  </a:lnTo>
                  <a:lnTo>
                    <a:pt x="63132" y="233475"/>
                  </a:lnTo>
                  <a:lnTo>
                    <a:pt x="94266" y="201047"/>
                  </a:lnTo>
                  <a:lnTo>
                    <a:pt x="111397" y="174692"/>
                  </a:lnTo>
                  <a:lnTo>
                    <a:pt x="126312" y="148878"/>
                  </a:lnTo>
                  <a:lnTo>
                    <a:pt x="115575" y="184141"/>
                  </a:lnTo>
                  <a:lnTo>
                    <a:pt x="108462" y="216802"/>
                  </a:lnTo>
                  <a:lnTo>
                    <a:pt x="106822" y="246419"/>
                  </a:lnTo>
                  <a:lnTo>
                    <a:pt x="107293" y="273612"/>
                  </a:lnTo>
                  <a:lnTo>
                    <a:pt x="110247" y="281931"/>
                  </a:lnTo>
                  <a:lnTo>
                    <a:pt x="112146" y="284467"/>
                  </a:lnTo>
                  <a:lnTo>
                    <a:pt x="116373" y="287284"/>
                  </a:lnTo>
                  <a:lnTo>
                    <a:pt x="130800" y="285078"/>
                  </a:lnTo>
                  <a:lnTo>
                    <a:pt x="141332" y="277237"/>
                  </a:lnTo>
                  <a:lnTo>
                    <a:pt x="171548" y="245203"/>
                  </a:lnTo>
                  <a:lnTo>
                    <a:pt x="192391" y="217752"/>
                  </a:lnTo>
                  <a:lnTo>
                    <a:pt x="206542" y="193340"/>
                  </a:lnTo>
                  <a:lnTo>
                    <a:pt x="220768" y="166614"/>
                  </a:lnTo>
                  <a:lnTo>
                    <a:pt x="235028" y="138068"/>
                  </a:lnTo>
                  <a:lnTo>
                    <a:pt x="249303" y="106860"/>
                  </a:lnTo>
                  <a:lnTo>
                    <a:pt x="261469" y="78702"/>
                  </a:lnTo>
                  <a:lnTo>
                    <a:pt x="271374" y="53752"/>
                  </a:lnTo>
                  <a:lnTo>
                    <a:pt x="281412" y="23443"/>
                  </a:lnTo>
                  <a:lnTo>
                    <a:pt x="287827" y="5290"/>
                  </a:lnTo>
                  <a:lnTo>
                    <a:pt x="287682" y="2408"/>
                  </a:lnTo>
                  <a:lnTo>
                    <a:pt x="286792" y="487"/>
                  </a:lnTo>
                  <a:lnTo>
                    <a:pt x="285406" y="0"/>
                  </a:lnTo>
                  <a:lnTo>
                    <a:pt x="283687" y="469"/>
                  </a:lnTo>
                  <a:lnTo>
                    <a:pt x="281748" y="1575"/>
                  </a:lnTo>
                  <a:lnTo>
                    <a:pt x="275226" y="14509"/>
                  </a:lnTo>
                  <a:lnTo>
                    <a:pt x="265911" y="46710"/>
                  </a:lnTo>
                  <a:lnTo>
                    <a:pt x="259597" y="79036"/>
                  </a:lnTo>
                  <a:lnTo>
                    <a:pt x="257374" y="114542"/>
                  </a:lnTo>
                  <a:lnTo>
                    <a:pt x="256854" y="141118"/>
                  </a:lnTo>
                  <a:lnTo>
                    <a:pt x="256561" y="175271"/>
                  </a:lnTo>
                  <a:lnTo>
                    <a:pt x="264059" y="205498"/>
                  </a:lnTo>
                  <a:lnTo>
                    <a:pt x="272543" y="226978"/>
                  </a:lnTo>
                  <a:lnTo>
                    <a:pt x="279735" y="236069"/>
                  </a:lnTo>
                  <a:lnTo>
                    <a:pt x="287430" y="241961"/>
                  </a:lnTo>
                  <a:lnTo>
                    <a:pt x="293495" y="244581"/>
                  </a:lnTo>
                  <a:lnTo>
                    <a:pt x="296224" y="244485"/>
                  </a:lnTo>
                  <a:lnTo>
                    <a:pt x="301372" y="242263"/>
                  </a:lnTo>
                  <a:lnTo>
                    <a:pt x="302269" y="239765"/>
                  </a:lnTo>
                  <a:lnTo>
                    <a:pt x="296055" y="212300"/>
                  </a:lnTo>
                  <a:lnTo>
                    <a:pt x="281935" y="182339"/>
                  </a:lnTo>
                  <a:lnTo>
                    <a:pt x="258877" y="148326"/>
                  </a:lnTo>
                  <a:lnTo>
                    <a:pt x="235729" y="113113"/>
                  </a:lnTo>
                  <a:lnTo>
                    <a:pt x="201665" y="77859"/>
                  </a:lnTo>
                  <a:lnTo>
                    <a:pt x="175416" y="59018"/>
                  </a:lnTo>
                  <a:lnTo>
                    <a:pt x="170421" y="56910"/>
                  </a:lnTo>
                  <a:lnTo>
                    <a:pt x="187941" y="64043"/>
                  </a:lnTo>
                  <a:lnTo>
                    <a:pt x="214888" y="70678"/>
                  </a:lnTo>
                  <a:lnTo>
                    <a:pt x="240881" y="77437"/>
                  </a:lnTo>
                  <a:lnTo>
                    <a:pt x="270955" y="84940"/>
                  </a:lnTo>
                  <a:lnTo>
                    <a:pt x="302842" y="90920"/>
                  </a:lnTo>
                  <a:lnTo>
                    <a:pt x="335534" y="96224"/>
                  </a:lnTo>
                  <a:lnTo>
                    <a:pt x="367792" y="100433"/>
                  </a:lnTo>
                  <a:lnTo>
                    <a:pt x="398004" y="102304"/>
                  </a:lnTo>
                  <a:lnTo>
                    <a:pt x="427306" y="103135"/>
                  </a:lnTo>
                  <a:lnTo>
                    <a:pt x="470750" y="103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7" name="SMARTInkShape-2177"/>
            <p:cNvSpPr/>
            <p:nvPr/>
          </p:nvSpPr>
          <p:spPr bwMode="auto">
            <a:xfrm>
              <a:off x="6709053" y="4530587"/>
              <a:ext cx="470417" cy="203410"/>
            </a:xfrm>
            <a:custGeom>
              <a:avLst/>
              <a:gdLst/>
              <a:ahLst/>
              <a:cxnLst/>
              <a:rect l="0" t="0" r="0" b="0"/>
              <a:pathLst>
                <a:path w="470417" h="203410">
                  <a:moveTo>
                    <a:pt x="34647" y="19982"/>
                  </a:moveTo>
                  <a:lnTo>
                    <a:pt x="30854" y="19982"/>
                  </a:lnTo>
                  <a:lnTo>
                    <a:pt x="26876" y="24215"/>
                  </a:lnTo>
                  <a:lnTo>
                    <a:pt x="17854" y="43661"/>
                  </a:lnTo>
                  <a:lnTo>
                    <a:pt x="10798" y="71095"/>
                  </a:lnTo>
                  <a:lnTo>
                    <a:pt x="3680" y="100567"/>
                  </a:lnTo>
                  <a:lnTo>
                    <a:pt x="336" y="133200"/>
                  </a:lnTo>
                  <a:lnTo>
                    <a:pt x="0" y="168376"/>
                  </a:lnTo>
                  <a:lnTo>
                    <a:pt x="4714" y="189363"/>
                  </a:lnTo>
                  <a:lnTo>
                    <a:pt x="8907" y="197921"/>
                  </a:lnTo>
                  <a:lnTo>
                    <a:pt x="13418" y="202253"/>
                  </a:lnTo>
                  <a:lnTo>
                    <a:pt x="15732" y="203409"/>
                  </a:lnTo>
                  <a:lnTo>
                    <a:pt x="30366" y="201242"/>
                  </a:lnTo>
                  <a:lnTo>
                    <a:pt x="45990" y="191781"/>
                  </a:lnTo>
                  <a:lnTo>
                    <a:pt x="78062" y="159845"/>
                  </a:lnTo>
                  <a:lnTo>
                    <a:pt x="102402" y="124162"/>
                  </a:lnTo>
                  <a:lnTo>
                    <a:pt x="121398" y="92213"/>
                  </a:lnTo>
                  <a:lnTo>
                    <a:pt x="142653" y="58856"/>
                  </a:lnTo>
                  <a:lnTo>
                    <a:pt x="151756" y="47728"/>
                  </a:lnTo>
                  <a:lnTo>
                    <a:pt x="153201" y="47210"/>
                  </a:lnTo>
                  <a:lnTo>
                    <a:pt x="154164" y="47659"/>
                  </a:lnTo>
                  <a:lnTo>
                    <a:pt x="155520" y="59668"/>
                  </a:lnTo>
                  <a:lnTo>
                    <a:pt x="151069" y="89969"/>
                  </a:lnTo>
                  <a:lnTo>
                    <a:pt x="149366" y="121824"/>
                  </a:lnTo>
                  <a:lnTo>
                    <a:pt x="149002" y="156454"/>
                  </a:lnTo>
                  <a:lnTo>
                    <a:pt x="149757" y="171102"/>
                  </a:lnTo>
                  <a:lnTo>
                    <a:pt x="152747" y="177898"/>
                  </a:lnTo>
                  <a:lnTo>
                    <a:pt x="154655" y="180029"/>
                  </a:lnTo>
                  <a:lnTo>
                    <a:pt x="158892" y="182395"/>
                  </a:lnTo>
                  <a:lnTo>
                    <a:pt x="165538" y="181330"/>
                  </a:lnTo>
                  <a:lnTo>
                    <a:pt x="173783" y="177417"/>
                  </a:lnTo>
                  <a:lnTo>
                    <a:pt x="187351" y="165495"/>
                  </a:lnTo>
                  <a:lnTo>
                    <a:pt x="210899" y="129896"/>
                  </a:lnTo>
                  <a:lnTo>
                    <a:pt x="225159" y="98939"/>
                  </a:lnTo>
                  <a:lnTo>
                    <a:pt x="239438" y="68424"/>
                  </a:lnTo>
                  <a:lnTo>
                    <a:pt x="247079" y="36959"/>
                  </a:lnTo>
                  <a:lnTo>
                    <a:pt x="248403" y="26159"/>
                  </a:lnTo>
                  <a:lnTo>
                    <a:pt x="248588" y="25687"/>
                  </a:lnTo>
                  <a:lnTo>
                    <a:pt x="248849" y="28816"/>
                  </a:lnTo>
                  <a:lnTo>
                    <a:pt x="248887" y="30634"/>
                  </a:lnTo>
                  <a:lnTo>
                    <a:pt x="237563" y="63336"/>
                  </a:lnTo>
                  <a:lnTo>
                    <a:pt x="234706" y="97006"/>
                  </a:lnTo>
                  <a:lnTo>
                    <a:pt x="235488" y="96731"/>
                  </a:lnTo>
                  <a:lnTo>
                    <a:pt x="266784" y="71334"/>
                  </a:lnTo>
                  <a:lnTo>
                    <a:pt x="299432" y="44442"/>
                  </a:lnTo>
                  <a:lnTo>
                    <a:pt x="334746" y="22184"/>
                  </a:lnTo>
                  <a:lnTo>
                    <a:pt x="367665" y="5888"/>
                  </a:lnTo>
                  <a:lnTo>
                    <a:pt x="373949" y="1812"/>
                  </a:lnTo>
                  <a:lnTo>
                    <a:pt x="379387" y="0"/>
                  </a:lnTo>
                  <a:lnTo>
                    <a:pt x="381155" y="310"/>
                  </a:lnTo>
                  <a:lnTo>
                    <a:pt x="382334" y="1311"/>
                  </a:lnTo>
                  <a:lnTo>
                    <a:pt x="383120" y="2772"/>
                  </a:lnTo>
                  <a:lnTo>
                    <a:pt x="382850" y="3746"/>
                  </a:lnTo>
                  <a:lnTo>
                    <a:pt x="381875" y="4395"/>
                  </a:lnTo>
                  <a:lnTo>
                    <a:pt x="380433" y="4828"/>
                  </a:lnTo>
                  <a:lnTo>
                    <a:pt x="371620" y="15342"/>
                  </a:lnTo>
                  <a:lnTo>
                    <a:pt x="360622" y="18607"/>
                  </a:lnTo>
                  <a:lnTo>
                    <a:pt x="351983" y="20369"/>
                  </a:lnTo>
                  <a:lnTo>
                    <a:pt x="343323" y="26079"/>
                  </a:lnTo>
                  <a:lnTo>
                    <a:pt x="338478" y="26815"/>
                  </a:lnTo>
                  <a:lnTo>
                    <a:pt x="338008" y="27713"/>
                  </a:lnTo>
                  <a:lnTo>
                    <a:pt x="338487" y="29104"/>
                  </a:lnTo>
                  <a:lnTo>
                    <a:pt x="340343" y="32768"/>
                  </a:lnTo>
                  <a:lnTo>
                    <a:pt x="343858" y="54263"/>
                  </a:lnTo>
                  <a:lnTo>
                    <a:pt x="346699" y="60618"/>
                  </a:lnTo>
                  <a:lnTo>
                    <a:pt x="348673" y="78436"/>
                  </a:lnTo>
                  <a:lnTo>
                    <a:pt x="349566" y="80382"/>
                  </a:lnTo>
                  <a:lnTo>
                    <a:pt x="350956" y="81680"/>
                  </a:lnTo>
                  <a:lnTo>
                    <a:pt x="352676" y="82545"/>
                  </a:lnTo>
                  <a:lnTo>
                    <a:pt x="353029" y="83122"/>
                  </a:lnTo>
                  <a:lnTo>
                    <a:pt x="352470" y="83507"/>
                  </a:lnTo>
                  <a:lnTo>
                    <a:pt x="349663" y="84124"/>
                  </a:lnTo>
                  <a:lnTo>
                    <a:pt x="349279" y="82091"/>
                  </a:lnTo>
                  <a:lnTo>
                    <a:pt x="348974" y="46458"/>
                  </a:lnTo>
                  <a:lnTo>
                    <a:pt x="349767" y="44777"/>
                  </a:lnTo>
                  <a:lnTo>
                    <a:pt x="351090" y="43655"/>
                  </a:lnTo>
                  <a:lnTo>
                    <a:pt x="355821" y="41544"/>
                  </a:lnTo>
                  <a:lnTo>
                    <a:pt x="356090" y="47575"/>
                  </a:lnTo>
                  <a:lnTo>
                    <a:pt x="355305" y="47903"/>
                  </a:lnTo>
                  <a:lnTo>
                    <a:pt x="352316" y="48266"/>
                  </a:lnTo>
                  <a:lnTo>
                    <a:pt x="351201" y="49156"/>
                  </a:lnTo>
                  <a:lnTo>
                    <a:pt x="345473" y="58474"/>
                  </a:lnTo>
                  <a:lnTo>
                    <a:pt x="328883" y="72156"/>
                  </a:lnTo>
                  <a:lnTo>
                    <a:pt x="324169" y="80477"/>
                  </a:lnTo>
                  <a:lnTo>
                    <a:pt x="321142" y="100870"/>
                  </a:lnTo>
                  <a:lnTo>
                    <a:pt x="322734" y="120678"/>
                  </a:lnTo>
                  <a:lnTo>
                    <a:pt x="324336" y="127594"/>
                  </a:lnTo>
                  <a:lnTo>
                    <a:pt x="332467" y="139511"/>
                  </a:lnTo>
                  <a:lnTo>
                    <a:pt x="357089" y="160098"/>
                  </a:lnTo>
                  <a:lnTo>
                    <a:pt x="375069" y="165599"/>
                  </a:lnTo>
                  <a:lnTo>
                    <a:pt x="396289" y="166457"/>
                  </a:lnTo>
                  <a:lnTo>
                    <a:pt x="429755" y="158014"/>
                  </a:lnTo>
                  <a:lnTo>
                    <a:pt x="470416" y="1414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8" name="SMARTInkShape-2178"/>
            <p:cNvSpPr/>
            <p:nvPr/>
          </p:nvSpPr>
          <p:spPr bwMode="auto">
            <a:xfrm>
              <a:off x="7377056" y="4450556"/>
              <a:ext cx="231684" cy="212315"/>
            </a:xfrm>
            <a:custGeom>
              <a:avLst/>
              <a:gdLst/>
              <a:ahLst/>
              <a:cxnLst/>
              <a:rect l="0" t="0" r="0" b="0"/>
              <a:pathLst>
                <a:path w="231684" h="212315">
                  <a:moveTo>
                    <a:pt x="81019" y="0"/>
                  </a:moveTo>
                  <a:lnTo>
                    <a:pt x="81019" y="13735"/>
                  </a:lnTo>
                  <a:lnTo>
                    <a:pt x="67594" y="45847"/>
                  </a:lnTo>
                  <a:lnTo>
                    <a:pt x="59844" y="74439"/>
                  </a:lnTo>
                  <a:lnTo>
                    <a:pt x="50403" y="108046"/>
                  </a:lnTo>
                  <a:lnTo>
                    <a:pt x="37552" y="141022"/>
                  </a:lnTo>
                  <a:lnTo>
                    <a:pt x="25807" y="168785"/>
                  </a:lnTo>
                  <a:lnTo>
                    <a:pt x="15183" y="189975"/>
                  </a:lnTo>
                  <a:lnTo>
                    <a:pt x="0" y="209814"/>
                  </a:lnTo>
                  <a:lnTo>
                    <a:pt x="19" y="211314"/>
                  </a:lnTo>
                  <a:lnTo>
                    <a:pt x="825" y="212314"/>
                  </a:lnTo>
                  <a:lnTo>
                    <a:pt x="5955" y="209191"/>
                  </a:lnTo>
                  <a:lnTo>
                    <a:pt x="41209" y="177517"/>
                  </a:lnTo>
                  <a:lnTo>
                    <a:pt x="76860" y="146014"/>
                  </a:lnTo>
                  <a:lnTo>
                    <a:pt x="99808" y="129983"/>
                  </a:lnTo>
                  <a:lnTo>
                    <a:pt x="125088" y="114920"/>
                  </a:lnTo>
                  <a:lnTo>
                    <a:pt x="149553" y="100288"/>
                  </a:lnTo>
                  <a:lnTo>
                    <a:pt x="181847" y="90040"/>
                  </a:lnTo>
                  <a:lnTo>
                    <a:pt x="211524" y="87003"/>
                  </a:lnTo>
                  <a:lnTo>
                    <a:pt x="218822" y="88165"/>
                  </a:lnTo>
                  <a:lnTo>
                    <a:pt x="229049" y="93689"/>
                  </a:lnTo>
                  <a:lnTo>
                    <a:pt x="231299" y="98178"/>
                  </a:lnTo>
                  <a:lnTo>
                    <a:pt x="231683" y="109516"/>
                  </a:lnTo>
                  <a:lnTo>
                    <a:pt x="227091" y="120376"/>
                  </a:lnTo>
                  <a:lnTo>
                    <a:pt x="218171" y="131288"/>
                  </a:lnTo>
                  <a:lnTo>
                    <a:pt x="194505" y="150025"/>
                  </a:lnTo>
                  <a:lnTo>
                    <a:pt x="161917" y="165984"/>
                  </a:lnTo>
                  <a:lnTo>
                    <a:pt x="136023" y="175900"/>
                  </a:lnTo>
                  <a:lnTo>
                    <a:pt x="110757" y="183482"/>
                  </a:lnTo>
                  <a:lnTo>
                    <a:pt x="78453" y="190096"/>
                  </a:lnTo>
                  <a:lnTo>
                    <a:pt x="53790" y="192332"/>
                  </a:lnTo>
                  <a:lnTo>
                    <a:pt x="51753" y="191721"/>
                  </a:lnTo>
                  <a:lnTo>
                    <a:pt x="51190" y="190520"/>
                  </a:lnTo>
                  <a:lnTo>
                    <a:pt x="51608" y="188926"/>
                  </a:lnTo>
                  <a:lnTo>
                    <a:pt x="63574" y="179098"/>
                  </a:lnTo>
                  <a:lnTo>
                    <a:pt x="89784" y="166131"/>
                  </a:lnTo>
                  <a:lnTo>
                    <a:pt x="113490" y="154799"/>
                  </a:lnTo>
                  <a:lnTo>
                    <a:pt x="152457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79" name="SMARTInkShape-2179"/>
            <p:cNvSpPr/>
            <p:nvPr/>
          </p:nvSpPr>
          <p:spPr bwMode="auto">
            <a:xfrm>
              <a:off x="7643842" y="4514850"/>
              <a:ext cx="167128" cy="111609"/>
            </a:xfrm>
            <a:custGeom>
              <a:avLst/>
              <a:gdLst/>
              <a:ahLst/>
              <a:cxnLst/>
              <a:rect l="0" t="0" r="0" b="0"/>
              <a:pathLst>
                <a:path w="167128" h="111609">
                  <a:moveTo>
                    <a:pt x="57121" y="0"/>
                  </a:moveTo>
                  <a:lnTo>
                    <a:pt x="47178" y="0"/>
                  </a:lnTo>
                  <a:lnTo>
                    <a:pt x="27121" y="6151"/>
                  </a:lnTo>
                  <a:lnTo>
                    <a:pt x="21827" y="10936"/>
                  </a:lnTo>
                  <a:lnTo>
                    <a:pt x="11960" y="26943"/>
                  </a:lnTo>
                  <a:lnTo>
                    <a:pt x="3748" y="58627"/>
                  </a:lnTo>
                  <a:lnTo>
                    <a:pt x="302" y="90199"/>
                  </a:lnTo>
                  <a:lnTo>
                    <a:pt x="0" y="111452"/>
                  </a:lnTo>
                  <a:lnTo>
                    <a:pt x="784" y="111608"/>
                  </a:lnTo>
                  <a:lnTo>
                    <a:pt x="13708" y="104107"/>
                  </a:lnTo>
                  <a:lnTo>
                    <a:pt x="35930" y="77239"/>
                  </a:lnTo>
                  <a:lnTo>
                    <a:pt x="58579" y="49741"/>
                  </a:lnTo>
                  <a:lnTo>
                    <a:pt x="91687" y="27082"/>
                  </a:lnTo>
                  <a:lnTo>
                    <a:pt x="124568" y="9436"/>
                  </a:lnTo>
                  <a:lnTo>
                    <a:pt x="141663" y="2796"/>
                  </a:lnTo>
                  <a:lnTo>
                    <a:pt x="157869" y="552"/>
                  </a:lnTo>
                  <a:lnTo>
                    <a:pt x="163546" y="2362"/>
                  </a:lnTo>
                  <a:lnTo>
                    <a:pt x="166171" y="3956"/>
                  </a:lnTo>
                  <a:lnTo>
                    <a:pt x="167127" y="5019"/>
                  </a:lnTo>
                  <a:lnTo>
                    <a:pt x="166970" y="5727"/>
                  </a:lnTo>
                  <a:lnTo>
                    <a:pt x="16427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0" name="SMARTInkShape-2180"/>
            <p:cNvSpPr/>
            <p:nvPr/>
          </p:nvSpPr>
          <p:spPr bwMode="auto">
            <a:xfrm>
              <a:off x="7833878" y="4409680"/>
              <a:ext cx="623856" cy="210471"/>
            </a:xfrm>
            <a:custGeom>
              <a:avLst/>
              <a:gdLst/>
              <a:ahLst/>
              <a:cxnLst/>
              <a:rect l="0" t="0" r="0" b="0"/>
              <a:pathLst>
                <a:path w="623856" h="210471">
                  <a:moveTo>
                    <a:pt x="124260" y="98026"/>
                  </a:moveTo>
                  <a:lnTo>
                    <a:pt x="120467" y="98026"/>
                  </a:lnTo>
                  <a:lnTo>
                    <a:pt x="116489" y="100143"/>
                  </a:lnTo>
                  <a:lnTo>
                    <a:pt x="110487" y="103729"/>
                  </a:lnTo>
                  <a:lnTo>
                    <a:pt x="80524" y="114819"/>
                  </a:lnTo>
                  <a:lnTo>
                    <a:pt x="45564" y="140043"/>
                  </a:lnTo>
                  <a:lnTo>
                    <a:pt x="26330" y="157042"/>
                  </a:lnTo>
                  <a:lnTo>
                    <a:pt x="3626" y="190431"/>
                  </a:lnTo>
                  <a:lnTo>
                    <a:pt x="975" y="195349"/>
                  </a:lnTo>
                  <a:lnTo>
                    <a:pt x="0" y="199420"/>
                  </a:lnTo>
                  <a:lnTo>
                    <a:pt x="145" y="202928"/>
                  </a:lnTo>
                  <a:lnTo>
                    <a:pt x="1036" y="206061"/>
                  </a:lnTo>
                  <a:lnTo>
                    <a:pt x="3217" y="208149"/>
                  </a:lnTo>
                  <a:lnTo>
                    <a:pt x="9873" y="210470"/>
                  </a:lnTo>
                  <a:lnTo>
                    <a:pt x="18123" y="209385"/>
                  </a:lnTo>
                  <a:lnTo>
                    <a:pt x="33810" y="202194"/>
                  </a:lnTo>
                  <a:lnTo>
                    <a:pt x="67428" y="180977"/>
                  </a:lnTo>
                  <a:lnTo>
                    <a:pt x="97864" y="160126"/>
                  </a:lnTo>
                  <a:lnTo>
                    <a:pt x="130423" y="137104"/>
                  </a:lnTo>
                  <a:lnTo>
                    <a:pt x="153287" y="117269"/>
                  </a:lnTo>
                  <a:lnTo>
                    <a:pt x="165143" y="100874"/>
                  </a:lnTo>
                  <a:lnTo>
                    <a:pt x="165803" y="100718"/>
                  </a:lnTo>
                  <a:lnTo>
                    <a:pt x="166242" y="101409"/>
                  </a:lnTo>
                  <a:lnTo>
                    <a:pt x="166535" y="102662"/>
                  </a:lnTo>
                  <a:lnTo>
                    <a:pt x="163156" y="112012"/>
                  </a:lnTo>
                  <a:lnTo>
                    <a:pt x="144163" y="142482"/>
                  </a:lnTo>
                  <a:lnTo>
                    <a:pt x="127978" y="169046"/>
                  </a:lnTo>
                  <a:lnTo>
                    <a:pt x="125118" y="178009"/>
                  </a:lnTo>
                  <a:lnTo>
                    <a:pt x="118932" y="190231"/>
                  </a:lnTo>
                  <a:lnTo>
                    <a:pt x="118327" y="192834"/>
                  </a:lnTo>
                  <a:lnTo>
                    <a:pt x="119510" y="194568"/>
                  </a:lnTo>
                  <a:lnTo>
                    <a:pt x="125059" y="196496"/>
                  </a:lnTo>
                  <a:lnTo>
                    <a:pt x="127968" y="196217"/>
                  </a:lnTo>
                  <a:lnTo>
                    <a:pt x="153830" y="184970"/>
                  </a:lnTo>
                  <a:lnTo>
                    <a:pt x="189373" y="153924"/>
                  </a:lnTo>
                  <a:lnTo>
                    <a:pt x="224381" y="123085"/>
                  </a:lnTo>
                  <a:lnTo>
                    <a:pt x="250118" y="102424"/>
                  </a:lnTo>
                  <a:lnTo>
                    <a:pt x="258040" y="98895"/>
                  </a:lnTo>
                  <a:lnTo>
                    <a:pt x="258691" y="100193"/>
                  </a:lnTo>
                  <a:lnTo>
                    <a:pt x="259412" y="105868"/>
                  </a:lnTo>
                  <a:lnTo>
                    <a:pt x="257617" y="111566"/>
                  </a:lnTo>
                  <a:lnTo>
                    <a:pt x="241641" y="145092"/>
                  </a:lnTo>
                  <a:lnTo>
                    <a:pt x="238966" y="159738"/>
                  </a:lnTo>
                  <a:lnTo>
                    <a:pt x="239624" y="160598"/>
                  </a:lnTo>
                  <a:lnTo>
                    <a:pt x="242472" y="161555"/>
                  </a:lnTo>
                  <a:lnTo>
                    <a:pt x="248538" y="162093"/>
                  </a:lnTo>
                  <a:lnTo>
                    <a:pt x="282668" y="149328"/>
                  </a:lnTo>
                  <a:lnTo>
                    <a:pt x="312360" y="130944"/>
                  </a:lnTo>
                  <a:lnTo>
                    <a:pt x="344771" y="108409"/>
                  </a:lnTo>
                  <a:lnTo>
                    <a:pt x="377077" y="83852"/>
                  </a:lnTo>
                  <a:lnTo>
                    <a:pt x="384260" y="75852"/>
                  </a:lnTo>
                  <a:lnTo>
                    <a:pt x="390098" y="72296"/>
                  </a:lnTo>
                  <a:lnTo>
                    <a:pt x="391180" y="72141"/>
                  </a:lnTo>
                  <a:lnTo>
                    <a:pt x="391106" y="72832"/>
                  </a:lnTo>
                  <a:lnTo>
                    <a:pt x="372054" y="105444"/>
                  </a:lnTo>
                  <a:lnTo>
                    <a:pt x="358592" y="120482"/>
                  </a:lnTo>
                  <a:lnTo>
                    <a:pt x="355407" y="128115"/>
                  </a:lnTo>
                  <a:lnTo>
                    <a:pt x="354559" y="132373"/>
                  </a:lnTo>
                  <a:lnTo>
                    <a:pt x="353198" y="135212"/>
                  </a:lnTo>
                  <a:lnTo>
                    <a:pt x="351498" y="137104"/>
                  </a:lnTo>
                  <a:lnTo>
                    <a:pt x="349570" y="138365"/>
                  </a:lnTo>
                  <a:lnTo>
                    <a:pt x="349079" y="139207"/>
                  </a:lnTo>
                  <a:lnTo>
                    <a:pt x="349546" y="139767"/>
                  </a:lnTo>
                  <a:lnTo>
                    <a:pt x="352180" y="140390"/>
                  </a:lnTo>
                  <a:lnTo>
                    <a:pt x="355997" y="140667"/>
                  </a:lnTo>
                  <a:lnTo>
                    <a:pt x="358127" y="139154"/>
                  </a:lnTo>
                  <a:lnTo>
                    <a:pt x="383560" y="104616"/>
                  </a:lnTo>
                  <a:lnTo>
                    <a:pt x="390316" y="95399"/>
                  </a:lnTo>
                  <a:lnTo>
                    <a:pt x="394655" y="78663"/>
                  </a:lnTo>
                  <a:lnTo>
                    <a:pt x="395010" y="75592"/>
                  </a:lnTo>
                  <a:lnTo>
                    <a:pt x="394454" y="73546"/>
                  </a:lnTo>
                  <a:lnTo>
                    <a:pt x="393289" y="72181"/>
                  </a:lnTo>
                  <a:lnTo>
                    <a:pt x="391719" y="71271"/>
                  </a:lnTo>
                  <a:lnTo>
                    <a:pt x="385740" y="72377"/>
                  </a:lnTo>
                  <a:lnTo>
                    <a:pt x="381924" y="73783"/>
                  </a:lnTo>
                  <a:lnTo>
                    <a:pt x="351984" y="99537"/>
                  </a:lnTo>
                  <a:lnTo>
                    <a:pt x="322729" y="133150"/>
                  </a:lnTo>
                  <a:lnTo>
                    <a:pt x="301991" y="159547"/>
                  </a:lnTo>
                  <a:lnTo>
                    <a:pt x="300691" y="163646"/>
                  </a:lnTo>
                  <a:lnTo>
                    <a:pt x="300619" y="167173"/>
                  </a:lnTo>
                  <a:lnTo>
                    <a:pt x="301363" y="170318"/>
                  </a:lnTo>
                  <a:lnTo>
                    <a:pt x="302654" y="172414"/>
                  </a:lnTo>
                  <a:lnTo>
                    <a:pt x="304307" y="173812"/>
                  </a:lnTo>
                  <a:lnTo>
                    <a:pt x="306204" y="174744"/>
                  </a:lnTo>
                  <a:lnTo>
                    <a:pt x="316459" y="176055"/>
                  </a:lnTo>
                  <a:lnTo>
                    <a:pt x="346567" y="168764"/>
                  </a:lnTo>
                  <a:lnTo>
                    <a:pt x="360382" y="162803"/>
                  </a:lnTo>
                  <a:lnTo>
                    <a:pt x="390770" y="139573"/>
                  </a:lnTo>
                  <a:lnTo>
                    <a:pt x="417803" y="119068"/>
                  </a:lnTo>
                  <a:lnTo>
                    <a:pt x="445920" y="95794"/>
                  </a:lnTo>
                  <a:lnTo>
                    <a:pt x="474360" y="68790"/>
                  </a:lnTo>
                  <a:lnTo>
                    <a:pt x="508622" y="35013"/>
                  </a:lnTo>
                  <a:lnTo>
                    <a:pt x="541323" y="8070"/>
                  </a:lnTo>
                  <a:lnTo>
                    <a:pt x="546952" y="2483"/>
                  </a:lnTo>
                  <a:lnTo>
                    <a:pt x="547342" y="993"/>
                  </a:lnTo>
                  <a:lnTo>
                    <a:pt x="546808" y="0"/>
                  </a:lnTo>
                  <a:lnTo>
                    <a:pt x="545659" y="132"/>
                  </a:lnTo>
                  <a:lnTo>
                    <a:pt x="542264" y="2394"/>
                  </a:lnTo>
                  <a:lnTo>
                    <a:pt x="509532" y="36641"/>
                  </a:lnTo>
                  <a:lnTo>
                    <a:pt x="475116" y="70353"/>
                  </a:lnTo>
                  <a:lnTo>
                    <a:pt x="464843" y="80214"/>
                  </a:lnTo>
                  <a:lnTo>
                    <a:pt x="462161" y="85612"/>
                  </a:lnTo>
                  <a:lnTo>
                    <a:pt x="462240" y="87369"/>
                  </a:lnTo>
                  <a:lnTo>
                    <a:pt x="463086" y="88540"/>
                  </a:lnTo>
                  <a:lnTo>
                    <a:pt x="473939" y="94212"/>
                  </a:lnTo>
                  <a:lnTo>
                    <a:pt x="503771" y="101757"/>
                  </a:lnTo>
                  <a:lnTo>
                    <a:pt x="535422" y="121605"/>
                  </a:lnTo>
                  <a:lnTo>
                    <a:pt x="566545" y="148457"/>
                  </a:lnTo>
                  <a:lnTo>
                    <a:pt x="599016" y="180015"/>
                  </a:lnTo>
                  <a:lnTo>
                    <a:pt x="619010" y="199883"/>
                  </a:lnTo>
                  <a:lnTo>
                    <a:pt x="620781" y="200856"/>
                  </a:lnTo>
                  <a:lnTo>
                    <a:pt x="621961" y="200710"/>
                  </a:lnTo>
                  <a:lnTo>
                    <a:pt x="622748" y="199820"/>
                  </a:lnTo>
                  <a:lnTo>
                    <a:pt x="623855" y="187189"/>
                  </a:lnTo>
                  <a:lnTo>
                    <a:pt x="620391" y="172158"/>
                  </a:lnTo>
                  <a:lnTo>
                    <a:pt x="602891" y="1337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1" name="SMARTInkShape-2181"/>
            <p:cNvSpPr/>
            <p:nvPr/>
          </p:nvSpPr>
          <p:spPr bwMode="auto">
            <a:xfrm>
              <a:off x="3416123" y="5015207"/>
              <a:ext cx="212903" cy="311331"/>
            </a:xfrm>
            <a:custGeom>
              <a:avLst/>
              <a:gdLst/>
              <a:ahLst/>
              <a:cxnLst/>
              <a:rect l="0" t="0" r="0" b="0"/>
              <a:pathLst>
                <a:path w="212903" h="311331">
                  <a:moveTo>
                    <a:pt x="98602" y="6849"/>
                  </a:moveTo>
                  <a:lnTo>
                    <a:pt x="98602" y="0"/>
                  </a:lnTo>
                  <a:lnTo>
                    <a:pt x="88659" y="33353"/>
                  </a:lnTo>
                  <a:lnTo>
                    <a:pt x="85602" y="67619"/>
                  </a:lnTo>
                  <a:lnTo>
                    <a:pt x="80653" y="96300"/>
                  </a:lnTo>
                  <a:lnTo>
                    <a:pt x="73956" y="127567"/>
                  </a:lnTo>
                  <a:lnTo>
                    <a:pt x="68333" y="159985"/>
                  </a:lnTo>
                  <a:lnTo>
                    <a:pt x="61072" y="192914"/>
                  </a:lnTo>
                  <a:lnTo>
                    <a:pt x="54141" y="224482"/>
                  </a:lnTo>
                  <a:lnTo>
                    <a:pt x="51060" y="251741"/>
                  </a:lnTo>
                  <a:lnTo>
                    <a:pt x="45534" y="285608"/>
                  </a:lnTo>
                  <a:lnTo>
                    <a:pt x="41811" y="311169"/>
                  </a:lnTo>
                  <a:lnTo>
                    <a:pt x="41691" y="311330"/>
                  </a:lnTo>
                  <a:lnTo>
                    <a:pt x="41558" y="309390"/>
                  </a:lnTo>
                  <a:lnTo>
                    <a:pt x="47612" y="277277"/>
                  </a:lnTo>
                  <a:lnTo>
                    <a:pt x="47608" y="248738"/>
                  </a:lnTo>
                  <a:lnTo>
                    <a:pt x="40787" y="213351"/>
                  </a:lnTo>
                  <a:lnTo>
                    <a:pt x="34111" y="185245"/>
                  </a:lnTo>
                  <a:lnTo>
                    <a:pt x="24744" y="151096"/>
                  </a:lnTo>
                  <a:lnTo>
                    <a:pt x="17628" y="136284"/>
                  </a:lnTo>
                  <a:lnTo>
                    <a:pt x="12872" y="131845"/>
                  </a:lnTo>
                  <a:lnTo>
                    <a:pt x="10492" y="130661"/>
                  </a:lnTo>
                  <a:lnTo>
                    <a:pt x="8112" y="131459"/>
                  </a:lnTo>
                  <a:lnTo>
                    <a:pt x="3351" y="136579"/>
                  </a:lnTo>
                  <a:lnTo>
                    <a:pt x="706" y="144147"/>
                  </a:lnTo>
                  <a:lnTo>
                    <a:pt x="0" y="148387"/>
                  </a:lnTo>
                  <a:lnTo>
                    <a:pt x="6546" y="179064"/>
                  </a:lnTo>
                  <a:lnTo>
                    <a:pt x="15419" y="203233"/>
                  </a:lnTo>
                  <a:lnTo>
                    <a:pt x="24326" y="211341"/>
                  </a:lnTo>
                  <a:lnTo>
                    <a:pt x="36221" y="216797"/>
                  </a:lnTo>
                  <a:lnTo>
                    <a:pt x="49446" y="219222"/>
                  </a:lnTo>
                  <a:lnTo>
                    <a:pt x="78132" y="215075"/>
                  </a:lnTo>
                  <a:lnTo>
                    <a:pt x="111433" y="204496"/>
                  </a:lnTo>
                  <a:lnTo>
                    <a:pt x="141177" y="187355"/>
                  </a:lnTo>
                  <a:lnTo>
                    <a:pt x="162692" y="169475"/>
                  </a:lnTo>
                  <a:lnTo>
                    <a:pt x="168656" y="160956"/>
                  </a:lnTo>
                  <a:lnTo>
                    <a:pt x="172864" y="158685"/>
                  </a:lnTo>
                  <a:lnTo>
                    <a:pt x="174304" y="158873"/>
                  </a:lnTo>
                  <a:lnTo>
                    <a:pt x="175264" y="159792"/>
                  </a:lnTo>
                  <a:lnTo>
                    <a:pt x="175903" y="161199"/>
                  </a:lnTo>
                  <a:lnTo>
                    <a:pt x="174498" y="166995"/>
                  </a:lnTo>
                  <a:lnTo>
                    <a:pt x="171360" y="179184"/>
                  </a:lnTo>
                  <a:lnTo>
                    <a:pt x="171420" y="188217"/>
                  </a:lnTo>
                  <a:lnTo>
                    <a:pt x="177367" y="210731"/>
                  </a:lnTo>
                  <a:lnTo>
                    <a:pt x="180704" y="215996"/>
                  </a:lnTo>
                  <a:lnTo>
                    <a:pt x="184834" y="218866"/>
                  </a:lnTo>
                  <a:lnTo>
                    <a:pt x="187046" y="219632"/>
                  </a:lnTo>
                  <a:lnTo>
                    <a:pt x="189315" y="219348"/>
                  </a:lnTo>
                  <a:lnTo>
                    <a:pt x="204818" y="211084"/>
                  </a:lnTo>
                  <a:lnTo>
                    <a:pt x="207512" y="208094"/>
                  </a:lnTo>
                  <a:lnTo>
                    <a:pt x="210506" y="200537"/>
                  </a:lnTo>
                  <a:lnTo>
                    <a:pt x="212192" y="187358"/>
                  </a:lnTo>
                  <a:lnTo>
                    <a:pt x="207059" y="163773"/>
                  </a:lnTo>
                  <a:lnTo>
                    <a:pt x="198401" y="145121"/>
                  </a:lnTo>
                  <a:lnTo>
                    <a:pt x="196091" y="141892"/>
                  </a:lnTo>
                  <a:lnTo>
                    <a:pt x="192963" y="139740"/>
                  </a:lnTo>
                  <a:lnTo>
                    <a:pt x="185255" y="137349"/>
                  </a:lnTo>
                  <a:lnTo>
                    <a:pt x="181771" y="137506"/>
                  </a:lnTo>
                  <a:lnTo>
                    <a:pt x="175783" y="139796"/>
                  </a:lnTo>
                  <a:lnTo>
                    <a:pt x="170475" y="145576"/>
                  </a:lnTo>
                  <a:lnTo>
                    <a:pt x="166265" y="153437"/>
                  </a:lnTo>
                  <a:lnTo>
                    <a:pt x="164393" y="162222"/>
                  </a:lnTo>
                  <a:lnTo>
                    <a:pt x="165678" y="169301"/>
                  </a:lnTo>
                  <a:lnTo>
                    <a:pt x="167132" y="172301"/>
                  </a:lnTo>
                  <a:lnTo>
                    <a:pt x="175097" y="177750"/>
                  </a:lnTo>
                  <a:lnTo>
                    <a:pt x="180555" y="180314"/>
                  </a:lnTo>
                  <a:lnTo>
                    <a:pt x="192969" y="181047"/>
                  </a:lnTo>
                  <a:lnTo>
                    <a:pt x="212902" y="1782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2" name="SMARTInkShape-2182"/>
            <p:cNvSpPr/>
            <p:nvPr/>
          </p:nvSpPr>
          <p:spPr bwMode="auto">
            <a:xfrm>
              <a:off x="3773311" y="4993481"/>
              <a:ext cx="498653" cy="254052"/>
            </a:xfrm>
            <a:custGeom>
              <a:avLst/>
              <a:gdLst/>
              <a:ahLst/>
              <a:cxnLst/>
              <a:rect l="0" t="0" r="0" b="0"/>
              <a:pathLst>
                <a:path w="498653" h="254052">
                  <a:moveTo>
                    <a:pt x="91458" y="0"/>
                  </a:moveTo>
                  <a:lnTo>
                    <a:pt x="87666" y="3792"/>
                  </a:lnTo>
                  <a:lnTo>
                    <a:pt x="85803" y="9887"/>
                  </a:lnTo>
                  <a:lnTo>
                    <a:pt x="82328" y="40193"/>
                  </a:lnTo>
                  <a:lnTo>
                    <a:pt x="76582" y="69853"/>
                  </a:lnTo>
                  <a:lnTo>
                    <a:pt x="72940" y="95340"/>
                  </a:lnTo>
                  <a:lnTo>
                    <a:pt x="71321" y="122542"/>
                  </a:lnTo>
                  <a:lnTo>
                    <a:pt x="68486" y="148390"/>
                  </a:lnTo>
                  <a:lnTo>
                    <a:pt x="65373" y="173108"/>
                  </a:lnTo>
                  <a:lnTo>
                    <a:pt x="63621" y="207748"/>
                  </a:lnTo>
                  <a:lnTo>
                    <a:pt x="65145" y="239475"/>
                  </a:lnTo>
                  <a:lnTo>
                    <a:pt x="67063" y="249308"/>
                  </a:lnTo>
                  <a:lnTo>
                    <a:pt x="66464" y="251931"/>
                  </a:lnTo>
                  <a:lnTo>
                    <a:pt x="65270" y="253679"/>
                  </a:lnTo>
                  <a:lnTo>
                    <a:pt x="63680" y="254051"/>
                  </a:lnTo>
                  <a:lnTo>
                    <a:pt x="61827" y="253505"/>
                  </a:lnTo>
                  <a:lnTo>
                    <a:pt x="53149" y="246925"/>
                  </a:lnTo>
                  <a:lnTo>
                    <a:pt x="39052" y="213413"/>
                  </a:lnTo>
                  <a:lnTo>
                    <a:pt x="29542" y="179857"/>
                  </a:lnTo>
                  <a:lnTo>
                    <a:pt x="20019" y="144771"/>
                  </a:lnTo>
                  <a:lnTo>
                    <a:pt x="8114" y="109787"/>
                  </a:lnTo>
                  <a:lnTo>
                    <a:pt x="3352" y="104357"/>
                  </a:lnTo>
                  <a:lnTo>
                    <a:pt x="1764" y="103702"/>
                  </a:lnTo>
                  <a:lnTo>
                    <a:pt x="706" y="104060"/>
                  </a:lnTo>
                  <a:lnTo>
                    <a:pt x="0" y="105092"/>
                  </a:lnTo>
                  <a:lnTo>
                    <a:pt x="323" y="106574"/>
                  </a:lnTo>
                  <a:lnTo>
                    <a:pt x="19211" y="139989"/>
                  </a:lnTo>
                  <a:lnTo>
                    <a:pt x="42703" y="158650"/>
                  </a:lnTo>
                  <a:lnTo>
                    <a:pt x="64047" y="167305"/>
                  </a:lnTo>
                  <a:lnTo>
                    <a:pt x="97185" y="170631"/>
                  </a:lnTo>
                  <a:lnTo>
                    <a:pt x="113053" y="169498"/>
                  </a:lnTo>
                  <a:lnTo>
                    <a:pt x="146994" y="155836"/>
                  </a:lnTo>
                  <a:lnTo>
                    <a:pt x="173072" y="137851"/>
                  </a:lnTo>
                  <a:lnTo>
                    <a:pt x="184784" y="119955"/>
                  </a:lnTo>
                  <a:lnTo>
                    <a:pt x="195059" y="92575"/>
                  </a:lnTo>
                  <a:lnTo>
                    <a:pt x="198146" y="57111"/>
                  </a:lnTo>
                  <a:lnTo>
                    <a:pt x="197728" y="35064"/>
                  </a:lnTo>
                  <a:lnTo>
                    <a:pt x="194781" y="28019"/>
                  </a:lnTo>
                  <a:lnTo>
                    <a:pt x="192883" y="27411"/>
                  </a:lnTo>
                  <a:lnTo>
                    <a:pt x="190825" y="28593"/>
                  </a:lnTo>
                  <a:lnTo>
                    <a:pt x="188659" y="30968"/>
                  </a:lnTo>
                  <a:lnTo>
                    <a:pt x="186252" y="37841"/>
                  </a:lnTo>
                  <a:lnTo>
                    <a:pt x="180914" y="66565"/>
                  </a:lnTo>
                  <a:lnTo>
                    <a:pt x="174496" y="95218"/>
                  </a:lnTo>
                  <a:lnTo>
                    <a:pt x="169903" y="118519"/>
                  </a:lnTo>
                  <a:lnTo>
                    <a:pt x="166010" y="143957"/>
                  </a:lnTo>
                  <a:lnTo>
                    <a:pt x="163818" y="179003"/>
                  </a:lnTo>
                  <a:lnTo>
                    <a:pt x="165194" y="212982"/>
                  </a:lnTo>
                  <a:lnTo>
                    <a:pt x="172874" y="238832"/>
                  </a:lnTo>
                  <a:lnTo>
                    <a:pt x="175898" y="242566"/>
                  </a:lnTo>
                  <a:lnTo>
                    <a:pt x="183491" y="246713"/>
                  </a:lnTo>
                  <a:lnTo>
                    <a:pt x="192157" y="246440"/>
                  </a:lnTo>
                  <a:lnTo>
                    <a:pt x="196690" y="245256"/>
                  </a:lnTo>
                  <a:lnTo>
                    <a:pt x="214448" y="232212"/>
                  </a:lnTo>
                  <a:lnTo>
                    <a:pt x="243170" y="197443"/>
                  </a:lnTo>
                  <a:lnTo>
                    <a:pt x="261293" y="170685"/>
                  </a:lnTo>
                  <a:lnTo>
                    <a:pt x="276717" y="142649"/>
                  </a:lnTo>
                  <a:lnTo>
                    <a:pt x="294448" y="107420"/>
                  </a:lnTo>
                  <a:lnTo>
                    <a:pt x="296769" y="99865"/>
                  </a:lnTo>
                  <a:lnTo>
                    <a:pt x="297388" y="99121"/>
                  </a:lnTo>
                  <a:lnTo>
                    <a:pt x="297801" y="100212"/>
                  </a:lnTo>
                  <a:lnTo>
                    <a:pt x="298076" y="102527"/>
                  </a:lnTo>
                  <a:lnTo>
                    <a:pt x="288635" y="134221"/>
                  </a:lnTo>
                  <a:lnTo>
                    <a:pt x="285188" y="164802"/>
                  </a:lnTo>
                  <a:lnTo>
                    <a:pt x="284507" y="196360"/>
                  </a:lnTo>
                  <a:lnTo>
                    <a:pt x="285207" y="207921"/>
                  </a:lnTo>
                  <a:lnTo>
                    <a:pt x="288165" y="218351"/>
                  </a:lnTo>
                  <a:lnTo>
                    <a:pt x="290065" y="221767"/>
                  </a:lnTo>
                  <a:lnTo>
                    <a:pt x="292125" y="224045"/>
                  </a:lnTo>
                  <a:lnTo>
                    <a:pt x="294292" y="225563"/>
                  </a:lnTo>
                  <a:lnTo>
                    <a:pt x="304927" y="227700"/>
                  </a:lnTo>
                  <a:lnTo>
                    <a:pt x="315714" y="223967"/>
                  </a:lnTo>
                  <a:lnTo>
                    <a:pt x="338250" y="208635"/>
                  </a:lnTo>
                  <a:lnTo>
                    <a:pt x="362898" y="183822"/>
                  </a:lnTo>
                  <a:lnTo>
                    <a:pt x="383877" y="151287"/>
                  </a:lnTo>
                  <a:lnTo>
                    <a:pt x="402398" y="116848"/>
                  </a:lnTo>
                  <a:lnTo>
                    <a:pt x="408660" y="110028"/>
                  </a:lnTo>
                  <a:lnTo>
                    <a:pt x="408495" y="109071"/>
                  </a:lnTo>
                  <a:lnTo>
                    <a:pt x="407591" y="108433"/>
                  </a:lnTo>
                  <a:lnTo>
                    <a:pt x="404470" y="114074"/>
                  </a:lnTo>
                  <a:lnTo>
                    <a:pt x="388794" y="145374"/>
                  </a:lnTo>
                  <a:lnTo>
                    <a:pt x="379406" y="174395"/>
                  </a:lnTo>
                  <a:lnTo>
                    <a:pt x="366647" y="206340"/>
                  </a:lnTo>
                  <a:lnTo>
                    <a:pt x="363656" y="231788"/>
                  </a:lnTo>
                  <a:lnTo>
                    <a:pt x="364205" y="235487"/>
                  </a:lnTo>
                  <a:lnTo>
                    <a:pt x="365364" y="237954"/>
                  </a:lnTo>
                  <a:lnTo>
                    <a:pt x="366930" y="239599"/>
                  </a:lnTo>
                  <a:lnTo>
                    <a:pt x="368769" y="239108"/>
                  </a:lnTo>
                  <a:lnTo>
                    <a:pt x="397840" y="209579"/>
                  </a:lnTo>
                  <a:lnTo>
                    <a:pt x="414807" y="182219"/>
                  </a:lnTo>
                  <a:lnTo>
                    <a:pt x="434915" y="148976"/>
                  </a:lnTo>
                  <a:lnTo>
                    <a:pt x="455954" y="116108"/>
                  </a:lnTo>
                  <a:lnTo>
                    <a:pt x="477269" y="86261"/>
                  </a:lnTo>
                  <a:lnTo>
                    <a:pt x="49865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3" name="SMARTInkShape-2183"/>
            <p:cNvSpPr/>
            <p:nvPr/>
          </p:nvSpPr>
          <p:spPr bwMode="auto">
            <a:xfrm>
              <a:off x="4379119" y="4972050"/>
              <a:ext cx="14288" cy="83248"/>
            </a:xfrm>
            <a:custGeom>
              <a:avLst/>
              <a:gdLst/>
              <a:ahLst/>
              <a:cxnLst/>
              <a:rect l="0" t="0" r="0" b="0"/>
              <a:pathLst>
                <a:path w="14288" h="83248">
                  <a:moveTo>
                    <a:pt x="0" y="0"/>
                  </a:moveTo>
                  <a:lnTo>
                    <a:pt x="0" y="31455"/>
                  </a:lnTo>
                  <a:lnTo>
                    <a:pt x="794" y="45392"/>
                  </a:lnTo>
                  <a:lnTo>
                    <a:pt x="6702" y="72936"/>
                  </a:lnTo>
                  <a:lnTo>
                    <a:pt x="6849" y="77199"/>
                  </a:lnTo>
                  <a:lnTo>
                    <a:pt x="7741" y="80041"/>
                  </a:lnTo>
                  <a:lnTo>
                    <a:pt x="9129" y="81936"/>
                  </a:lnTo>
                  <a:lnTo>
                    <a:pt x="10849" y="83199"/>
                  </a:lnTo>
                  <a:lnTo>
                    <a:pt x="11995" y="83247"/>
                  </a:lnTo>
                  <a:lnTo>
                    <a:pt x="12759" y="82486"/>
                  </a:lnTo>
                  <a:lnTo>
                    <a:pt x="14287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4" name="SMARTInkShape-2184"/>
            <p:cNvSpPr/>
            <p:nvPr/>
          </p:nvSpPr>
          <p:spPr bwMode="auto">
            <a:xfrm>
              <a:off x="4418622" y="4950619"/>
              <a:ext cx="39079" cy="132918"/>
            </a:xfrm>
            <a:custGeom>
              <a:avLst/>
              <a:gdLst/>
              <a:ahLst/>
              <a:cxnLst/>
              <a:rect l="0" t="0" r="0" b="0"/>
              <a:pathLst>
                <a:path w="39079" h="132918">
                  <a:moveTo>
                    <a:pt x="39078" y="0"/>
                  </a:moveTo>
                  <a:lnTo>
                    <a:pt x="35286" y="3792"/>
                  </a:lnTo>
                  <a:lnTo>
                    <a:pt x="33424" y="9887"/>
                  </a:lnTo>
                  <a:lnTo>
                    <a:pt x="32927" y="13735"/>
                  </a:lnTo>
                  <a:lnTo>
                    <a:pt x="28142" y="22244"/>
                  </a:lnTo>
                  <a:lnTo>
                    <a:pt x="18640" y="38076"/>
                  </a:lnTo>
                  <a:lnTo>
                    <a:pt x="14119" y="51054"/>
                  </a:lnTo>
                  <a:lnTo>
                    <a:pt x="9101" y="80905"/>
                  </a:lnTo>
                  <a:lnTo>
                    <a:pt x="0" y="115106"/>
                  </a:lnTo>
                  <a:lnTo>
                    <a:pt x="1337" y="125506"/>
                  </a:lnTo>
                  <a:lnTo>
                    <a:pt x="2805" y="128914"/>
                  </a:lnTo>
                  <a:lnTo>
                    <a:pt x="4577" y="131186"/>
                  </a:lnTo>
                  <a:lnTo>
                    <a:pt x="6552" y="132701"/>
                  </a:lnTo>
                  <a:lnTo>
                    <a:pt x="8663" y="132917"/>
                  </a:lnTo>
                  <a:lnTo>
                    <a:pt x="13125" y="131041"/>
                  </a:lnTo>
                  <a:lnTo>
                    <a:pt x="2479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5" name="SMARTInkShape-2185"/>
            <p:cNvSpPr/>
            <p:nvPr/>
          </p:nvSpPr>
          <p:spPr bwMode="auto">
            <a:xfrm>
              <a:off x="4564856" y="4986338"/>
              <a:ext cx="57151" cy="235144"/>
            </a:xfrm>
            <a:custGeom>
              <a:avLst/>
              <a:gdLst/>
              <a:ahLst/>
              <a:cxnLst/>
              <a:rect l="0" t="0" r="0" b="0"/>
              <a:pathLst>
                <a:path w="57151" h="235144">
                  <a:moveTo>
                    <a:pt x="57150" y="0"/>
                  </a:moveTo>
                  <a:lnTo>
                    <a:pt x="53358" y="3792"/>
                  </a:lnTo>
                  <a:lnTo>
                    <a:pt x="46508" y="36679"/>
                  </a:lnTo>
                  <a:lnTo>
                    <a:pt x="43943" y="65019"/>
                  </a:lnTo>
                  <a:lnTo>
                    <a:pt x="39390" y="98552"/>
                  </a:lnTo>
                  <a:lnTo>
                    <a:pt x="36807" y="133622"/>
                  </a:lnTo>
                  <a:lnTo>
                    <a:pt x="36041" y="169149"/>
                  </a:lnTo>
                  <a:lnTo>
                    <a:pt x="30873" y="204509"/>
                  </a:lnTo>
                  <a:lnTo>
                    <a:pt x="28665" y="233717"/>
                  </a:lnTo>
                  <a:lnTo>
                    <a:pt x="27841" y="234393"/>
                  </a:lnTo>
                  <a:lnTo>
                    <a:pt x="24809" y="235143"/>
                  </a:lnTo>
                  <a:lnTo>
                    <a:pt x="23683" y="233756"/>
                  </a:lnTo>
                  <a:lnTo>
                    <a:pt x="17643" y="218006"/>
                  </a:lnTo>
                  <a:lnTo>
                    <a:pt x="0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6" name="SMARTInkShape-2186"/>
            <p:cNvSpPr/>
            <p:nvPr/>
          </p:nvSpPr>
          <p:spPr bwMode="auto">
            <a:xfrm>
              <a:off x="6196676" y="4922044"/>
              <a:ext cx="261275" cy="91459"/>
            </a:xfrm>
            <a:custGeom>
              <a:avLst/>
              <a:gdLst/>
              <a:ahLst/>
              <a:cxnLst/>
              <a:rect l="0" t="0" r="0" b="0"/>
              <a:pathLst>
                <a:path w="261275" h="91459">
                  <a:moveTo>
                    <a:pt x="11243" y="50006"/>
                  </a:moveTo>
                  <a:lnTo>
                    <a:pt x="7451" y="50006"/>
                  </a:lnTo>
                  <a:lnTo>
                    <a:pt x="6333" y="50800"/>
                  </a:lnTo>
                  <a:lnTo>
                    <a:pt x="5588" y="52123"/>
                  </a:lnTo>
                  <a:lnTo>
                    <a:pt x="4393" y="59949"/>
                  </a:lnTo>
                  <a:lnTo>
                    <a:pt x="4186" y="66799"/>
                  </a:lnTo>
                  <a:lnTo>
                    <a:pt x="2021" y="71492"/>
                  </a:lnTo>
                  <a:lnTo>
                    <a:pt x="333" y="73855"/>
                  </a:lnTo>
                  <a:lnTo>
                    <a:pt x="0" y="76224"/>
                  </a:lnTo>
                  <a:lnTo>
                    <a:pt x="1748" y="80973"/>
                  </a:lnTo>
                  <a:lnTo>
                    <a:pt x="10044" y="91458"/>
                  </a:lnTo>
                  <a:lnTo>
                    <a:pt x="11237" y="91134"/>
                  </a:lnTo>
                  <a:lnTo>
                    <a:pt x="31797" y="72247"/>
                  </a:lnTo>
                  <a:lnTo>
                    <a:pt x="56443" y="40389"/>
                  </a:lnTo>
                  <a:lnTo>
                    <a:pt x="72942" y="13486"/>
                  </a:lnTo>
                  <a:lnTo>
                    <a:pt x="77823" y="9962"/>
                  </a:lnTo>
                  <a:lnTo>
                    <a:pt x="79442" y="9817"/>
                  </a:lnTo>
                  <a:lnTo>
                    <a:pt x="80521" y="10513"/>
                  </a:lnTo>
                  <a:lnTo>
                    <a:pt x="81241" y="11771"/>
                  </a:lnTo>
                  <a:lnTo>
                    <a:pt x="82254" y="17334"/>
                  </a:lnTo>
                  <a:lnTo>
                    <a:pt x="74854" y="36433"/>
                  </a:lnTo>
                  <a:lnTo>
                    <a:pt x="58827" y="69098"/>
                  </a:lnTo>
                  <a:lnTo>
                    <a:pt x="54520" y="83899"/>
                  </a:lnTo>
                  <a:lnTo>
                    <a:pt x="55176" y="83714"/>
                  </a:lnTo>
                  <a:lnTo>
                    <a:pt x="86223" y="61651"/>
                  </a:lnTo>
                  <a:lnTo>
                    <a:pt x="120151" y="40520"/>
                  </a:lnTo>
                  <a:lnTo>
                    <a:pt x="130025" y="34413"/>
                  </a:lnTo>
                  <a:lnTo>
                    <a:pt x="148302" y="30305"/>
                  </a:lnTo>
                  <a:lnTo>
                    <a:pt x="157618" y="31460"/>
                  </a:lnTo>
                  <a:lnTo>
                    <a:pt x="167325" y="36573"/>
                  </a:lnTo>
                  <a:lnTo>
                    <a:pt x="177717" y="45412"/>
                  </a:lnTo>
                  <a:lnTo>
                    <a:pt x="180481" y="50081"/>
                  </a:lnTo>
                  <a:lnTo>
                    <a:pt x="182256" y="59546"/>
                  </a:lnTo>
                  <a:lnTo>
                    <a:pt x="183195" y="61129"/>
                  </a:lnTo>
                  <a:lnTo>
                    <a:pt x="184615" y="62184"/>
                  </a:lnTo>
                  <a:lnTo>
                    <a:pt x="188805" y="63876"/>
                  </a:lnTo>
                  <a:lnTo>
                    <a:pt x="216545" y="43698"/>
                  </a:lnTo>
                  <a:lnTo>
                    <a:pt x="248443" y="10382"/>
                  </a:lnTo>
                  <a:lnTo>
                    <a:pt x="26127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7" name="SMARTInkShape-2187"/>
            <p:cNvSpPr/>
            <p:nvPr/>
          </p:nvSpPr>
          <p:spPr bwMode="auto">
            <a:xfrm>
              <a:off x="6158207" y="4822031"/>
              <a:ext cx="21138" cy="13270"/>
            </a:xfrm>
            <a:custGeom>
              <a:avLst/>
              <a:gdLst/>
              <a:ahLst/>
              <a:cxnLst/>
              <a:rect l="0" t="0" r="0" b="0"/>
              <a:pathLst>
                <a:path w="21138" h="13270">
                  <a:moveTo>
                    <a:pt x="6849" y="0"/>
                  </a:moveTo>
                  <a:lnTo>
                    <a:pt x="0" y="6850"/>
                  </a:lnTo>
                  <a:lnTo>
                    <a:pt x="3585" y="10849"/>
                  </a:lnTo>
                  <a:lnTo>
                    <a:pt x="7515" y="12760"/>
                  </a:lnTo>
                  <a:lnTo>
                    <a:pt x="9675" y="13269"/>
                  </a:lnTo>
                  <a:lnTo>
                    <a:pt x="11908" y="12815"/>
                  </a:lnTo>
                  <a:lnTo>
                    <a:pt x="2113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8" name="SMARTInkShape-2188"/>
            <p:cNvSpPr/>
            <p:nvPr/>
          </p:nvSpPr>
          <p:spPr bwMode="auto">
            <a:xfrm>
              <a:off x="6065488" y="4957763"/>
              <a:ext cx="56707" cy="112351"/>
            </a:xfrm>
            <a:custGeom>
              <a:avLst/>
              <a:gdLst/>
              <a:ahLst/>
              <a:cxnLst/>
              <a:rect l="0" t="0" r="0" b="0"/>
              <a:pathLst>
                <a:path w="56707" h="112351">
                  <a:moveTo>
                    <a:pt x="56706" y="0"/>
                  </a:moveTo>
                  <a:lnTo>
                    <a:pt x="52914" y="0"/>
                  </a:lnTo>
                  <a:lnTo>
                    <a:pt x="48935" y="4233"/>
                  </a:lnTo>
                  <a:lnTo>
                    <a:pt x="32857" y="37377"/>
                  </a:lnTo>
                  <a:lnTo>
                    <a:pt x="15328" y="71656"/>
                  </a:lnTo>
                  <a:lnTo>
                    <a:pt x="1803" y="104431"/>
                  </a:lnTo>
                  <a:lnTo>
                    <a:pt x="0" y="112350"/>
                  </a:lnTo>
                  <a:lnTo>
                    <a:pt x="645" y="112206"/>
                  </a:lnTo>
                  <a:lnTo>
                    <a:pt x="3480" y="109929"/>
                  </a:lnTo>
                  <a:lnTo>
                    <a:pt x="5269" y="104155"/>
                  </a:lnTo>
                  <a:lnTo>
                    <a:pt x="6700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89" name="SMARTInkShape-2189"/>
            <p:cNvSpPr/>
            <p:nvPr/>
          </p:nvSpPr>
          <p:spPr bwMode="auto">
            <a:xfrm>
              <a:off x="5872163" y="4857750"/>
              <a:ext cx="250032" cy="42864"/>
            </a:xfrm>
            <a:custGeom>
              <a:avLst/>
              <a:gdLst/>
              <a:ahLst/>
              <a:cxnLst/>
              <a:rect l="0" t="0" r="0" b="0"/>
              <a:pathLst>
                <a:path w="250032" h="42864">
                  <a:moveTo>
                    <a:pt x="0" y="0"/>
                  </a:moveTo>
                  <a:lnTo>
                    <a:pt x="3792" y="3792"/>
                  </a:lnTo>
                  <a:lnTo>
                    <a:pt x="32131" y="8819"/>
                  </a:lnTo>
                  <a:lnTo>
                    <a:pt x="67377" y="17000"/>
                  </a:lnTo>
                  <a:lnTo>
                    <a:pt x="103042" y="23911"/>
                  </a:lnTo>
                  <a:lnTo>
                    <a:pt x="127817" y="28618"/>
                  </a:lnTo>
                  <a:lnTo>
                    <a:pt x="152058" y="33357"/>
                  </a:lnTo>
                  <a:lnTo>
                    <a:pt x="186429" y="39693"/>
                  </a:lnTo>
                  <a:lnTo>
                    <a:pt x="218064" y="42236"/>
                  </a:lnTo>
                  <a:lnTo>
                    <a:pt x="25003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0" name="SMARTInkShape-2190"/>
            <p:cNvSpPr/>
            <p:nvPr/>
          </p:nvSpPr>
          <p:spPr bwMode="auto">
            <a:xfrm>
              <a:off x="5795115" y="4795863"/>
              <a:ext cx="254383" cy="293166"/>
            </a:xfrm>
            <a:custGeom>
              <a:avLst/>
              <a:gdLst/>
              <a:ahLst/>
              <a:cxnLst/>
              <a:rect l="0" t="0" r="0" b="0"/>
              <a:pathLst>
                <a:path w="254383" h="293166">
                  <a:moveTo>
                    <a:pt x="77048" y="176187"/>
                  </a:moveTo>
                  <a:lnTo>
                    <a:pt x="70551" y="181890"/>
                  </a:lnTo>
                  <a:lnTo>
                    <a:pt x="50312" y="196772"/>
                  </a:lnTo>
                  <a:lnTo>
                    <a:pt x="26970" y="227023"/>
                  </a:lnTo>
                  <a:lnTo>
                    <a:pt x="8923" y="257112"/>
                  </a:lnTo>
                  <a:lnTo>
                    <a:pt x="0" y="283211"/>
                  </a:lnTo>
                  <a:lnTo>
                    <a:pt x="282" y="286430"/>
                  </a:lnTo>
                  <a:lnTo>
                    <a:pt x="2713" y="292123"/>
                  </a:lnTo>
                  <a:lnTo>
                    <a:pt x="5267" y="293165"/>
                  </a:lnTo>
                  <a:lnTo>
                    <a:pt x="12336" y="292207"/>
                  </a:lnTo>
                  <a:lnTo>
                    <a:pt x="36560" y="280826"/>
                  </a:lnTo>
                  <a:lnTo>
                    <a:pt x="48734" y="271906"/>
                  </a:lnTo>
                  <a:lnTo>
                    <a:pt x="74387" y="239916"/>
                  </a:lnTo>
                  <a:lnTo>
                    <a:pt x="96325" y="206805"/>
                  </a:lnTo>
                  <a:lnTo>
                    <a:pt x="103786" y="193700"/>
                  </a:lnTo>
                  <a:lnTo>
                    <a:pt x="103605" y="192625"/>
                  </a:lnTo>
                  <a:lnTo>
                    <a:pt x="102689" y="191908"/>
                  </a:lnTo>
                  <a:lnTo>
                    <a:pt x="101286" y="191430"/>
                  </a:lnTo>
                  <a:lnTo>
                    <a:pt x="100350" y="192699"/>
                  </a:lnTo>
                  <a:lnTo>
                    <a:pt x="90817" y="227229"/>
                  </a:lnTo>
                  <a:lnTo>
                    <a:pt x="85500" y="251181"/>
                  </a:lnTo>
                  <a:lnTo>
                    <a:pt x="88371" y="266317"/>
                  </a:lnTo>
                  <a:lnTo>
                    <a:pt x="90153" y="269612"/>
                  </a:lnTo>
                  <a:lnTo>
                    <a:pt x="92134" y="271808"/>
                  </a:lnTo>
                  <a:lnTo>
                    <a:pt x="96453" y="274247"/>
                  </a:lnTo>
                  <a:lnTo>
                    <a:pt x="101018" y="275332"/>
                  </a:lnTo>
                  <a:lnTo>
                    <a:pt x="111843" y="272150"/>
                  </a:lnTo>
                  <a:lnTo>
                    <a:pt x="142881" y="249441"/>
                  </a:lnTo>
                  <a:lnTo>
                    <a:pt x="170220" y="220232"/>
                  </a:lnTo>
                  <a:lnTo>
                    <a:pt x="196435" y="188592"/>
                  </a:lnTo>
                  <a:lnTo>
                    <a:pt x="212169" y="159224"/>
                  </a:lnTo>
                  <a:lnTo>
                    <a:pt x="226886" y="125389"/>
                  </a:lnTo>
                  <a:lnTo>
                    <a:pt x="241300" y="90227"/>
                  </a:lnTo>
                  <a:lnTo>
                    <a:pt x="251392" y="56790"/>
                  </a:lnTo>
                  <a:lnTo>
                    <a:pt x="254382" y="28891"/>
                  </a:lnTo>
                  <a:lnTo>
                    <a:pt x="254288" y="14679"/>
                  </a:lnTo>
                  <a:lnTo>
                    <a:pt x="251600" y="5716"/>
                  </a:lnTo>
                  <a:lnTo>
                    <a:pt x="249773" y="3008"/>
                  </a:lnTo>
                  <a:lnTo>
                    <a:pt x="245624" y="0"/>
                  </a:lnTo>
                  <a:lnTo>
                    <a:pt x="242613" y="1579"/>
                  </a:lnTo>
                  <a:lnTo>
                    <a:pt x="230791" y="15972"/>
                  </a:lnTo>
                  <a:lnTo>
                    <a:pt x="214690" y="48878"/>
                  </a:lnTo>
                  <a:lnTo>
                    <a:pt x="204085" y="80787"/>
                  </a:lnTo>
                  <a:lnTo>
                    <a:pt x="197008" y="106799"/>
                  </a:lnTo>
                  <a:lnTo>
                    <a:pt x="193864" y="134235"/>
                  </a:lnTo>
                  <a:lnTo>
                    <a:pt x="190349" y="160187"/>
                  </a:lnTo>
                  <a:lnTo>
                    <a:pt x="186935" y="184951"/>
                  </a:lnTo>
                  <a:lnTo>
                    <a:pt x="185013" y="219618"/>
                  </a:lnTo>
                  <a:lnTo>
                    <a:pt x="186480" y="253469"/>
                  </a:lnTo>
                  <a:lnTo>
                    <a:pt x="191500" y="278909"/>
                  </a:lnTo>
                  <a:lnTo>
                    <a:pt x="197414" y="288806"/>
                  </a:lnTo>
                  <a:lnTo>
                    <a:pt x="184204" y="2547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1" name="SMARTInkShape-2191"/>
            <p:cNvSpPr/>
            <p:nvPr/>
          </p:nvSpPr>
          <p:spPr bwMode="auto">
            <a:xfrm>
              <a:off x="5695383" y="4972050"/>
              <a:ext cx="133918" cy="130529"/>
            </a:xfrm>
            <a:custGeom>
              <a:avLst/>
              <a:gdLst/>
              <a:ahLst/>
              <a:cxnLst/>
              <a:rect l="0" t="0" r="0" b="0"/>
              <a:pathLst>
                <a:path w="133918" h="130529">
                  <a:moveTo>
                    <a:pt x="69623" y="0"/>
                  </a:moveTo>
                  <a:lnTo>
                    <a:pt x="59680" y="0"/>
                  </a:lnTo>
                  <a:lnTo>
                    <a:pt x="49038" y="3792"/>
                  </a:lnTo>
                  <a:lnTo>
                    <a:pt x="35831" y="13735"/>
                  </a:lnTo>
                  <a:lnTo>
                    <a:pt x="21863" y="30528"/>
                  </a:lnTo>
                  <a:lnTo>
                    <a:pt x="8625" y="62445"/>
                  </a:lnTo>
                  <a:lnTo>
                    <a:pt x="483" y="92504"/>
                  </a:lnTo>
                  <a:lnTo>
                    <a:pt x="0" y="106200"/>
                  </a:lnTo>
                  <a:lnTo>
                    <a:pt x="2432" y="117580"/>
                  </a:lnTo>
                  <a:lnTo>
                    <a:pt x="8275" y="125812"/>
                  </a:lnTo>
                  <a:lnTo>
                    <a:pt x="12056" y="129118"/>
                  </a:lnTo>
                  <a:lnTo>
                    <a:pt x="16957" y="130528"/>
                  </a:lnTo>
                  <a:lnTo>
                    <a:pt x="35233" y="128722"/>
                  </a:lnTo>
                  <a:lnTo>
                    <a:pt x="64858" y="118883"/>
                  </a:lnTo>
                  <a:lnTo>
                    <a:pt x="89642" y="104281"/>
                  </a:lnTo>
                  <a:lnTo>
                    <a:pt x="124206" y="73440"/>
                  </a:lnTo>
                  <a:lnTo>
                    <a:pt x="133917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2" name="SMARTInkShape-2192"/>
            <p:cNvSpPr/>
            <p:nvPr/>
          </p:nvSpPr>
          <p:spPr bwMode="auto">
            <a:xfrm>
              <a:off x="5551266" y="4979194"/>
              <a:ext cx="92298" cy="123664"/>
            </a:xfrm>
            <a:custGeom>
              <a:avLst/>
              <a:gdLst/>
              <a:ahLst/>
              <a:cxnLst/>
              <a:rect l="0" t="0" r="0" b="0"/>
              <a:pathLst>
                <a:path w="92298" h="123664">
                  <a:moveTo>
                    <a:pt x="13715" y="0"/>
                  </a:moveTo>
                  <a:lnTo>
                    <a:pt x="13715" y="3792"/>
                  </a:lnTo>
                  <a:lnTo>
                    <a:pt x="2324" y="37814"/>
                  </a:lnTo>
                  <a:lnTo>
                    <a:pt x="0" y="70205"/>
                  </a:lnTo>
                  <a:lnTo>
                    <a:pt x="476" y="84383"/>
                  </a:lnTo>
                  <a:lnTo>
                    <a:pt x="9405" y="111429"/>
                  </a:lnTo>
                  <a:lnTo>
                    <a:pt x="16230" y="122268"/>
                  </a:lnTo>
                  <a:lnTo>
                    <a:pt x="18567" y="123581"/>
                  </a:lnTo>
                  <a:lnTo>
                    <a:pt x="20918" y="123663"/>
                  </a:lnTo>
                  <a:lnTo>
                    <a:pt x="34188" y="118089"/>
                  </a:lnTo>
                  <a:lnTo>
                    <a:pt x="40806" y="111750"/>
                  </a:lnTo>
                  <a:lnTo>
                    <a:pt x="48994" y="97140"/>
                  </a:lnTo>
                  <a:lnTo>
                    <a:pt x="60488" y="63915"/>
                  </a:lnTo>
                  <a:lnTo>
                    <a:pt x="63296" y="28525"/>
                  </a:lnTo>
                  <a:lnTo>
                    <a:pt x="57534" y="3236"/>
                  </a:lnTo>
                  <a:lnTo>
                    <a:pt x="56421" y="2951"/>
                  </a:lnTo>
                  <a:lnTo>
                    <a:pt x="53069" y="4751"/>
                  </a:lnTo>
                  <a:lnTo>
                    <a:pt x="46719" y="10227"/>
                  </a:lnTo>
                  <a:lnTo>
                    <a:pt x="44258" y="14600"/>
                  </a:lnTo>
                  <a:lnTo>
                    <a:pt x="43603" y="16877"/>
                  </a:lnTo>
                  <a:lnTo>
                    <a:pt x="43959" y="19189"/>
                  </a:lnTo>
                  <a:lnTo>
                    <a:pt x="46471" y="23874"/>
                  </a:lnTo>
                  <a:lnTo>
                    <a:pt x="56141" y="30975"/>
                  </a:lnTo>
                  <a:lnTo>
                    <a:pt x="68819" y="31493"/>
                  </a:lnTo>
                  <a:lnTo>
                    <a:pt x="9229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3" name="SMARTInkShape-2193"/>
            <p:cNvSpPr/>
            <p:nvPr/>
          </p:nvSpPr>
          <p:spPr bwMode="auto">
            <a:xfrm>
              <a:off x="5494748" y="4864894"/>
              <a:ext cx="48803" cy="261316"/>
            </a:xfrm>
            <a:custGeom>
              <a:avLst/>
              <a:gdLst/>
              <a:ahLst/>
              <a:cxnLst/>
              <a:rect l="0" t="0" r="0" b="0"/>
              <a:pathLst>
                <a:path w="48803" h="261316">
                  <a:moveTo>
                    <a:pt x="48802" y="0"/>
                  </a:moveTo>
                  <a:lnTo>
                    <a:pt x="48008" y="12200"/>
                  </a:lnTo>
                  <a:lnTo>
                    <a:pt x="38859" y="47321"/>
                  </a:lnTo>
                  <a:lnTo>
                    <a:pt x="32009" y="74434"/>
                  </a:lnTo>
                  <a:lnTo>
                    <a:pt x="27316" y="97375"/>
                  </a:lnTo>
                  <a:lnTo>
                    <a:pt x="21790" y="122653"/>
                  </a:lnTo>
                  <a:lnTo>
                    <a:pt x="14042" y="147116"/>
                  </a:lnTo>
                  <a:lnTo>
                    <a:pt x="9541" y="171218"/>
                  </a:lnTo>
                  <a:lnTo>
                    <a:pt x="4890" y="202866"/>
                  </a:lnTo>
                  <a:lnTo>
                    <a:pt x="0" y="234894"/>
                  </a:lnTo>
                  <a:lnTo>
                    <a:pt x="2945" y="253131"/>
                  </a:lnTo>
                  <a:lnTo>
                    <a:pt x="4736" y="256860"/>
                  </a:lnTo>
                  <a:lnTo>
                    <a:pt x="6725" y="259346"/>
                  </a:lnTo>
                  <a:lnTo>
                    <a:pt x="8845" y="261004"/>
                  </a:lnTo>
                  <a:lnTo>
                    <a:pt x="11052" y="261315"/>
                  </a:lnTo>
                  <a:lnTo>
                    <a:pt x="15620" y="259544"/>
                  </a:lnTo>
                  <a:lnTo>
                    <a:pt x="3451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4" name="SMARTInkShape-2194"/>
            <p:cNvSpPr/>
            <p:nvPr/>
          </p:nvSpPr>
          <p:spPr bwMode="auto">
            <a:xfrm>
              <a:off x="5265126" y="4900613"/>
              <a:ext cx="21250" cy="50007"/>
            </a:xfrm>
            <a:custGeom>
              <a:avLst/>
              <a:gdLst/>
              <a:ahLst/>
              <a:cxnLst/>
              <a:rect l="0" t="0" r="0" b="0"/>
              <a:pathLst>
                <a:path w="21250" h="50007">
                  <a:moveTo>
                    <a:pt x="21249" y="0"/>
                  </a:moveTo>
                  <a:lnTo>
                    <a:pt x="17457" y="3792"/>
                  </a:lnTo>
                  <a:lnTo>
                    <a:pt x="15595" y="7770"/>
                  </a:lnTo>
                  <a:lnTo>
                    <a:pt x="15098" y="9942"/>
                  </a:lnTo>
                  <a:lnTo>
                    <a:pt x="1891" y="29999"/>
                  </a:lnTo>
                  <a:lnTo>
                    <a:pt x="0" y="47518"/>
                  </a:lnTo>
                  <a:lnTo>
                    <a:pt x="733" y="48347"/>
                  </a:lnTo>
                  <a:lnTo>
                    <a:pt x="696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5" name="SMARTInkShape-2195"/>
            <p:cNvSpPr/>
            <p:nvPr/>
          </p:nvSpPr>
          <p:spPr bwMode="auto">
            <a:xfrm>
              <a:off x="5207822" y="4900613"/>
              <a:ext cx="28548" cy="75002"/>
            </a:xfrm>
            <a:custGeom>
              <a:avLst/>
              <a:gdLst/>
              <a:ahLst/>
              <a:cxnLst/>
              <a:rect l="0" t="0" r="0" b="0"/>
              <a:pathLst>
                <a:path w="28548" h="75002">
                  <a:moveTo>
                    <a:pt x="21403" y="0"/>
                  </a:moveTo>
                  <a:lnTo>
                    <a:pt x="15252" y="0"/>
                  </a:lnTo>
                  <a:lnTo>
                    <a:pt x="10761" y="3792"/>
                  </a:lnTo>
                  <a:lnTo>
                    <a:pt x="8736" y="9886"/>
                  </a:lnTo>
                  <a:lnTo>
                    <a:pt x="7042" y="17094"/>
                  </a:lnTo>
                  <a:lnTo>
                    <a:pt x="2419" y="26408"/>
                  </a:lnTo>
                  <a:lnTo>
                    <a:pt x="67" y="62013"/>
                  </a:lnTo>
                  <a:lnTo>
                    <a:pt x="0" y="68645"/>
                  </a:lnTo>
                  <a:lnTo>
                    <a:pt x="2101" y="72313"/>
                  </a:lnTo>
                  <a:lnTo>
                    <a:pt x="3773" y="74402"/>
                  </a:lnTo>
                  <a:lnTo>
                    <a:pt x="4887" y="75001"/>
                  </a:lnTo>
                  <a:lnTo>
                    <a:pt x="5630" y="74607"/>
                  </a:lnTo>
                  <a:lnTo>
                    <a:pt x="7249" y="72052"/>
                  </a:lnTo>
                  <a:lnTo>
                    <a:pt x="28547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6" name="SMARTInkShape-2196"/>
            <p:cNvSpPr/>
            <p:nvPr/>
          </p:nvSpPr>
          <p:spPr bwMode="auto">
            <a:xfrm>
              <a:off x="4990645" y="5047519"/>
              <a:ext cx="160000" cy="134229"/>
            </a:xfrm>
            <a:custGeom>
              <a:avLst/>
              <a:gdLst/>
              <a:ahLst/>
              <a:cxnLst/>
              <a:rect l="0" t="0" r="0" b="0"/>
              <a:pathLst>
                <a:path w="160000" h="134229">
                  <a:moveTo>
                    <a:pt x="9980" y="60262"/>
                  </a:moveTo>
                  <a:lnTo>
                    <a:pt x="3130" y="60262"/>
                  </a:lnTo>
                  <a:lnTo>
                    <a:pt x="20741" y="59469"/>
                  </a:lnTo>
                  <a:lnTo>
                    <a:pt x="40916" y="50375"/>
                  </a:lnTo>
                  <a:lnTo>
                    <a:pt x="68087" y="33854"/>
                  </a:lnTo>
                  <a:lnTo>
                    <a:pt x="85052" y="13350"/>
                  </a:lnTo>
                  <a:lnTo>
                    <a:pt x="87002" y="8192"/>
                  </a:lnTo>
                  <a:lnTo>
                    <a:pt x="86728" y="5704"/>
                  </a:lnTo>
                  <a:lnTo>
                    <a:pt x="84307" y="825"/>
                  </a:lnTo>
                  <a:lnTo>
                    <a:pt x="80962" y="0"/>
                  </a:lnTo>
                  <a:lnTo>
                    <a:pt x="65672" y="2631"/>
                  </a:lnTo>
                  <a:lnTo>
                    <a:pt x="55634" y="6338"/>
                  </a:lnTo>
                  <a:lnTo>
                    <a:pt x="37266" y="20472"/>
                  </a:lnTo>
                  <a:lnTo>
                    <a:pt x="20534" y="39741"/>
                  </a:lnTo>
                  <a:lnTo>
                    <a:pt x="6362" y="72495"/>
                  </a:lnTo>
                  <a:lnTo>
                    <a:pt x="0" y="95373"/>
                  </a:lnTo>
                  <a:lnTo>
                    <a:pt x="1047" y="109998"/>
                  </a:lnTo>
                  <a:lnTo>
                    <a:pt x="6274" y="120202"/>
                  </a:lnTo>
                  <a:lnTo>
                    <a:pt x="14683" y="127384"/>
                  </a:lnTo>
                  <a:lnTo>
                    <a:pt x="26358" y="133221"/>
                  </a:lnTo>
                  <a:lnTo>
                    <a:pt x="41601" y="134228"/>
                  </a:lnTo>
                  <a:lnTo>
                    <a:pt x="68032" y="128215"/>
                  </a:lnTo>
                  <a:lnTo>
                    <a:pt x="95972" y="114263"/>
                  </a:lnTo>
                  <a:lnTo>
                    <a:pt x="130066" y="88215"/>
                  </a:lnTo>
                  <a:lnTo>
                    <a:pt x="159999" y="531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7" name="SMARTInkShape-2197"/>
            <p:cNvSpPr/>
            <p:nvPr/>
          </p:nvSpPr>
          <p:spPr bwMode="auto">
            <a:xfrm>
              <a:off x="4801211" y="5052608"/>
              <a:ext cx="199415" cy="144815"/>
            </a:xfrm>
            <a:custGeom>
              <a:avLst/>
              <a:gdLst/>
              <a:ahLst/>
              <a:cxnLst/>
              <a:rect l="0" t="0" r="0" b="0"/>
              <a:pathLst>
                <a:path w="199415" h="144815">
                  <a:moveTo>
                    <a:pt x="20820" y="5167"/>
                  </a:moveTo>
                  <a:lnTo>
                    <a:pt x="20820" y="8959"/>
                  </a:lnTo>
                  <a:lnTo>
                    <a:pt x="18704" y="12938"/>
                  </a:lnTo>
                  <a:lnTo>
                    <a:pt x="4027" y="38959"/>
                  </a:lnTo>
                  <a:lnTo>
                    <a:pt x="0" y="68031"/>
                  </a:lnTo>
                  <a:lnTo>
                    <a:pt x="454" y="79144"/>
                  </a:lnTo>
                  <a:lnTo>
                    <a:pt x="9368" y="108865"/>
                  </a:lnTo>
                  <a:lnTo>
                    <a:pt x="16192" y="120118"/>
                  </a:lnTo>
                  <a:lnTo>
                    <a:pt x="20880" y="123726"/>
                  </a:lnTo>
                  <a:lnTo>
                    <a:pt x="23241" y="124687"/>
                  </a:lnTo>
                  <a:lnTo>
                    <a:pt x="30098" y="123640"/>
                  </a:lnTo>
                  <a:lnTo>
                    <a:pt x="47436" y="116499"/>
                  </a:lnTo>
                  <a:lnTo>
                    <a:pt x="54610" y="107829"/>
                  </a:lnTo>
                  <a:lnTo>
                    <a:pt x="73895" y="75219"/>
                  </a:lnTo>
                  <a:lnTo>
                    <a:pt x="92393" y="42259"/>
                  </a:lnTo>
                  <a:lnTo>
                    <a:pt x="118727" y="8031"/>
                  </a:lnTo>
                  <a:lnTo>
                    <a:pt x="126149" y="0"/>
                  </a:lnTo>
                  <a:lnTo>
                    <a:pt x="126759" y="1722"/>
                  </a:lnTo>
                  <a:lnTo>
                    <a:pt x="126822" y="16317"/>
                  </a:lnTo>
                  <a:lnTo>
                    <a:pt x="122250" y="49291"/>
                  </a:lnTo>
                  <a:lnTo>
                    <a:pt x="119136" y="76978"/>
                  </a:lnTo>
                  <a:lnTo>
                    <a:pt x="115303" y="105290"/>
                  </a:lnTo>
                  <a:lnTo>
                    <a:pt x="114695" y="139825"/>
                  </a:lnTo>
                  <a:lnTo>
                    <a:pt x="115948" y="142564"/>
                  </a:lnTo>
                  <a:lnTo>
                    <a:pt x="117576" y="144390"/>
                  </a:lnTo>
                  <a:lnTo>
                    <a:pt x="120249" y="144814"/>
                  </a:lnTo>
                  <a:lnTo>
                    <a:pt x="127453" y="143168"/>
                  </a:lnTo>
                  <a:lnTo>
                    <a:pt x="140433" y="133986"/>
                  </a:lnTo>
                  <a:lnTo>
                    <a:pt x="165884" y="102153"/>
                  </a:lnTo>
                  <a:lnTo>
                    <a:pt x="188910" y="66482"/>
                  </a:lnTo>
                  <a:lnTo>
                    <a:pt x="199414" y="48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0098" name="SMARTInkShape-2198"/>
            <p:cNvSpPr/>
            <p:nvPr/>
          </p:nvSpPr>
          <p:spPr bwMode="auto">
            <a:xfrm>
              <a:off x="4514850" y="5043488"/>
              <a:ext cx="335757" cy="148071"/>
            </a:xfrm>
            <a:custGeom>
              <a:avLst/>
              <a:gdLst/>
              <a:ahLst/>
              <a:cxnLst/>
              <a:rect l="0" t="0" r="0" b="0"/>
              <a:pathLst>
                <a:path w="335757" h="148071">
                  <a:moveTo>
                    <a:pt x="0" y="50006"/>
                  </a:moveTo>
                  <a:lnTo>
                    <a:pt x="9943" y="50006"/>
                  </a:lnTo>
                  <a:lnTo>
                    <a:pt x="44900" y="43524"/>
                  </a:lnTo>
                  <a:lnTo>
                    <a:pt x="77338" y="42993"/>
                  </a:lnTo>
                  <a:lnTo>
                    <a:pt x="110703" y="42888"/>
                  </a:lnTo>
                  <a:lnTo>
                    <a:pt x="138458" y="46662"/>
                  </a:lnTo>
                  <a:lnTo>
                    <a:pt x="153083" y="52753"/>
                  </a:lnTo>
                  <a:lnTo>
                    <a:pt x="164874" y="61545"/>
                  </a:lnTo>
                  <a:lnTo>
                    <a:pt x="190261" y="93447"/>
                  </a:lnTo>
                  <a:lnTo>
                    <a:pt x="195686" y="107413"/>
                  </a:lnTo>
                  <a:lnTo>
                    <a:pt x="205298" y="140153"/>
                  </a:lnTo>
                  <a:lnTo>
                    <a:pt x="205922" y="143442"/>
                  </a:lnTo>
                  <a:lnTo>
                    <a:pt x="205544" y="145634"/>
                  </a:lnTo>
                  <a:lnTo>
                    <a:pt x="204498" y="147095"/>
                  </a:lnTo>
                  <a:lnTo>
                    <a:pt x="203007" y="148070"/>
                  </a:lnTo>
                  <a:lnTo>
                    <a:pt x="202013" y="147925"/>
                  </a:lnTo>
                  <a:lnTo>
                    <a:pt x="201351" y="147035"/>
                  </a:lnTo>
                  <a:lnTo>
                    <a:pt x="200909" y="145649"/>
                  </a:lnTo>
                  <a:lnTo>
                    <a:pt x="207352" y="112170"/>
                  </a:lnTo>
                  <a:lnTo>
                    <a:pt x="216936" y="77689"/>
                  </a:lnTo>
                  <a:lnTo>
                    <a:pt x="233881" y="44097"/>
                  </a:lnTo>
                  <a:lnTo>
                    <a:pt x="268134" y="10051"/>
                  </a:lnTo>
                  <a:lnTo>
                    <a:pt x="280302" y="4467"/>
                  </a:lnTo>
                  <a:lnTo>
                    <a:pt x="312618" y="261"/>
                  </a:lnTo>
                  <a:lnTo>
                    <a:pt x="3357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39604" name="Group 84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QuadNum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SMARTInkShape-Group400"/>
          <p:cNvGrpSpPr/>
          <p:nvPr/>
        </p:nvGrpSpPr>
        <p:grpSpPr>
          <a:xfrm>
            <a:off x="2271713" y="2143151"/>
            <a:ext cx="171451" cy="465723"/>
            <a:chOff x="2271713" y="2143151"/>
            <a:chExt cx="171451" cy="465723"/>
          </a:xfrm>
        </p:grpSpPr>
        <p:sp>
          <p:nvSpPr>
            <p:cNvPr id="2" name="SMARTInkShape-2199"/>
            <p:cNvSpPr/>
            <p:nvPr/>
          </p:nvSpPr>
          <p:spPr bwMode="auto">
            <a:xfrm>
              <a:off x="2271713" y="2286026"/>
              <a:ext cx="142494" cy="322848"/>
            </a:xfrm>
            <a:custGeom>
              <a:avLst/>
              <a:gdLst/>
              <a:ahLst/>
              <a:cxnLst/>
              <a:rect l="0" t="0" r="0" b="0"/>
              <a:pathLst>
                <a:path w="142494" h="322848">
                  <a:moveTo>
                    <a:pt x="128587" y="7118"/>
                  </a:moveTo>
                  <a:lnTo>
                    <a:pt x="128587" y="0"/>
                  </a:lnTo>
                  <a:lnTo>
                    <a:pt x="128587" y="32086"/>
                  </a:lnTo>
                  <a:lnTo>
                    <a:pt x="128587" y="59939"/>
                  </a:lnTo>
                  <a:lnTo>
                    <a:pt x="130704" y="88650"/>
                  </a:lnTo>
                  <a:lnTo>
                    <a:pt x="136358" y="122292"/>
                  </a:lnTo>
                  <a:lnTo>
                    <a:pt x="140944" y="157395"/>
                  </a:lnTo>
                  <a:lnTo>
                    <a:pt x="142016" y="181858"/>
                  </a:lnTo>
                  <a:lnTo>
                    <a:pt x="142493" y="208605"/>
                  </a:lnTo>
                  <a:lnTo>
                    <a:pt x="140588" y="234251"/>
                  </a:lnTo>
                  <a:lnTo>
                    <a:pt x="135053" y="268885"/>
                  </a:lnTo>
                  <a:lnTo>
                    <a:pt x="126270" y="297139"/>
                  </a:lnTo>
                  <a:lnTo>
                    <a:pt x="122280" y="305240"/>
                  </a:lnTo>
                  <a:lnTo>
                    <a:pt x="111496" y="316359"/>
                  </a:lnTo>
                  <a:lnTo>
                    <a:pt x="105287" y="320434"/>
                  </a:lnTo>
                  <a:lnTo>
                    <a:pt x="89921" y="322847"/>
                  </a:lnTo>
                  <a:lnTo>
                    <a:pt x="81378" y="322379"/>
                  </a:lnTo>
                  <a:lnTo>
                    <a:pt x="65537" y="315509"/>
                  </a:lnTo>
                  <a:lnTo>
                    <a:pt x="43230" y="296137"/>
                  </a:lnTo>
                  <a:lnTo>
                    <a:pt x="29532" y="277652"/>
                  </a:lnTo>
                  <a:lnTo>
                    <a:pt x="18152" y="253561"/>
                  </a:lnTo>
                  <a:lnTo>
                    <a:pt x="9919" y="224863"/>
                  </a:lnTo>
                  <a:lnTo>
                    <a:pt x="0" y="1785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200"/>
            <p:cNvSpPr/>
            <p:nvPr/>
          </p:nvSpPr>
          <p:spPr bwMode="auto">
            <a:xfrm>
              <a:off x="2407854" y="2143151"/>
              <a:ext cx="35310" cy="14263"/>
            </a:xfrm>
            <a:custGeom>
              <a:avLst/>
              <a:gdLst/>
              <a:ahLst/>
              <a:cxnLst/>
              <a:rect l="0" t="0" r="0" b="0"/>
              <a:pathLst>
                <a:path w="35310" h="14263">
                  <a:moveTo>
                    <a:pt x="35309" y="7118"/>
                  </a:moveTo>
                  <a:lnTo>
                    <a:pt x="31516" y="7118"/>
                  </a:lnTo>
                  <a:lnTo>
                    <a:pt x="27538" y="5001"/>
                  </a:lnTo>
                  <a:lnTo>
                    <a:pt x="22308" y="967"/>
                  </a:lnTo>
                  <a:lnTo>
                    <a:pt x="15572" y="170"/>
                  </a:lnTo>
                  <a:lnTo>
                    <a:pt x="4262" y="0"/>
                  </a:lnTo>
                  <a:lnTo>
                    <a:pt x="2704" y="785"/>
                  </a:lnTo>
                  <a:lnTo>
                    <a:pt x="1666" y="2102"/>
                  </a:lnTo>
                  <a:lnTo>
                    <a:pt x="513" y="5682"/>
                  </a:lnTo>
                  <a:lnTo>
                    <a:pt x="0" y="9919"/>
                  </a:lnTo>
                  <a:lnTo>
                    <a:pt x="657" y="11367"/>
                  </a:lnTo>
                  <a:lnTo>
                    <a:pt x="1889" y="12332"/>
                  </a:lnTo>
                  <a:lnTo>
                    <a:pt x="6168" y="13404"/>
                  </a:lnTo>
                  <a:lnTo>
                    <a:pt x="28165" y="142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9" name="SMARTInkShape-Group401"/>
          <p:cNvGrpSpPr/>
          <p:nvPr/>
        </p:nvGrpSpPr>
        <p:grpSpPr>
          <a:xfrm>
            <a:off x="2466779" y="2228850"/>
            <a:ext cx="383578" cy="299450"/>
            <a:chOff x="2466779" y="2228850"/>
            <a:chExt cx="383578" cy="299450"/>
          </a:xfrm>
        </p:grpSpPr>
        <p:sp>
          <p:nvSpPr>
            <p:cNvPr id="5" name="SMARTInkShape-2201"/>
            <p:cNvSpPr/>
            <p:nvPr/>
          </p:nvSpPr>
          <p:spPr bwMode="auto">
            <a:xfrm>
              <a:off x="2466779" y="2286125"/>
              <a:ext cx="169266" cy="242175"/>
            </a:xfrm>
            <a:custGeom>
              <a:avLst/>
              <a:gdLst/>
              <a:ahLst/>
              <a:cxnLst/>
              <a:rect l="0" t="0" r="0" b="0"/>
              <a:pathLst>
                <a:path w="169266" h="242175">
                  <a:moveTo>
                    <a:pt x="169265" y="57025"/>
                  </a:moveTo>
                  <a:lnTo>
                    <a:pt x="162123" y="57025"/>
                  </a:lnTo>
                  <a:lnTo>
                    <a:pt x="162121" y="47082"/>
                  </a:lnTo>
                  <a:lnTo>
                    <a:pt x="158329" y="36440"/>
                  </a:lnTo>
                  <a:lnTo>
                    <a:pt x="149764" y="21731"/>
                  </a:lnTo>
                  <a:lnTo>
                    <a:pt x="147898" y="16733"/>
                  </a:lnTo>
                  <a:lnTo>
                    <a:pt x="138003" y="4662"/>
                  </a:lnTo>
                  <a:lnTo>
                    <a:pt x="131294" y="2003"/>
                  </a:lnTo>
                  <a:lnTo>
                    <a:pt x="100077" y="0"/>
                  </a:lnTo>
                  <a:lnTo>
                    <a:pt x="96152" y="1545"/>
                  </a:lnTo>
                  <a:lnTo>
                    <a:pt x="64192" y="27313"/>
                  </a:lnTo>
                  <a:lnTo>
                    <a:pt x="53906" y="44517"/>
                  </a:lnTo>
                  <a:lnTo>
                    <a:pt x="49023" y="65961"/>
                  </a:lnTo>
                  <a:lnTo>
                    <a:pt x="47979" y="86493"/>
                  </a:lnTo>
                  <a:lnTo>
                    <a:pt x="49514" y="88576"/>
                  </a:lnTo>
                  <a:lnTo>
                    <a:pt x="55453" y="90892"/>
                  </a:lnTo>
                  <a:lnTo>
                    <a:pt x="67721" y="92195"/>
                  </a:lnTo>
                  <a:lnTo>
                    <a:pt x="71406" y="90790"/>
                  </a:lnTo>
                  <a:lnTo>
                    <a:pt x="87258" y="79246"/>
                  </a:lnTo>
                  <a:lnTo>
                    <a:pt x="97892" y="73251"/>
                  </a:lnTo>
                  <a:lnTo>
                    <a:pt x="130380" y="38842"/>
                  </a:lnTo>
                  <a:lnTo>
                    <a:pt x="139175" y="29975"/>
                  </a:lnTo>
                  <a:lnTo>
                    <a:pt x="140474" y="30261"/>
                  </a:lnTo>
                  <a:lnTo>
                    <a:pt x="144033" y="32694"/>
                  </a:lnTo>
                  <a:lnTo>
                    <a:pt x="150500" y="42320"/>
                  </a:lnTo>
                  <a:lnTo>
                    <a:pt x="153651" y="59018"/>
                  </a:lnTo>
                  <a:lnTo>
                    <a:pt x="154715" y="86787"/>
                  </a:lnTo>
                  <a:lnTo>
                    <a:pt x="154926" y="119907"/>
                  </a:lnTo>
                  <a:lnTo>
                    <a:pt x="151175" y="153407"/>
                  </a:lnTo>
                  <a:lnTo>
                    <a:pt x="145031" y="181185"/>
                  </a:lnTo>
                  <a:lnTo>
                    <a:pt x="130141" y="212519"/>
                  </a:lnTo>
                  <a:lnTo>
                    <a:pt x="121185" y="224294"/>
                  </a:lnTo>
                  <a:lnTo>
                    <a:pt x="103425" y="236056"/>
                  </a:lnTo>
                  <a:lnTo>
                    <a:pt x="83082" y="240775"/>
                  </a:lnTo>
                  <a:lnTo>
                    <a:pt x="58180" y="242174"/>
                  </a:lnTo>
                  <a:lnTo>
                    <a:pt x="44223" y="238267"/>
                  </a:lnTo>
                  <a:lnTo>
                    <a:pt x="13216" y="222474"/>
                  </a:lnTo>
                  <a:lnTo>
                    <a:pt x="2731" y="206853"/>
                  </a:lnTo>
                  <a:lnTo>
                    <a:pt x="0" y="199551"/>
                  </a:lnTo>
                  <a:lnTo>
                    <a:pt x="903" y="191543"/>
                  </a:lnTo>
                  <a:lnTo>
                    <a:pt x="4959" y="178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2202"/>
            <p:cNvSpPr/>
            <p:nvPr/>
          </p:nvSpPr>
          <p:spPr bwMode="auto">
            <a:xfrm>
              <a:off x="2731958" y="2286000"/>
              <a:ext cx="104112" cy="156698"/>
            </a:xfrm>
            <a:custGeom>
              <a:avLst/>
              <a:gdLst/>
              <a:ahLst/>
              <a:cxnLst/>
              <a:rect l="0" t="0" r="0" b="0"/>
              <a:pathLst>
                <a:path w="104112" h="156698">
                  <a:moveTo>
                    <a:pt x="11242" y="0"/>
                  </a:moveTo>
                  <a:lnTo>
                    <a:pt x="7450" y="3792"/>
                  </a:lnTo>
                  <a:lnTo>
                    <a:pt x="5588" y="9888"/>
                  </a:lnTo>
                  <a:lnTo>
                    <a:pt x="4229" y="43730"/>
                  </a:lnTo>
                  <a:lnTo>
                    <a:pt x="2020" y="64551"/>
                  </a:lnTo>
                  <a:lnTo>
                    <a:pt x="0" y="78696"/>
                  </a:lnTo>
                  <a:lnTo>
                    <a:pt x="3402" y="114315"/>
                  </a:lnTo>
                  <a:lnTo>
                    <a:pt x="3892" y="131943"/>
                  </a:lnTo>
                  <a:lnTo>
                    <a:pt x="5548" y="136381"/>
                  </a:lnTo>
                  <a:lnTo>
                    <a:pt x="20174" y="151859"/>
                  </a:lnTo>
                  <a:lnTo>
                    <a:pt x="27382" y="154805"/>
                  </a:lnTo>
                  <a:lnTo>
                    <a:pt x="48738" y="156697"/>
                  </a:lnTo>
                  <a:lnTo>
                    <a:pt x="65126" y="153232"/>
                  </a:lnTo>
                  <a:lnTo>
                    <a:pt x="84092" y="144950"/>
                  </a:lnTo>
                  <a:lnTo>
                    <a:pt x="90716" y="140358"/>
                  </a:lnTo>
                  <a:lnTo>
                    <a:pt x="10411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203"/>
            <p:cNvSpPr/>
            <p:nvPr/>
          </p:nvSpPr>
          <p:spPr bwMode="auto">
            <a:xfrm>
              <a:off x="2707481" y="2314575"/>
              <a:ext cx="114301" cy="32478"/>
            </a:xfrm>
            <a:custGeom>
              <a:avLst/>
              <a:gdLst/>
              <a:ahLst/>
              <a:cxnLst/>
              <a:rect l="0" t="0" r="0" b="0"/>
              <a:pathLst>
                <a:path w="114301" h="32478">
                  <a:moveTo>
                    <a:pt x="0" y="14288"/>
                  </a:moveTo>
                  <a:lnTo>
                    <a:pt x="3793" y="18080"/>
                  </a:lnTo>
                  <a:lnTo>
                    <a:pt x="7771" y="19942"/>
                  </a:lnTo>
                  <a:lnTo>
                    <a:pt x="39197" y="28649"/>
                  </a:lnTo>
                  <a:lnTo>
                    <a:pt x="58181" y="32477"/>
                  </a:lnTo>
                  <a:lnTo>
                    <a:pt x="93606" y="28228"/>
                  </a:lnTo>
                  <a:lnTo>
                    <a:pt x="103583" y="23004"/>
                  </a:lnTo>
                  <a:lnTo>
                    <a:pt x="109008" y="18691"/>
                  </a:lnTo>
                  <a:lnTo>
                    <a:pt x="111948" y="12011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204"/>
            <p:cNvSpPr/>
            <p:nvPr/>
          </p:nvSpPr>
          <p:spPr bwMode="auto">
            <a:xfrm>
              <a:off x="2736056" y="2228850"/>
              <a:ext cx="114301" cy="35720"/>
            </a:xfrm>
            <a:custGeom>
              <a:avLst/>
              <a:gdLst/>
              <a:ahLst/>
              <a:cxnLst/>
              <a:rect l="0" t="0" r="0" b="0"/>
              <a:pathLst>
                <a:path w="114301" h="35720">
                  <a:moveTo>
                    <a:pt x="0" y="35719"/>
                  </a:moveTo>
                  <a:lnTo>
                    <a:pt x="0" y="31926"/>
                  </a:lnTo>
                  <a:lnTo>
                    <a:pt x="794" y="30809"/>
                  </a:lnTo>
                  <a:lnTo>
                    <a:pt x="2117" y="30064"/>
                  </a:lnTo>
                  <a:lnTo>
                    <a:pt x="3793" y="29568"/>
                  </a:lnTo>
                  <a:lnTo>
                    <a:pt x="12979" y="23862"/>
                  </a:lnTo>
                  <a:lnTo>
                    <a:pt x="43313" y="15941"/>
                  </a:lnTo>
                  <a:lnTo>
                    <a:pt x="66029" y="9117"/>
                  </a:lnTo>
                  <a:lnTo>
                    <a:pt x="98654" y="2494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4" name="SMARTInkShape-Group402"/>
          <p:cNvGrpSpPr/>
          <p:nvPr/>
        </p:nvGrpSpPr>
        <p:grpSpPr>
          <a:xfrm>
            <a:off x="7429623" y="2235994"/>
            <a:ext cx="921422" cy="135732"/>
            <a:chOff x="7429623" y="2235994"/>
            <a:chExt cx="921422" cy="135732"/>
          </a:xfrm>
        </p:grpSpPr>
        <p:sp>
          <p:nvSpPr>
            <p:cNvPr id="10" name="SMARTInkShape-2205"/>
            <p:cNvSpPr/>
            <p:nvPr/>
          </p:nvSpPr>
          <p:spPr bwMode="auto">
            <a:xfrm>
              <a:off x="7429623" y="2357496"/>
              <a:ext cx="617908" cy="14230"/>
            </a:xfrm>
            <a:custGeom>
              <a:avLst/>
              <a:gdLst/>
              <a:ahLst/>
              <a:cxnLst/>
              <a:rect l="0" t="0" r="0" b="0"/>
              <a:pathLst>
                <a:path w="617908" h="14230">
                  <a:moveTo>
                    <a:pt x="28452" y="14229"/>
                  </a:moveTo>
                  <a:lnTo>
                    <a:pt x="0" y="14229"/>
                  </a:lnTo>
                  <a:lnTo>
                    <a:pt x="31391" y="14229"/>
                  </a:lnTo>
                  <a:lnTo>
                    <a:pt x="65692" y="14229"/>
                  </a:lnTo>
                  <a:lnTo>
                    <a:pt x="92892" y="14229"/>
                  </a:lnTo>
                  <a:lnTo>
                    <a:pt x="125619" y="14229"/>
                  </a:lnTo>
                  <a:lnTo>
                    <a:pt x="143236" y="14229"/>
                  </a:lnTo>
                  <a:lnTo>
                    <a:pt x="162919" y="13435"/>
                  </a:lnTo>
                  <a:lnTo>
                    <a:pt x="183977" y="12112"/>
                  </a:lnTo>
                  <a:lnTo>
                    <a:pt x="205954" y="10437"/>
                  </a:lnTo>
                  <a:lnTo>
                    <a:pt x="229337" y="9319"/>
                  </a:lnTo>
                  <a:lnTo>
                    <a:pt x="253657" y="8575"/>
                  </a:lnTo>
                  <a:lnTo>
                    <a:pt x="278601" y="8078"/>
                  </a:lnTo>
                  <a:lnTo>
                    <a:pt x="303962" y="7747"/>
                  </a:lnTo>
                  <a:lnTo>
                    <a:pt x="329600" y="7527"/>
                  </a:lnTo>
                  <a:lnTo>
                    <a:pt x="355424" y="7379"/>
                  </a:lnTo>
                  <a:lnTo>
                    <a:pt x="379783" y="7281"/>
                  </a:lnTo>
                  <a:lnTo>
                    <a:pt x="403166" y="7216"/>
                  </a:lnTo>
                  <a:lnTo>
                    <a:pt x="425899" y="7172"/>
                  </a:lnTo>
                  <a:lnTo>
                    <a:pt x="448198" y="7143"/>
                  </a:lnTo>
                  <a:lnTo>
                    <a:pt x="470208" y="7124"/>
                  </a:lnTo>
                  <a:lnTo>
                    <a:pt x="492025" y="7111"/>
                  </a:lnTo>
                  <a:lnTo>
                    <a:pt x="511332" y="6309"/>
                  </a:lnTo>
                  <a:lnTo>
                    <a:pt x="545484" y="3301"/>
                  </a:lnTo>
                  <a:lnTo>
                    <a:pt x="572304" y="1434"/>
                  </a:lnTo>
                  <a:lnTo>
                    <a:pt x="607808" y="236"/>
                  </a:lnTo>
                  <a:lnTo>
                    <a:pt x="617907" y="0"/>
                  </a:lnTo>
                  <a:lnTo>
                    <a:pt x="592363" y="737"/>
                  </a:lnTo>
                  <a:lnTo>
                    <a:pt x="571377" y="70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2206"/>
            <p:cNvSpPr/>
            <p:nvPr/>
          </p:nvSpPr>
          <p:spPr bwMode="auto">
            <a:xfrm>
              <a:off x="8222543" y="2314575"/>
              <a:ext cx="11157" cy="7145"/>
            </a:xfrm>
            <a:custGeom>
              <a:avLst/>
              <a:gdLst/>
              <a:ahLst/>
              <a:cxnLst/>
              <a:rect l="0" t="0" r="0" b="0"/>
              <a:pathLst>
                <a:path w="11157" h="7145">
                  <a:moveTo>
                    <a:pt x="7057" y="7144"/>
                  </a:moveTo>
                  <a:lnTo>
                    <a:pt x="0" y="7144"/>
                  </a:lnTo>
                  <a:lnTo>
                    <a:pt x="6971" y="87"/>
                  </a:lnTo>
                  <a:lnTo>
                    <a:pt x="11156" y="17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207"/>
            <p:cNvSpPr/>
            <p:nvPr/>
          </p:nvSpPr>
          <p:spPr bwMode="auto">
            <a:xfrm>
              <a:off x="8237151" y="2293144"/>
              <a:ext cx="28169" cy="28282"/>
            </a:xfrm>
            <a:custGeom>
              <a:avLst/>
              <a:gdLst/>
              <a:ahLst/>
              <a:cxnLst/>
              <a:rect l="0" t="0" r="0" b="0"/>
              <a:pathLst>
                <a:path w="28169" h="28282">
                  <a:moveTo>
                    <a:pt x="21024" y="21431"/>
                  </a:moveTo>
                  <a:lnTo>
                    <a:pt x="11081" y="21431"/>
                  </a:lnTo>
                  <a:lnTo>
                    <a:pt x="6550" y="23548"/>
                  </a:lnTo>
                  <a:lnTo>
                    <a:pt x="0" y="28281"/>
                  </a:lnTo>
                  <a:lnTo>
                    <a:pt x="28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208"/>
            <p:cNvSpPr/>
            <p:nvPr/>
          </p:nvSpPr>
          <p:spPr bwMode="auto">
            <a:xfrm>
              <a:off x="8288124" y="2235994"/>
              <a:ext cx="62921" cy="57151"/>
            </a:xfrm>
            <a:custGeom>
              <a:avLst/>
              <a:gdLst/>
              <a:ahLst/>
              <a:cxnLst/>
              <a:rect l="0" t="0" r="0" b="0"/>
              <a:pathLst>
                <a:path w="62921" h="57151">
                  <a:moveTo>
                    <a:pt x="20057" y="57150"/>
                  </a:moveTo>
                  <a:lnTo>
                    <a:pt x="0" y="57150"/>
                  </a:lnTo>
                  <a:lnTo>
                    <a:pt x="336" y="56356"/>
                  </a:lnTo>
                  <a:lnTo>
                    <a:pt x="32429" y="23357"/>
                  </a:lnTo>
                  <a:lnTo>
                    <a:pt x="629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21" name="SMARTInkShape-Group403"/>
          <p:cNvGrpSpPr/>
          <p:nvPr/>
        </p:nvGrpSpPr>
        <p:grpSpPr>
          <a:xfrm>
            <a:off x="3207570" y="850106"/>
            <a:ext cx="1542193" cy="285201"/>
            <a:chOff x="3207570" y="850106"/>
            <a:chExt cx="1542193" cy="285201"/>
          </a:xfrm>
        </p:grpSpPr>
        <p:sp>
          <p:nvSpPr>
            <p:cNvPr id="15" name="SMARTInkShape-2209"/>
            <p:cNvSpPr/>
            <p:nvPr/>
          </p:nvSpPr>
          <p:spPr bwMode="auto">
            <a:xfrm>
              <a:off x="4650615" y="850106"/>
              <a:ext cx="99148" cy="262803"/>
            </a:xfrm>
            <a:custGeom>
              <a:avLst/>
              <a:gdLst/>
              <a:ahLst/>
              <a:cxnLst/>
              <a:rect l="0" t="0" r="0" b="0"/>
              <a:pathLst>
                <a:path w="99148" h="262803">
                  <a:moveTo>
                    <a:pt x="28541" y="0"/>
                  </a:moveTo>
                  <a:lnTo>
                    <a:pt x="21692" y="6850"/>
                  </a:lnTo>
                  <a:lnTo>
                    <a:pt x="4400" y="7142"/>
                  </a:lnTo>
                  <a:lnTo>
                    <a:pt x="2922" y="7936"/>
                  </a:lnTo>
                  <a:lnTo>
                    <a:pt x="1937" y="9260"/>
                  </a:lnTo>
                  <a:lnTo>
                    <a:pt x="0" y="14201"/>
                  </a:lnTo>
                  <a:lnTo>
                    <a:pt x="34458" y="14287"/>
                  </a:lnTo>
                  <a:lnTo>
                    <a:pt x="64338" y="14288"/>
                  </a:lnTo>
                  <a:lnTo>
                    <a:pt x="67487" y="15875"/>
                  </a:lnTo>
                  <a:lnTo>
                    <a:pt x="73102" y="21872"/>
                  </a:lnTo>
                  <a:lnTo>
                    <a:pt x="76127" y="27713"/>
                  </a:lnTo>
                  <a:lnTo>
                    <a:pt x="76934" y="30382"/>
                  </a:lnTo>
                  <a:lnTo>
                    <a:pt x="75714" y="37580"/>
                  </a:lnTo>
                  <a:lnTo>
                    <a:pt x="65475" y="64686"/>
                  </a:lnTo>
                  <a:lnTo>
                    <a:pt x="43248" y="97780"/>
                  </a:lnTo>
                  <a:lnTo>
                    <a:pt x="39046" y="103783"/>
                  </a:lnTo>
                  <a:lnTo>
                    <a:pt x="36681" y="111625"/>
                  </a:lnTo>
                  <a:lnTo>
                    <a:pt x="36128" y="116551"/>
                  </a:lnTo>
                  <a:lnTo>
                    <a:pt x="36774" y="118182"/>
                  </a:lnTo>
                  <a:lnTo>
                    <a:pt x="37998" y="119269"/>
                  </a:lnTo>
                  <a:lnTo>
                    <a:pt x="39609" y="119994"/>
                  </a:lnTo>
                  <a:lnTo>
                    <a:pt x="71650" y="127042"/>
                  </a:lnTo>
                  <a:lnTo>
                    <a:pt x="76330" y="127557"/>
                  </a:lnTo>
                  <a:lnTo>
                    <a:pt x="85764" y="132363"/>
                  </a:lnTo>
                  <a:lnTo>
                    <a:pt x="93661" y="138997"/>
                  </a:lnTo>
                  <a:lnTo>
                    <a:pt x="97171" y="144591"/>
                  </a:lnTo>
                  <a:lnTo>
                    <a:pt x="99147" y="155995"/>
                  </a:lnTo>
                  <a:lnTo>
                    <a:pt x="95940" y="169429"/>
                  </a:lnTo>
                  <a:lnTo>
                    <a:pt x="89962" y="183463"/>
                  </a:lnTo>
                  <a:lnTo>
                    <a:pt x="63822" y="215733"/>
                  </a:lnTo>
                  <a:lnTo>
                    <a:pt x="55863" y="224998"/>
                  </a:lnTo>
                  <a:lnTo>
                    <a:pt x="51518" y="228580"/>
                  </a:lnTo>
                  <a:lnTo>
                    <a:pt x="46691" y="236793"/>
                  </a:lnTo>
                  <a:lnTo>
                    <a:pt x="43592" y="251209"/>
                  </a:lnTo>
                  <a:lnTo>
                    <a:pt x="44925" y="253991"/>
                  </a:lnTo>
                  <a:lnTo>
                    <a:pt x="50640" y="259200"/>
                  </a:lnTo>
                  <a:lnTo>
                    <a:pt x="56354" y="262044"/>
                  </a:lnTo>
                  <a:lnTo>
                    <a:pt x="58989" y="262802"/>
                  </a:lnTo>
                  <a:lnTo>
                    <a:pt x="85691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210"/>
            <p:cNvSpPr/>
            <p:nvPr/>
          </p:nvSpPr>
          <p:spPr bwMode="auto">
            <a:xfrm>
              <a:off x="4679156" y="1028700"/>
              <a:ext cx="28576" cy="57151"/>
            </a:xfrm>
            <a:custGeom>
              <a:avLst/>
              <a:gdLst/>
              <a:ahLst/>
              <a:cxnLst/>
              <a:rect l="0" t="0" r="0" b="0"/>
              <a:pathLst>
                <a:path w="28576" h="57151">
                  <a:moveTo>
                    <a:pt x="28575" y="0"/>
                  </a:moveTo>
                  <a:lnTo>
                    <a:pt x="28575" y="17061"/>
                  </a:lnTo>
                  <a:lnTo>
                    <a:pt x="18632" y="40934"/>
                  </a:lnTo>
                  <a:lnTo>
                    <a:pt x="11782" y="51111"/>
                  </a:lnTo>
                  <a:lnTo>
                    <a:pt x="7089" y="54466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211"/>
            <p:cNvSpPr/>
            <p:nvPr/>
          </p:nvSpPr>
          <p:spPr bwMode="auto">
            <a:xfrm>
              <a:off x="4532166" y="936160"/>
              <a:ext cx="139848" cy="106391"/>
            </a:xfrm>
            <a:custGeom>
              <a:avLst/>
              <a:gdLst/>
              <a:ahLst/>
              <a:cxnLst/>
              <a:rect l="0" t="0" r="0" b="0"/>
              <a:pathLst>
                <a:path w="139848" h="106391">
                  <a:moveTo>
                    <a:pt x="4115" y="28246"/>
                  </a:moveTo>
                  <a:lnTo>
                    <a:pt x="4115" y="24454"/>
                  </a:lnTo>
                  <a:lnTo>
                    <a:pt x="3322" y="23337"/>
                  </a:lnTo>
                  <a:lnTo>
                    <a:pt x="1999" y="22592"/>
                  </a:lnTo>
                  <a:lnTo>
                    <a:pt x="323" y="22096"/>
                  </a:lnTo>
                  <a:lnTo>
                    <a:pt x="0" y="20971"/>
                  </a:lnTo>
                  <a:lnTo>
                    <a:pt x="3416" y="11247"/>
                  </a:lnTo>
                  <a:lnTo>
                    <a:pt x="4443" y="9769"/>
                  </a:lnTo>
                  <a:lnTo>
                    <a:pt x="5921" y="8785"/>
                  </a:lnTo>
                  <a:lnTo>
                    <a:pt x="26332" y="1334"/>
                  </a:lnTo>
                  <a:lnTo>
                    <a:pt x="44752" y="0"/>
                  </a:lnTo>
                  <a:lnTo>
                    <a:pt x="52074" y="1934"/>
                  </a:lnTo>
                  <a:lnTo>
                    <a:pt x="55138" y="3561"/>
                  </a:lnTo>
                  <a:lnTo>
                    <a:pt x="57180" y="5439"/>
                  </a:lnTo>
                  <a:lnTo>
                    <a:pt x="59450" y="9643"/>
                  </a:lnTo>
                  <a:lnTo>
                    <a:pt x="58467" y="12669"/>
                  </a:lnTo>
                  <a:lnTo>
                    <a:pt x="41698" y="42986"/>
                  </a:lnTo>
                  <a:lnTo>
                    <a:pt x="16561" y="77436"/>
                  </a:lnTo>
                  <a:lnTo>
                    <a:pt x="8156" y="88506"/>
                  </a:lnTo>
                  <a:lnTo>
                    <a:pt x="5911" y="94187"/>
                  </a:lnTo>
                  <a:lnTo>
                    <a:pt x="6106" y="96813"/>
                  </a:lnTo>
                  <a:lnTo>
                    <a:pt x="8440" y="101847"/>
                  </a:lnTo>
                  <a:lnTo>
                    <a:pt x="11761" y="103507"/>
                  </a:lnTo>
                  <a:lnTo>
                    <a:pt x="40841" y="106390"/>
                  </a:lnTo>
                  <a:lnTo>
                    <a:pt x="73517" y="101832"/>
                  </a:lnTo>
                  <a:lnTo>
                    <a:pt x="107211" y="96174"/>
                  </a:lnTo>
                  <a:lnTo>
                    <a:pt x="139847" y="925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212"/>
            <p:cNvSpPr/>
            <p:nvPr/>
          </p:nvSpPr>
          <p:spPr bwMode="auto">
            <a:xfrm>
              <a:off x="4380562" y="857252"/>
              <a:ext cx="127145" cy="278055"/>
            </a:xfrm>
            <a:custGeom>
              <a:avLst/>
              <a:gdLst/>
              <a:ahLst/>
              <a:cxnLst/>
              <a:rect l="0" t="0" r="0" b="0"/>
              <a:pathLst>
                <a:path w="127145" h="278055">
                  <a:moveTo>
                    <a:pt x="84282" y="7142"/>
                  </a:moveTo>
                  <a:lnTo>
                    <a:pt x="77140" y="0"/>
                  </a:lnTo>
                  <a:lnTo>
                    <a:pt x="67195" y="16092"/>
                  </a:lnTo>
                  <a:lnTo>
                    <a:pt x="41415" y="49556"/>
                  </a:lnTo>
                  <a:lnTo>
                    <a:pt x="29512" y="61058"/>
                  </a:lnTo>
                  <a:lnTo>
                    <a:pt x="20406" y="64166"/>
                  </a:lnTo>
                  <a:lnTo>
                    <a:pt x="44124" y="64292"/>
                  </a:lnTo>
                  <a:lnTo>
                    <a:pt x="45603" y="65086"/>
                  </a:lnTo>
                  <a:lnTo>
                    <a:pt x="46590" y="66408"/>
                  </a:lnTo>
                  <a:lnTo>
                    <a:pt x="48480" y="69995"/>
                  </a:lnTo>
                  <a:lnTo>
                    <a:pt x="53213" y="76477"/>
                  </a:lnTo>
                  <a:lnTo>
                    <a:pt x="54968" y="83424"/>
                  </a:lnTo>
                  <a:lnTo>
                    <a:pt x="55378" y="88141"/>
                  </a:lnTo>
                  <a:lnTo>
                    <a:pt x="51817" y="99051"/>
                  </a:lnTo>
                  <a:lnTo>
                    <a:pt x="41942" y="112338"/>
                  </a:lnTo>
                  <a:lnTo>
                    <a:pt x="13399" y="139097"/>
                  </a:lnTo>
                  <a:lnTo>
                    <a:pt x="5865" y="143871"/>
                  </a:lnTo>
                  <a:lnTo>
                    <a:pt x="0" y="148803"/>
                  </a:lnTo>
                  <a:lnTo>
                    <a:pt x="313" y="149207"/>
                  </a:lnTo>
                  <a:lnTo>
                    <a:pt x="6518" y="149857"/>
                  </a:lnTo>
                  <a:lnTo>
                    <a:pt x="8627" y="149910"/>
                  </a:lnTo>
                  <a:lnTo>
                    <a:pt x="41626" y="164486"/>
                  </a:lnTo>
                  <a:lnTo>
                    <a:pt x="50243" y="169941"/>
                  </a:lnTo>
                  <a:lnTo>
                    <a:pt x="56718" y="177658"/>
                  </a:lnTo>
                  <a:lnTo>
                    <a:pt x="60125" y="188495"/>
                  </a:lnTo>
                  <a:lnTo>
                    <a:pt x="62312" y="211063"/>
                  </a:lnTo>
                  <a:lnTo>
                    <a:pt x="57041" y="235718"/>
                  </a:lnTo>
                  <a:lnTo>
                    <a:pt x="43475" y="269203"/>
                  </a:lnTo>
                  <a:lnTo>
                    <a:pt x="41825" y="276747"/>
                  </a:lnTo>
                  <a:lnTo>
                    <a:pt x="42484" y="277366"/>
                  </a:lnTo>
                  <a:lnTo>
                    <a:pt x="45332" y="278054"/>
                  </a:lnTo>
                  <a:lnTo>
                    <a:pt x="77104" y="270761"/>
                  </a:lnTo>
                  <a:lnTo>
                    <a:pt x="109499" y="258005"/>
                  </a:lnTo>
                  <a:lnTo>
                    <a:pt x="127144" y="250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213"/>
            <p:cNvSpPr/>
            <p:nvPr/>
          </p:nvSpPr>
          <p:spPr bwMode="auto">
            <a:xfrm>
              <a:off x="4236244" y="1014413"/>
              <a:ext cx="50007" cy="14288"/>
            </a:xfrm>
            <a:custGeom>
              <a:avLst/>
              <a:gdLst/>
              <a:ahLst/>
              <a:cxnLst/>
              <a:rect l="0" t="0" r="0" b="0"/>
              <a:pathLst>
                <a:path w="50007" h="14288">
                  <a:moveTo>
                    <a:pt x="0" y="14287"/>
                  </a:moveTo>
                  <a:lnTo>
                    <a:pt x="3792" y="14287"/>
                  </a:lnTo>
                  <a:lnTo>
                    <a:pt x="4909" y="13493"/>
                  </a:lnTo>
                  <a:lnTo>
                    <a:pt x="5654" y="12170"/>
                  </a:lnTo>
                  <a:lnTo>
                    <a:pt x="6151" y="10495"/>
                  </a:lnTo>
                  <a:lnTo>
                    <a:pt x="8069" y="9378"/>
                  </a:lnTo>
                  <a:lnTo>
                    <a:pt x="42334" y="480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214"/>
            <p:cNvSpPr/>
            <p:nvPr/>
          </p:nvSpPr>
          <p:spPr bwMode="auto">
            <a:xfrm>
              <a:off x="4180087" y="971550"/>
              <a:ext cx="56158" cy="7145"/>
            </a:xfrm>
            <a:custGeom>
              <a:avLst/>
              <a:gdLst/>
              <a:ahLst/>
              <a:cxnLst/>
              <a:rect l="0" t="0" r="0" b="0"/>
              <a:pathLst>
                <a:path w="56158" h="7145">
                  <a:moveTo>
                    <a:pt x="6151" y="7144"/>
                  </a:moveTo>
                  <a:lnTo>
                    <a:pt x="0" y="7144"/>
                  </a:lnTo>
                  <a:lnTo>
                    <a:pt x="5245" y="7144"/>
                  </a:lnTo>
                  <a:lnTo>
                    <a:pt x="11675" y="2234"/>
                  </a:lnTo>
                  <a:lnTo>
                    <a:pt x="18283" y="662"/>
                  </a:lnTo>
                  <a:lnTo>
                    <a:pt x="52982" y="2"/>
                  </a:lnTo>
                  <a:lnTo>
                    <a:pt x="561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215"/>
            <p:cNvSpPr/>
            <p:nvPr/>
          </p:nvSpPr>
          <p:spPr bwMode="auto">
            <a:xfrm>
              <a:off x="3986213" y="971550"/>
              <a:ext cx="78582" cy="105595"/>
            </a:xfrm>
            <a:custGeom>
              <a:avLst/>
              <a:gdLst/>
              <a:ahLst/>
              <a:cxnLst/>
              <a:rect l="0" t="0" r="0" b="0"/>
              <a:pathLst>
                <a:path w="78582" h="105595">
                  <a:moveTo>
                    <a:pt x="14287" y="7144"/>
                  </a:moveTo>
                  <a:lnTo>
                    <a:pt x="8136" y="993"/>
                  </a:lnTo>
                  <a:lnTo>
                    <a:pt x="0" y="0"/>
                  </a:lnTo>
                  <a:lnTo>
                    <a:pt x="0" y="20118"/>
                  </a:lnTo>
                  <a:lnTo>
                    <a:pt x="793" y="20556"/>
                  </a:lnTo>
                  <a:lnTo>
                    <a:pt x="3792" y="21042"/>
                  </a:lnTo>
                  <a:lnTo>
                    <a:pt x="14473" y="27034"/>
                  </a:lnTo>
                  <a:lnTo>
                    <a:pt x="16792" y="27548"/>
                  </a:lnTo>
                  <a:lnTo>
                    <a:pt x="51103" y="21699"/>
                  </a:lnTo>
                  <a:lnTo>
                    <a:pt x="56579" y="19434"/>
                  </a:lnTo>
                  <a:lnTo>
                    <a:pt x="59151" y="17718"/>
                  </a:lnTo>
                  <a:lnTo>
                    <a:pt x="62008" y="13696"/>
                  </a:lnTo>
                  <a:lnTo>
                    <a:pt x="63616" y="6968"/>
                  </a:lnTo>
                  <a:lnTo>
                    <a:pt x="63842" y="4646"/>
                  </a:lnTo>
                  <a:lnTo>
                    <a:pt x="63199" y="3097"/>
                  </a:lnTo>
                  <a:lnTo>
                    <a:pt x="61976" y="2065"/>
                  </a:lnTo>
                  <a:lnTo>
                    <a:pt x="58501" y="918"/>
                  </a:lnTo>
                  <a:lnTo>
                    <a:pt x="47489" y="121"/>
                  </a:lnTo>
                  <a:lnTo>
                    <a:pt x="36648" y="3828"/>
                  </a:lnTo>
                  <a:lnTo>
                    <a:pt x="30046" y="9903"/>
                  </a:lnTo>
                  <a:lnTo>
                    <a:pt x="21867" y="24366"/>
                  </a:lnTo>
                  <a:lnTo>
                    <a:pt x="16533" y="41615"/>
                  </a:lnTo>
                  <a:lnTo>
                    <a:pt x="10467" y="71420"/>
                  </a:lnTo>
                  <a:lnTo>
                    <a:pt x="13627" y="93523"/>
                  </a:lnTo>
                  <a:lnTo>
                    <a:pt x="15435" y="96480"/>
                  </a:lnTo>
                  <a:lnTo>
                    <a:pt x="21676" y="101882"/>
                  </a:lnTo>
                  <a:lnTo>
                    <a:pt x="29742" y="104812"/>
                  </a:lnTo>
                  <a:lnTo>
                    <a:pt x="34115" y="105594"/>
                  </a:lnTo>
                  <a:lnTo>
                    <a:pt x="43208" y="104345"/>
                  </a:lnTo>
                  <a:lnTo>
                    <a:pt x="61980" y="97076"/>
                  </a:lnTo>
                  <a:lnTo>
                    <a:pt x="69351" y="90505"/>
                  </a:lnTo>
                  <a:lnTo>
                    <a:pt x="78581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216"/>
            <p:cNvSpPr/>
            <p:nvPr/>
          </p:nvSpPr>
          <p:spPr bwMode="auto">
            <a:xfrm>
              <a:off x="3889305" y="957263"/>
              <a:ext cx="75258" cy="124560"/>
            </a:xfrm>
            <a:custGeom>
              <a:avLst/>
              <a:gdLst/>
              <a:ahLst/>
              <a:cxnLst/>
              <a:rect l="0" t="0" r="0" b="0"/>
              <a:pathLst>
                <a:path w="75258" h="124560">
                  <a:moveTo>
                    <a:pt x="32614" y="0"/>
                  </a:moveTo>
                  <a:lnTo>
                    <a:pt x="28822" y="0"/>
                  </a:lnTo>
                  <a:lnTo>
                    <a:pt x="24843" y="2116"/>
                  </a:lnTo>
                  <a:lnTo>
                    <a:pt x="12877" y="11857"/>
                  </a:lnTo>
                  <a:lnTo>
                    <a:pt x="8496" y="13207"/>
                  </a:lnTo>
                  <a:lnTo>
                    <a:pt x="7010" y="14361"/>
                  </a:lnTo>
                  <a:lnTo>
                    <a:pt x="5359" y="17759"/>
                  </a:lnTo>
                  <a:lnTo>
                    <a:pt x="4430" y="24135"/>
                  </a:lnTo>
                  <a:lnTo>
                    <a:pt x="3506" y="25615"/>
                  </a:lnTo>
                  <a:lnTo>
                    <a:pt x="2096" y="26602"/>
                  </a:lnTo>
                  <a:lnTo>
                    <a:pt x="362" y="27259"/>
                  </a:lnTo>
                  <a:lnTo>
                    <a:pt x="0" y="28491"/>
                  </a:lnTo>
                  <a:lnTo>
                    <a:pt x="553" y="30107"/>
                  </a:lnTo>
                  <a:lnTo>
                    <a:pt x="6065" y="37689"/>
                  </a:lnTo>
                  <a:lnTo>
                    <a:pt x="7770" y="39413"/>
                  </a:lnTo>
                  <a:lnTo>
                    <a:pt x="13899" y="41329"/>
                  </a:lnTo>
                  <a:lnTo>
                    <a:pt x="21121" y="42974"/>
                  </a:lnTo>
                  <a:lnTo>
                    <a:pt x="32225" y="50498"/>
                  </a:lnTo>
                  <a:lnTo>
                    <a:pt x="52521" y="66453"/>
                  </a:lnTo>
                  <a:lnTo>
                    <a:pt x="58924" y="73984"/>
                  </a:lnTo>
                  <a:lnTo>
                    <a:pt x="69867" y="82687"/>
                  </a:lnTo>
                  <a:lnTo>
                    <a:pt x="72983" y="87814"/>
                  </a:lnTo>
                  <a:lnTo>
                    <a:pt x="75257" y="108518"/>
                  </a:lnTo>
                  <a:lnTo>
                    <a:pt x="73262" y="113847"/>
                  </a:lnTo>
                  <a:lnTo>
                    <a:pt x="65514" y="123735"/>
                  </a:lnTo>
                  <a:lnTo>
                    <a:pt x="63279" y="124559"/>
                  </a:lnTo>
                  <a:lnTo>
                    <a:pt x="60995" y="124314"/>
                  </a:lnTo>
                  <a:lnTo>
                    <a:pt x="53988" y="122294"/>
                  </a:lnTo>
                  <a:lnTo>
                    <a:pt x="51625" y="122010"/>
                  </a:lnTo>
                  <a:lnTo>
                    <a:pt x="50051" y="121027"/>
                  </a:lnTo>
                  <a:lnTo>
                    <a:pt x="49001" y="119579"/>
                  </a:lnTo>
                  <a:lnTo>
                    <a:pt x="47835" y="115058"/>
                  </a:lnTo>
                  <a:lnTo>
                    <a:pt x="47316" y="107758"/>
                  </a:lnTo>
                  <a:lnTo>
                    <a:pt x="49202" y="101338"/>
                  </a:lnTo>
                  <a:lnTo>
                    <a:pt x="54045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217"/>
            <p:cNvSpPr/>
            <p:nvPr/>
          </p:nvSpPr>
          <p:spPr bwMode="auto">
            <a:xfrm>
              <a:off x="3807913" y="964406"/>
              <a:ext cx="99719" cy="113839"/>
            </a:xfrm>
            <a:custGeom>
              <a:avLst/>
              <a:gdLst/>
              <a:ahLst/>
              <a:cxnLst/>
              <a:rect l="0" t="0" r="0" b="0"/>
              <a:pathLst>
                <a:path w="99719" h="113839">
                  <a:moveTo>
                    <a:pt x="6850" y="0"/>
                  </a:moveTo>
                  <a:lnTo>
                    <a:pt x="3057" y="3793"/>
                  </a:lnTo>
                  <a:lnTo>
                    <a:pt x="1195" y="9888"/>
                  </a:lnTo>
                  <a:lnTo>
                    <a:pt x="0" y="26736"/>
                  </a:lnTo>
                  <a:lnTo>
                    <a:pt x="6999" y="60357"/>
                  </a:lnTo>
                  <a:lnTo>
                    <a:pt x="16708" y="89499"/>
                  </a:lnTo>
                  <a:lnTo>
                    <a:pt x="28325" y="106399"/>
                  </a:lnTo>
                  <a:lnTo>
                    <a:pt x="30691" y="109033"/>
                  </a:lnTo>
                  <a:lnTo>
                    <a:pt x="37554" y="111959"/>
                  </a:lnTo>
                  <a:lnTo>
                    <a:pt x="51103" y="113838"/>
                  </a:lnTo>
                  <a:lnTo>
                    <a:pt x="58532" y="109861"/>
                  </a:lnTo>
                  <a:lnTo>
                    <a:pt x="80095" y="89903"/>
                  </a:lnTo>
                  <a:lnTo>
                    <a:pt x="9971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218"/>
            <p:cNvSpPr/>
            <p:nvPr/>
          </p:nvSpPr>
          <p:spPr bwMode="auto">
            <a:xfrm>
              <a:off x="3693319" y="1028700"/>
              <a:ext cx="92870" cy="21432"/>
            </a:xfrm>
            <a:custGeom>
              <a:avLst/>
              <a:gdLst/>
              <a:ahLst/>
              <a:cxnLst/>
              <a:rect l="0" t="0" r="0" b="0"/>
              <a:pathLst>
                <a:path w="92870" h="21432">
                  <a:moveTo>
                    <a:pt x="0" y="21431"/>
                  </a:moveTo>
                  <a:lnTo>
                    <a:pt x="6497" y="15728"/>
                  </a:lnTo>
                  <a:lnTo>
                    <a:pt x="17094" y="10040"/>
                  </a:lnTo>
                  <a:lnTo>
                    <a:pt x="51759" y="1106"/>
                  </a:lnTo>
                  <a:lnTo>
                    <a:pt x="86342" y="65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219"/>
            <p:cNvSpPr/>
            <p:nvPr/>
          </p:nvSpPr>
          <p:spPr bwMode="auto">
            <a:xfrm>
              <a:off x="3714750" y="930001"/>
              <a:ext cx="71439" cy="162994"/>
            </a:xfrm>
            <a:custGeom>
              <a:avLst/>
              <a:gdLst/>
              <a:ahLst/>
              <a:cxnLst/>
              <a:rect l="0" t="0" r="0" b="0"/>
              <a:pathLst>
                <a:path w="71439" h="162994">
                  <a:moveTo>
                    <a:pt x="0" y="20118"/>
                  </a:moveTo>
                  <a:lnTo>
                    <a:pt x="0" y="0"/>
                  </a:lnTo>
                  <a:lnTo>
                    <a:pt x="0" y="2868"/>
                  </a:lnTo>
                  <a:lnTo>
                    <a:pt x="2117" y="6630"/>
                  </a:lnTo>
                  <a:lnTo>
                    <a:pt x="9943" y="19306"/>
                  </a:lnTo>
                  <a:lnTo>
                    <a:pt x="23603" y="49527"/>
                  </a:lnTo>
                  <a:lnTo>
                    <a:pt x="39827" y="84521"/>
                  </a:lnTo>
                  <a:lnTo>
                    <a:pt x="52301" y="116352"/>
                  </a:lnTo>
                  <a:lnTo>
                    <a:pt x="67820" y="141378"/>
                  </a:lnTo>
                  <a:lnTo>
                    <a:pt x="71438" y="162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220"/>
            <p:cNvSpPr/>
            <p:nvPr/>
          </p:nvSpPr>
          <p:spPr bwMode="auto">
            <a:xfrm>
              <a:off x="3708086" y="964406"/>
              <a:ext cx="19933" cy="120983"/>
            </a:xfrm>
            <a:custGeom>
              <a:avLst/>
              <a:gdLst/>
              <a:ahLst/>
              <a:cxnLst/>
              <a:rect l="0" t="0" r="0" b="0"/>
              <a:pathLst>
                <a:path w="19933" h="120983">
                  <a:moveTo>
                    <a:pt x="13808" y="0"/>
                  </a:moveTo>
                  <a:lnTo>
                    <a:pt x="10016" y="3793"/>
                  </a:lnTo>
                  <a:lnTo>
                    <a:pt x="8153" y="7771"/>
                  </a:lnTo>
                  <a:lnTo>
                    <a:pt x="0" y="43065"/>
                  </a:lnTo>
                  <a:lnTo>
                    <a:pt x="377" y="67496"/>
                  </a:lnTo>
                  <a:lnTo>
                    <a:pt x="6007" y="100941"/>
                  </a:lnTo>
                  <a:lnTo>
                    <a:pt x="6577" y="116177"/>
                  </a:lnTo>
                  <a:lnTo>
                    <a:pt x="7400" y="117932"/>
                  </a:lnTo>
                  <a:lnTo>
                    <a:pt x="8742" y="119103"/>
                  </a:lnTo>
                  <a:lnTo>
                    <a:pt x="12807" y="120982"/>
                  </a:lnTo>
                  <a:lnTo>
                    <a:pt x="13141" y="120342"/>
                  </a:lnTo>
                  <a:lnTo>
                    <a:pt x="13511" y="117515"/>
                  </a:lnTo>
                  <a:lnTo>
                    <a:pt x="15793" y="113612"/>
                  </a:lnTo>
                  <a:lnTo>
                    <a:pt x="18659" y="109232"/>
                  </a:lnTo>
                  <a:lnTo>
                    <a:pt x="19932" y="104639"/>
                  </a:lnTo>
                  <a:lnTo>
                    <a:pt x="1380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221"/>
            <p:cNvSpPr/>
            <p:nvPr/>
          </p:nvSpPr>
          <p:spPr bwMode="auto">
            <a:xfrm>
              <a:off x="3529013" y="1021556"/>
              <a:ext cx="135732" cy="21433"/>
            </a:xfrm>
            <a:custGeom>
              <a:avLst/>
              <a:gdLst/>
              <a:ahLst/>
              <a:cxnLst/>
              <a:rect l="0" t="0" r="0" b="0"/>
              <a:pathLst>
                <a:path w="135732" h="21433">
                  <a:moveTo>
                    <a:pt x="0" y="21432"/>
                  </a:moveTo>
                  <a:lnTo>
                    <a:pt x="6150" y="21432"/>
                  </a:lnTo>
                  <a:lnTo>
                    <a:pt x="20792" y="11488"/>
                  </a:lnTo>
                  <a:lnTo>
                    <a:pt x="53928" y="3733"/>
                  </a:lnTo>
                  <a:lnTo>
                    <a:pt x="89420" y="328"/>
                  </a:lnTo>
                  <a:lnTo>
                    <a:pt x="122968" y="1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222"/>
            <p:cNvSpPr/>
            <p:nvPr/>
          </p:nvSpPr>
          <p:spPr bwMode="auto">
            <a:xfrm>
              <a:off x="3507999" y="972548"/>
              <a:ext cx="128171" cy="134478"/>
            </a:xfrm>
            <a:custGeom>
              <a:avLst/>
              <a:gdLst/>
              <a:ahLst/>
              <a:cxnLst/>
              <a:rect l="0" t="0" r="0" b="0"/>
              <a:pathLst>
                <a:path w="128171" h="134478">
                  <a:moveTo>
                    <a:pt x="49589" y="27577"/>
                  </a:moveTo>
                  <a:lnTo>
                    <a:pt x="38197" y="39762"/>
                  </a:lnTo>
                  <a:lnTo>
                    <a:pt x="30646" y="64408"/>
                  </a:lnTo>
                  <a:lnTo>
                    <a:pt x="28375" y="99050"/>
                  </a:lnTo>
                  <a:lnTo>
                    <a:pt x="29016" y="114988"/>
                  </a:lnTo>
                  <a:lnTo>
                    <a:pt x="35214" y="134477"/>
                  </a:lnTo>
                  <a:lnTo>
                    <a:pt x="35275" y="130865"/>
                  </a:lnTo>
                  <a:lnTo>
                    <a:pt x="20827" y="96654"/>
                  </a:lnTo>
                  <a:lnTo>
                    <a:pt x="6710" y="63716"/>
                  </a:lnTo>
                  <a:lnTo>
                    <a:pt x="2750" y="53957"/>
                  </a:lnTo>
                  <a:lnTo>
                    <a:pt x="0" y="29983"/>
                  </a:lnTo>
                  <a:lnTo>
                    <a:pt x="1884" y="22561"/>
                  </a:lnTo>
                  <a:lnTo>
                    <a:pt x="9562" y="11328"/>
                  </a:lnTo>
                  <a:lnTo>
                    <a:pt x="16189" y="8449"/>
                  </a:lnTo>
                  <a:lnTo>
                    <a:pt x="48600" y="5655"/>
                  </a:lnTo>
                  <a:lnTo>
                    <a:pt x="77968" y="551"/>
                  </a:lnTo>
                  <a:lnTo>
                    <a:pt x="108153" y="0"/>
                  </a:lnTo>
                  <a:lnTo>
                    <a:pt x="128170" y="61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223"/>
            <p:cNvSpPr/>
            <p:nvPr/>
          </p:nvSpPr>
          <p:spPr bwMode="auto">
            <a:xfrm>
              <a:off x="3443288" y="1050131"/>
              <a:ext cx="7144" cy="28478"/>
            </a:xfrm>
            <a:custGeom>
              <a:avLst/>
              <a:gdLst/>
              <a:ahLst/>
              <a:cxnLst/>
              <a:rect l="0" t="0" r="0" b="0"/>
              <a:pathLst>
                <a:path w="7144" h="28478">
                  <a:moveTo>
                    <a:pt x="7143" y="0"/>
                  </a:moveTo>
                  <a:lnTo>
                    <a:pt x="3351" y="3793"/>
                  </a:lnTo>
                  <a:lnTo>
                    <a:pt x="1489" y="7771"/>
                  </a:lnTo>
                  <a:lnTo>
                    <a:pt x="25" y="24817"/>
                  </a:lnTo>
                  <a:lnTo>
                    <a:pt x="810" y="26069"/>
                  </a:lnTo>
                  <a:lnTo>
                    <a:pt x="2128" y="26905"/>
                  </a:lnTo>
                  <a:lnTo>
                    <a:pt x="6153" y="28245"/>
                  </a:lnTo>
                  <a:lnTo>
                    <a:pt x="3057" y="28477"/>
                  </a:lnTo>
                  <a:lnTo>
                    <a:pt x="2038" y="26923"/>
                  </a:ln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224"/>
            <p:cNvSpPr/>
            <p:nvPr/>
          </p:nvSpPr>
          <p:spPr bwMode="auto">
            <a:xfrm>
              <a:off x="3207570" y="985838"/>
              <a:ext cx="128562" cy="120886"/>
            </a:xfrm>
            <a:custGeom>
              <a:avLst/>
              <a:gdLst/>
              <a:ahLst/>
              <a:cxnLst/>
              <a:rect l="0" t="0" r="0" b="0"/>
              <a:pathLst>
                <a:path w="128562" h="120886">
                  <a:moveTo>
                    <a:pt x="7118" y="0"/>
                  </a:moveTo>
                  <a:lnTo>
                    <a:pt x="0" y="0"/>
                  </a:lnTo>
                  <a:lnTo>
                    <a:pt x="769" y="18681"/>
                  </a:lnTo>
                  <a:lnTo>
                    <a:pt x="6456" y="53420"/>
                  </a:lnTo>
                  <a:lnTo>
                    <a:pt x="7030" y="88428"/>
                  </a:lnTo>
                  <a:lnTo>
                    <a:pt x="10884" y="104164"/>
                  </a:lnTo>
                  <a:lnTo>
                    <a:pt x="17053" y="115089"/>
                  </a:lnTo>
                  <a:lnTo>
                    <a:pt x="21587" y="118619"/>
                  </a:lnTo>
                  <a:lnTo>
                    <a:pt x="27042" y="120188"/>
                  </a:lnTo>
                  <a:lnTo>
                    <a:pt x="34758" y="120885"/>
                  </a:lnTo>
                  <a:lnTo>
                    <a:pt x="65806" y="111451"/>
                  </a:lnTo>
                  <a:lnTo>
                    <a:pt x="97322" y="97590"/>
                  </a:lnTo>
                  <a:lnTo>
                    <a:pt x="118570" y="87132"/>
                  </a:lnTo>
                  <a:lnTo>
                    <a:pt x="120313" y="87457"/>
                  </a:lnTo>
                  <a:lnTo>
                    <a:pt x="128561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2225"/>
            <p:cNvSpPr/>
            <p:nvPr/>
          </p:nvSpPr>
          <p:spPr bwMode="auto">
            <a:xfrm>
              <a:off x="3214688" y="1007269"/>
              <a:ext cx="100013" cy="50007"/>
            </a:xfrm>
            <a:custGeom>
              <a:avLst/>
              <a:gdLst/>
              <a:ahLst/>
              <a:cxnLst/>
              <a:rect l="0" t="0" r="0" b="0"/>
              <a:pathLst>
                <a:path w="100013" h="50007">
                  <a:moveTo>
                    <a:pt x="0" y="50006"/>
                  </a:moveTo>
                  <a:lnTo>
                    <a:pt x="0" y="46214"/>
                  </a:lnTo>
                  <a:lnTo>
                    <a:pt x="793" y="45097"/>
                  </a:lnTo>
                  <a:lnTo>
                    <a:pt x="2116" y="44352"/>
                  </a:lnTo>
                  <a:lnTo>
                    <a:pt x="35959" y="34082"/>
                  </a:lnTo>
                  <a:lnTo>
                    <a:pt x="50077" y="30207"/>
                  </a:lnTo>
                  <a:lnTo>
                    <a:pt x="64315" y="26942"/>
                  </a:lnTo>
                  <a:lnTo>
                    <a:pt x="83347" y="18727"/>
                  </a:lnTo>
                  <a:lnTo>
                    <a:pt x="88637" y="14144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0" name="SMARTInkShape-2226"/>
            <p:cNvSpPr/>
            <p:nvPr/>
          </p:nvSpPr>
          <p:spPr bwMode="auto">
            <a:xfrm>
              <a:off x="3214688" y="950119"/>
              <a:ext cx="92869" cy="14288"/>
            </a:xfrm>
            <a:custGeom>
              <a:avLst/>
              <a:gdLst/>
              <a:ahLst/>
              <a:cxnLst/>
              <a:rect l="0" t="0" r="0" b="0"/>
              <a:pathLst>
                <a:path w="92869" h="14288">
                  <a:moveTo>
                    <a:pt x="0" y="14287"/>
                  </a:moveTo>
                  <a:lnTo>
                    <a:pt x="9942" y="14287"/>
                  </a:lnTo>
                  <a:lnTo>
                    <a:pt x="45181" y="7585"/>
                  </a:lnTo>
                  <a:lnTo>
                    <a:pt x="73183" y="6408"/>
                  </a:lnTo>
                  <a:lnTo>
                    <a:pt x="928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32" name="SMARTInkShape-Group404"/>
          <p:cNvGrpSpPr/>
          <p:nvPr/>
        </p:nvGrpSpPr>
        <p:grpSpPr>
          <a:xfrm>
            <a:off x="4993481" y="871538"/>
            <a:ext cx="600076" cy="228048"/>
            <a:chOff x="4993481" y="871538"/>
            <a:chExt cx="600076" cy="228048"/>
          </a:xfrm>
        </p:grpSpPr>
        <p:sp>
          <p:nvSpPr>
            <p:cNvPr id="2539523" name="SMARTInkShape-2227"/>
            <p:cNvSpPr/>
            <p:nvPr/>
          </p:nvSpPr>
          <p:spPr bwMode="auto">
            <a:xfrm>
              <a:off x="5508824" y="1000223"/>
              <a:ext cx="84733" cy="71341"/>
            </a:xfrm>
            <a:custGeom>
              <a:avLst/>
              <a:gdLst/>
              <a:ahLst/>
              <a:cxnLst/>
              <a:rect l="0" t="0" r="0" b="0"/>
              <a:pathLst>
                <a:path w="84733" h="71341">
                  <a:moveTo>
                    <a:pt x="6151" y="28477"/>
                  </a:moveTo>
                  <a:lnTo>
                    <a:pt x="2359" y="28477"/>
                  </a:lnTo>
                  <a:lnTo>
                    <a:pt x="1241" y="29271"/>
                  </a:lnTo>
                  <a:lnTo>
                    <a:pt x="497" y="30594"/>
                  </a:lnTo>
                  <a:lnTo>
                    <a:pt x="0" y="32269"/>
                  </a:lnTo>
                  <a:lnTo>
                    <a:pt x="463" y="33386"/>
                  </a:lnTo>
                  <a:lnTo>
                    <a:pt x="1565" y="34131"/>
                  </a:lnTo>
                  <a:lnTo>
                    <a:pt x="6909" y="35179"/>
                  </a:lnTo>
                  <a:lnTo>
                    <a:pt x="9038" y="35326"/>
                  </a:lnTo>
                  <a:lnTo>
                    <a:pt x="42075" y="26790"/>
                  </a:lnTo>
                  <a:lnTo>
                    <a:pt x="68346" y="14041"/>
                  </a:lnTo>
                  <a:lnTo>
                    <a:pt x="74275" y="10155"/>
                  </a:lnTo>
                  <a:lnTo>
                    <a:pt x="79555" y="8428"/>
                  </a:lnTo>
                  <a:lnTo>
                    <a:pt x="81281" y="7173"/>
                  </a:lnTo>
                  <a:lnTo>
                    <a:pt x="82431" y="5543"/>
                  </a:lnTo>
                  <a:lnTo>
                    <a:pt x="83198" y="3663"/>
                  </a:lnTo>
                  <a:lnTo>
                    <a:pt x="82916" y="2409"/>
                  </a:lnTo>
                  <a:lnTo>
                    <a:pt x="81934" y="1574"/>
                  </a:lnTo>
                  <a:lnTo>
                    <a:pt x="78726" y="645"/>
                  </a:lnTo>
                  <a:lnTo>
                    <a:pt x="67900" y="0"/>
                  </a:lnTo>
                  <a:lnTo>
                    <a:pt x="65573" y="1555"/>
                  </a:lnTo>
                  <a:lnTo>
                    <a:pt x="60871" y="7516"/>
                  </a:lnTo>
                  <a:lnTo>
                    <a:pt x="52778" y="27339"/>
                  </a:lnTo>
                  <a:lnTo>
                    <a:pt x="52803" y="36173"/>
                  </a:lnTo>
                  <a:lnTo>
                    <a:pt x="59287" y="54780"/>
                  </a:lnTo>
                  <a:lnTo>
                    <a:pt x="65904" y="65198"/>
                  </a:lnTo>
                  <a:lnTo>
                    <a:pt x="69005" y="67245"/>
                  </a:lnTo>
                  <a:lnTo>
                    <a:pt x="84732" y="713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4" name="SMARTInkShape-2228"/>
            <p:cNvSpPr/>
            <p:nvPr/>
          </p:nvSpPr>
          <p:spPr bwMode="auto">
            <a:xfrm>
              <a:off x="5397003" y="971550"/>
              <a:ext cx="96542" cy="128036"/>
            </a:xfrm>
            <a:custGeom>
              <a:avLst/>
              <a:gdLst/>
              <a:ahLst/>
              <a:cxnLst/>
              <a:rect l="0" t="0" r="0" b="0"/>
              <a:pathLst>
                <a:path w="96542" h="128036">
                  <a:moveTo>
                    <a:pt x="25103" y="0"/>
                  </a:moveTo>
                  <a:lnTo>
                    <a:pt x="25103" y="3792"/>
                  </a:lnTo>
                  <a:lnTo>
                    <a:pt x="22986" y="7771"/>
                  </a:lnTo>
                  <a:lnTo>
                    <a:pt x="8310" y="27642"/>
                  </a:lnTo>
                  <a:lnTo>
                    <a:pt x="5046" y="40910"/>
                  </a:lnTo>
                  <a:lnTo>
                    <a:pt x="0" y="72886"/>
                  </a:lnTo>
                  <a:lnTo>
                    <a:pt x="188" y="82136"/>
                  </a:lnTo>
                  <a:lnTo>
                    <a:pt x="2640" y="93922"/>
                  </a:lnTo>
                  <a:lnTo>
                    <a:pt x="3468" y="108334"/>
                  </a:lnTo>
                  <a:lnTo>
                    <a:pt x="4330" y="110323"/>
                  </a:lnTo>
                  <a:lnTo>
                    <a:pt x="5698" y="111649"/>
                  </a:lnTo>
                  <a:lnTo>
                    <a:pt x="7404" y="112532"/>
                  </a:lnTo>
                  <a:lnTo>
                    <a:pt x="13533" y="111398"/>
                  </a:lnTo>
                  <a:lnTo>
                    <a:pt x="17390" y="109984"/>
                  </a:lnTo>
                  <a:lnTo>
                    <a:pt x="23792" y="104180"/>
                  </a:lnTo>
                  <a:lnTo>
                    <a:pt x="46656" y="72339"/>
                  </a:lnTo>
                  <a:lnTo>
                    <a:pt x="62592" y="39630"/>
                  </a:lnTo>
                  <a:lnTo>
                    <a:pt x="67494" y="23395"/>
                  </a:lnTo>
                  <a:lnTo>
                    <a:pt x="67651" y="23534"/>
                  </a:lnTo>
                  <a:lnTo>
                    <a:pt x="67925" y="39132"/>
                  </a:lnTo>
                  <a:lnTo>
                    <a:pt x="62306" y="71887"/>
                  </a:lnTo>
                  <a:lnTo>
                    <a:pt x="60952" y="106569"/>
                  </a:lnTo>
                  <a:lnTo>
                    <a:pt x="60848" y="122298"/>
                  </a:lnTo>
                  <a:lnTo>
                    <a:pt x="61633" y="124394"/>
                  </a:lnTo>
                  <a:lnTo>
                    <a:pt x="62951" y="125792"/>
                  </a:lnTo>
                  <a:lnTo>
                    <a:pt x="64622" y="126724"/>
                  </a:lnTo>
                  <a:lnTo>
                    <a:pt x="74560" y="128035"/>
                  </a:lnTo>
                  <a:lnTo>
                    <a:pt x="83067" y="124109"/>
                  </a:lnTo>
                  <a:lnTo>
                    <a:pt x="96541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5" name="SMARTInkShape-2229"/>
            <p:cNvSpPr/>
            <p:nvPr/>
          </p:nvSpPr>
          <p:spPr bwMode="auto">
            <a:xfrm>
              <a:off x="5315037" y="972324"/>
              <a:ext cx="64208" cy="81116"/>
            </a:xfrm>
            <a:custGeom>
              <a:avLst/>
              <a:gdLst/>
              <a:ahLst/>
              <a:cxnLst/>
              <a:rect l="0" t="0" r="0" b="0"/>
              <a:pathLst>
                <a:path w="64208" h="81116">
                  <a:moveTo>
                    <a:pt x="7057" y="20657"/>
                  </a:moveTo>
                  <a:lnTo>
                    <a:pt x="3265" y="20657"/>
                  </a:lnTo>
                  <a:lnTo>
                    <a:pt x="2147" y="21451"/>
                  </a:lnTo>
                  <a:lnTo>
                    <a:pt x="1402" y="22774"/>
                  </a:lnTo>
                  <a:lnTo>
                    <a:pt x="207" y="30600"/>
                  </a:lnTo>
                  <a:lnTo>
                    <a:pt x="0" y="41242"/>
                  </a:lnTo>
                  <a:lnTo>
                    <a:pt x="2068" y="47798"/>
                  </a:lnTo>
                  <a:lnTo>
                    <a:pt x="4839" y="54151"/>
                  </a:lnTo>
                  <a:lnTo>
                    <a:pt x="7193" y="65065"/>
                  </a:lnTo>
                  <a:lnTo>
                    <a:pt x="8735" y="66931"/>
                  </a:lnTo>
                  <a:lnTo>
                    <a:pt x="10557" y="68175"/>
                  </a:lnTo>
                  <a:lnTo>
                    <a:pt x="11772" y="69799"/>
                  </a:lnTo>
                  <a:lnTo>
                    <a:pt x="15837" y="78107"/>
                  </a:lnTo>
                  <a:lnTo>
                    <a:pt x="17673" y="80388"/>
                  </a:lnTo>
                  <a:lnTo>
                    <a:pt x="18897" y="81115"/>
                  </a:lnTo>
                  <a:lnTo>
                    <a:pt x="19713" y="80806"/>
                  </a:lnTo>
                  <a:lnTo>
                    <a:pt x="21413" y="78346"/>
                  </a:lnTo>
                  <a:lnTo>
                    <a:pt x="24815" y="74607"/>
                  </a:lnTo>
                  <a:lnTo>
                    <a:pt x="26855" y="68183"/>
                  </a:lnTo>
                  <a:lnTo>
                    <a:pt x="30121" y="55641"/>
                  </a:lnTo>
                  <a:lnTo>
                    <a:pt x="33182" y="45731"/>
                  </a:lnTo>
                  <a:lnTo>
                    <a:pt x="35700" y="28351"/>
                  </a:lnTo>
                  <a:lnTo>
                    <a:pt x="41142" y="12446"/>
                  </a:lnTo>
                  <a:lnTo>
                    <a:pt x="41687" y="8040"/>
                  </a:lnTo>
                  <a:lnTo>
                    <a:pt x="42844" y="5102"/>
                  </a:lnTo>
                  <a:lnTo>
                    <a:pt x="44409" y="3143"/>
                  </a:lnTo>
                  <a:lnTo>
                    <a:pt x="48264" y="967"/>
                  </a:lnTo>
                  <a:lnTo>
                    <a:pt x="52623" y="0"/>
                  </a:lnTo>
                  <a:lnTo>
                    <a:pt x="54103" y="536"/>
                  </a:lnTo>
                  <a:lnTo>
                    <a:pt x="55089" y="1687"/>
                  </a:lnTo>
                  <a:lnTo>
                    <a:pt x="56980" y="5082"/>
                  </a:lnTo>
                  <a:lnTo>
                    <a:pt x="61713" y="11456"/>
                  </a:lnTo>
                  <a:lnTo>
                    <a:pt x="64207" y="206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6" name="SMARTInkShape-2230"/>
            <p:cNvSpPr/>
            <p:nvPr/>
          </p:nvSpPr>
          <p:spPr bwMode="auto">
            <a:xfrm>
              <a:off x="5186363" y="971550"/>
              <a:ext cx="135732" cy="7145"/>
            </a:xfrm>
            <a:custGeom>
              <a:avLst/>
              <a:gdLst/>
              <a:ahLst/>
              <a:cxnLst/>
              <a:rect l="0" t="0" r="0" b="0"/>
              <a:pathLst>
                <a:path w="135732" h="7145">
                  <a:moveTo>
                    <a:pt x="0" y="7144"/>
                  </a:moveTo>
                  <a:lnTo>
                    <a:pt x="31374" y="7144"/>
                  </a:lnTo>
                  <a:lnTo>
                    <a:pt x="64662" y="7144"/>
                  </a:lnTo>
                  <a:lnTo>
                    <a:pt x="96268" y="7144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7" name="SMARTInkShape-2231"/>
            <p:cNvSpPr/>
            <p:nvPr/>
          </p:nvSpPr>
          <p:spPr bwMode="auto">
            <a:xfrm>
              <a:off x="5243513" y="871538"/>
              <a:ext cx="35719" cy="181402"/>
            </a:xfrm>
            <a:custGeom>
              <a:avLst/>
              <a:gdLst/>
              <a:ahLst/>
              <a:cxnLst/>
              <a:rect l="0" t="0" r="0" b="0"/>
              <a:pathLst>
                <a:path w="35719" h="181402">
                  <a:moveTo>
                    <a:pt x="35718" y="0"/>
                  </a:moveTo>
                  <a:lnTo>
                    <a:pt x="31926" y="3792"/>
                  </a:lnTo>
                  <a:lnTo>
                    <a:pt x="30064" y="9887"/>
                  </a:lnTo>
                  <a:lnTo>
                    <a:pt x="24869" y="44434"/>
                  </a:lnTo>
                  <a:lnTo>
                    <a:pt x="21316" y="77451"/>
                  </a:lnTo>
                  <a:lnTo>
                    <a:pt x="15911" y="112430"/>
                  </a:lnTo>
                  <a:lnTo>
                    <a:pt x="14608" y="142505"/>
                  </a:lnTo>
                  <a:lnTo>
                    <a:pt x="14299" y="177766"/>
                  </a:lnTo>
                  <a:lnTo>
                    <a:pt x="14295" y="180423"/>
                  </a:lnTo>
                  <a:lnTo>
                    <a:pt x="13499" y="181401"/>
                  </a:lnTo>
                  <a:lnTo>
                    <a:pt x="12174" y="181258"/>
                  </a:lnTo>
                  <a:lnTo>
                    <a:pt x="10497" y="180370"/>
                  </a:lnTo>
                  <a:lnTo>
                    <a:pt x="9379" y="178984"/>
                  </a:lnTo>
                  <a:lnTo>
                    <a:pt x="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8" name="SMARTInkShape-2232"/>
            <p:cNvSpPr/>
            <p:nvPr/>
          </p:nvSpPr>
          <p:spPr bwMode="auto">
            <a:xfrm>
              <a:off x="5164957" y="1057275"/>
              <a:ext cx="7119" cy="7145"/>
            </a:xfrm>
            <a:custGeom>
              <a:avLst/>
              <a:gdLst/>
              <a:ahLst/>
              <a:cxnLst/>
              <a:rect l="0" t="0" r="0" b="0"/>
              <a:pathLst>
                <a:path w="7119" h="7145">
                  <a:moveTo>
                    <a:pt x="7118" y="7144"/>
                  </a:moveTo>
                  <a:lnTo>
                    <a:pt x="268" y="7144"/>
                  </a:lnTo>
                  <a:lnTo>
                    <a:pt x="0" y="993"/>
                  </a:lnTo>
                  <a:lnTo>
                    <a:pt x="6127" y="6238"/>
                  </a:lnTo>
                  <a:lnTo>
                    <a:pt x="6458" y="5746"/>
                  </a:lnTo>
                  <a:lnTo>
                    <a:pt x="71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29" name="SMARTInkShape-2233"/>
            <p:cNvSpPr/>
            <p:nvPr/>
          </p:nvSpPr>
          <p:spPr bwMode="auto">
            <a:xfrm>
              <a:off x="5000625" y="900522"/>
              <a:ext cx="121445" cy="35310"/>
            </a:xfrm>
            <a:custGeom>
              <a:avLst/>
              <a:gdLst/>
              <a:ahLst/>
              <a:cxnLst/>
              <a:rect l="0" t="0" r="0" b="0"/>
              <a:pathLst>
                <a:path w="121445" h="35310">
                  <a:moveTo>
                    <a:pt x="0" y="35309"/>
                  </a:moveTo>
                  <a:lnTo>
                    <a:pt x="0" y="31517"/>
                  </a:lnTo>
                  <a:lnTo>
                    <a:pt x="1588" y="30400"/>
                  </a:lnTo>
                  <a:lnTo>
                    <a:pt x="33585" y="22102"/>
                  </a:lnTo>
                  <a:lnTo>
                    <a:pt x="64953" y="13393"/>
                  </a:lnTo>
                  <a:lnTo>
                    <a:pt x="100603" y="973"/>
                  </a:lnTo>
                  <a:lnTo>
                    <a:pt x="109007" y="0"/>
                  </a:lnTo>
                  <a:lnTo>
                    <a:pt x="114064" y="1889"/>
                  </a:lnTo>
                  <a:lnTo>
                    <a:pt x="121444" y="67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0" name="SMARTInkShape-2234"/>
            <p:cNvSpPr/>
            <p:nvPr/>
          </p:nvSpPr>
          <p:spPr bwMode="auto">
            <a:xfrm>
              <a:off x="4993481" y="1000125"/>
              <a:ext cx="78583" cy="14289"/>
            </a:xfrm>
            <a:custGeom>
              <a:avLst/>
              <a:gdLst/>
              <a:ahLst/>
              <a:cxnLst/>
              <a:rect l="0" t="0" r="0" b="0"/>
              <a:pathLst>
                <a:path w="78583" h="14289">
                  <a:moveTo>
                    <a:pt x="0" y="14288"/>
                  </a:moveTo>
                  <a:lnTo>
                    <a:pt x="3792" y="10495"/>
                  </a:lnTo>
                  <a:lnTo>
                    <a:pt x="7771" y="8633"/>
                  </a:lnTo>
                  <a:lnTo>
                    <a:pt x="43064" y="7183"/>
                  </a:lnTo>
                  <a:lnTo>
                    <a:pt x="52477" y="6367"/>
                  </a:lnTo>
                  <a:lnTo>
                    <a:pt x="785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1" name="SMARTInkShape-2235"/>
            <p:cNvSpPr/>
            <p:nvPr/>
          </p:nvSpPr>
          <p:spPr bwMode="auto">
            <a:xfrm>
              <a:off x="4994471" y="921544"/>
              <a:ext cx="120455" cy="149166"/>
            </a:xfrm>
            <a:custGeom>
              <a:avLst/>
              <a:gdLst/>
              <a:ahLst/>
              <a:cxnLst/>
              <a:rect l="0" t="0" r="0" b="0"/>
              <a:pathLst>
                <a:path w="120455" h="149166">
                  <a:moveTo>
                    <a:pt x="13298" y="0"/>
                  </a:moveTo>
                  <a:lnTo>
                    <a:pt x="9506" y="3792"/>
                  </a:lnTo>
                  <a:lnTo>
                    <a:pt x="7643" y="7771"/>
                  </a:lnTo>
                  <a:lnTo>
                    <a:pt x="6193" y="42016"/>
                  </a:lnTo>
                  <a:lnTo>
                    <a:pt x="4049" y="59016"/>
                  </a:lnTo>
                  <a:lnTo>
                    <a:pt x="6" y="89886"/>
                  </a:lnTo>
                  <a:lnTo>
                    <a:pt x="0" y="115151"/>
                  </a:lnTo>
                  <a:lnTo>
                    <a:pt x="8979" y="140292"/>
                  </a:lnTo>
                  <a:lnTo>
                    <a:pt x="13495" y="145696"/>
                  </a:lnTo>
                  <a:lnTo>
                    <a:pt x="15810" y="147137"/>
                  </a:lnTo>
                  <a:lnTo>
                    <a:pt x="30446" y="149165"/>
                  </a:lnTo>
                  <a:lnTo>
                    <a:pt x="49864" y="145973"/>
                  </a:lnTo>
                  <a:lnTo>
                    <a:pt x="84847" y="129858"/>
                  </a:lnTo>
                  <a:lnTo>
                    <a:pt x="97485" y="123596"/>
                  </a:lnTo>
                  <a:lnTo>
                    <a:pt x="120454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39" name="SMARTInkShape-Group405"/>
          <p:cNvGrpSpPr/>
          <p:nvPr/>
        </p:nvGrpSpPr>
        <p:grpSpPr>
          <a:xfrm>
            <a:off x="5701793" y="828675"/>
            <a:ext cx="558808" cy="255350"/>
            <a:chOff x="5701793" y="828675"/>
            <a:chExt cx="558808" cy="255350"/>
          </a:xfrm>
        </p:grpSpPr>
        <p:sp>
          <p:nvSpPr>
            <p:cNvPr id="2539533" name="SMARTInkShape-2236"/>
            <p:cNvSpPr/>
            <p:nvPr/>
          </p:nvSpPr>
          <p:spPr bwMode="auto">
            <a:xfrm>
              <a:off x="6152143" y="835819"/>
              <a:ext cx="108458" cy="248206"/>
            </a:xfrm>
            <a:custGeom>
              <a:avLst/>
              <a:gdLst/>
              <a:ahLst/>
              <a:cxnLst/>
              <a:rect l="0" t="0" r="0" b="0"/>
              <a:pathLst>
                <a:path w="108458" h="248206">
                  <a:moveTo>
                    <a:pt x="20057" y="0"/>
                  </a:moveTo>
                  <a:lnTo>
                    <a:pt x="10114" y="0"/>
                  </a:lnTo>
                  <a:lnTo>
                    <a:pt x="5584" y="2116"/>
                  </a:lnTo>
                  <a:lnTo>
                    <a:pt x="0" y="6150"/>
                  </a:lnTo>
                  <a:lnTo>
                    <a:pt x="336" y="7275"/>
                  </a:lnTo>
                  <a:lnTo>
                    <a:pt x="2825" y="10642"/>
                  </a:lnTo>
                  <a:lnTo>
                    <a:pt x="6578" y="12667"/>
                  </a:lnTo>
                  <a:lnTo>
                    <a:pt x="37830" y="20706"/>
                  </a:lnTo>
                  <a:lnTo>
                    <a:pt x="70522" y="21335"/>
                  </a:lnTo>
                  <a:lnTo>
                    <a:pt x="87838" y="25195"/>
                  </a:lnTo>
                  <a:lnTo>
                    <a:pt x="99230" y="31366"/>
                  </a:lnTo>
                  <a:lnTo>
                    <a:pt x="107633" y="42014"/>
                  </a:lnTo>
                  <a:lnTo>
                    <a:pt x="108457" y="52804"/>
                  </a:lnTo>
                  <a:lnTo>
                    <a:pt x="105383" y="65537"/>
                  </a:lnTo>
                  <a:lnTo>
                    <a:pt x="86052" y="100176"/>
                  </a:lnTo>
                  <a:lnTo>
                    <a:pt x="68040" y="132946"/>
                  </a:lnTo>
                  <a:lnTo>
                    <a:pt x="64437" y="143725"/>
                  </a:lnTo>
                  <a:lnTo>
                    <a:pt x="64725" y="146617"/>
                  </a:lnTo>
                  <a:lnTo>
                    <a:pt x="67161" y="151946"/>
                  </a:lnTo>
                  <a:lnTo>
                    <a:pt x="72996" y="159409"/>
                  </a:lnTo>
                  <a:lnTo>
                    <a:pt x="77452" y="162130"/>
                  </a:lnTo>
                  <a:lnTo>
                    <a:pt x="90573" y="167668"/>
                  </a:lnTo>
                  <a:lnTo>
                    <a:pt x="93261" y="169723"/>
                  </a:lnTo>
                  <a:lnTo>
                    <a:pt x="96248" y="174122"/>
                  </a:lnTo>
                  <a:lnTo>
                    <a:pt x="97930" y="181061"/>
                  </a:lnTo>
                  <a:lnTo>
                    <a:pt x="98428" y="191936"/>
                  </a:lnTo>
                  <a:lnTo>
                    <a:pt x="94312" y="200663"/>
                  </a:lnTo>
                  <a:lnTo>
                    <a:pt x="74991" y="233400"/>
                  </a:lnTo>
                  <a:lnTo>
                    <a:pt x="67731" y="243868"/>
                  </a:lnTo>
                  <a:lnTo>
                    <a:pt x="62941" y="247292"/>
                  </a:lnTo>
                  <a:lnTo>
                    <a:pt x="60553" y="248205"/>
                  </a:lnTo>
                  <a:lnTo>
                    <a:pt x="58960" y="248020"/>
                  </a:lnTo>
                  <a:lnTo>
                    <a:pt x="57899" y="247103"/>
                  </a:lnTo>
                  <a:lnTo>
                    <a:pt x="57191" y="245698"/>
                  </a:lnTo>
                  <a:lnTo>
                    <a:pt x="55776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4" name="SMARTInkShape-2237"/>
            <p:cNvSpPr/>
            <p:nvPr/>
          </p:nvSpPr>
          <p:spPr bwMode="auto">
            <a:xfrm>
              <a:off x="6032353" y="910348"/>
              <a:ext cx="109454" cy="118132"/>
            </a:xfrm>
            <a:custGeom>
              <a:avLst/>
              <a:gdLst/>
              <a:ahLst/>
              <a:cxnLst/>
              <a:rect l="0" t="0" r="0" b="0"/>
              <a:pathLst>
                <a:path w="109454" h="118132">
                  <a:moveTo>
                    <a:pt x="4116" y="18340"/>
                  </a:moveTo>
                  <a:lnTo>
                    <a:pt x="0" y="18340"/>
                  </a:lnTo>
                  <a:lnTo>
                    <a:pt x="1758" y="18340"/>
                  </a:lnTo>
                  <a:lnTo>
                    <a:pt x="2544" y="17546"/>
                  </a:lnTo>
                  <a:lnTo>
                    <a:pt x="3417" y="14547"/>
                  </a:lnTo>
                  <a:lnTo>
                    <a:pt x="5237" y="13430"/>
                  </a:lnTo>
                  <a:lnTo>
                    <a:pt x="37683" y="5132"/>
                  </a:lnTo>
                  <a:lnTo>
                    <a:pt x="55755" y="3472"/>
                  </a:lnTo>
                  <a:lnTo>
                    <a:pt x="62256" y="354"/>
                  </a:lnTo>
                  <a:lnTo>
                    <a:pt x="65101" y="0"/>
                  </a:lnTo>
                  <a:lnTo>
                    <a:pt x="74020" y="3362"/>
                  </a:lnTo>
                  <a:lnTo>
                    <a:pt x="72755" y="7979"/>
                  </a:lnTo>
                  <a:lnTo>
                    <a:pt x="71306" y="11432"/>
                  </a:lnTo>
                  <a:lnTo>
                    <a:pt x="65464" y="17386"/>
                  </a:lnTo>
                  <a:lnTo>
                    <a:pt x="44843" y="34952"/>
                  </a:lnTo>
                  <a:lnTo>
                    <a:pt x="42061" y="39746"/>
                  </a:lnTo>
                  <a:lnTo>
                    <a:pt x="41318" y="42135"/>
                  </a:lnTo>
                  <a:lnTo>
                    <a:pt x="42411" y="44522"/>
                  </a:lnTo>
                  <a:lnTo>
                    <a:pt x="47859" y="49291"/>
                  </a:lnTo>
                  <a:lnTo>
                    <a:pt x="53455" y="51939"/>
                  </a:lnTo>
                  <a:lnTo>
                    <a:pt x="67307" y="53640"/>
                  </a:lnTo>
                  <a:lnTo>
                    <a:pt x="98647" y="54827"/>
                  </a:lnTo>
                  <a:lnTo>
                    <a:pt x="105132" y="57840"/>
                  </a:lnTo>
                  <a:lnTo>
                    <a:pt x="107178" y="59754"/>
                  </a:lnTo>
                  <a:lnTo>
                    <a:pt x="109453" y="63998"/>
                  </a:lnTo>
                  <a:lnTo>
                    <a:pt x="108471" y="67035"/>
                  </a:lnTo>
                  <a:lnTo>
                    <a:pt x="91226" y="87850"/>
                  </a:lnTo>
                  <a:lnTo>
                    <a:pt x="56200" y="114578"/>
                  </a:lnTo>
                  <a:lnTo>
                    <a:pt x="47594" y="117234"/>
                  </a:lnTo>
                  <a:lnTo>
                    <a:pt x="41367" y="118131"/>
                  </a:lnTo>
                  <a:lnTo>
                    <a:pt x="76538" y="88618"/>
                  </a:lnTo>
                  <a:lnTo>
                    <a:pt x="82697" y="82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5" name="SMARTInkShape-2238"/>
            <p:cNvSpPr/>
            <p:nvPr/>
          </p:nvSpPr>
          <p:spPr bwMode="auto">
            <a:xfrm>
              <a:off x="5908299" y="828675"/>
              <a:ext cx="135315" cy="242547"/>
            </a:xfrm>
            <a:custGeom>
              <a:avLst/>
              <a:gdLst/>
              <a:ahLst/>
              <a:cxnLst/>
              <a:rect l="0" t="0" r="0" b="0"/>
              <a:pathLst>
                <a:path w="135315" h="242547">
                  <a:moveTo>
                    <a:pt x="71020" y="0"/>
                  </a:moveTo>
                  <a:lnTo>
                    <a:pt x="67228" y="0"/>
                  </a:lnTo>
                  <a:lnTo>
                    <a:pt x="63249" y="2117"/>
                  </a:lnTo>
                  <a:lnTo>
                    <a:pt x="29642" y="28591"/>
                  </a:lnTo>
                  <a:lnTo>
                    <a:pt x="24054" y="32551"/>
                  </a:lnTo>
                  <a:lnTo>
                    <a:pt x="14314" y="35595"/>
                  </a:lnTo>
                  <a:lnTo>
                    <a:pt x="37023" y="35718"/>
                  </a:lnTo>
                  <a:lnTo>
                    <a:pt x="38830" y="36512"/>
                  </a:lnTo>
                  <a:lnTo>
                    <a:pt x="40035" y="37835"/>
                  </a:lnTo>
                  <a:lnTo>
                    <a:pt x="41374" y="41422"/>
                  </a:lnTo>
                  <a:lnTo>
                    <a:pt x="41969" y="45662"/>
                  </a:lnTo>
                  <a:lnTo>
                    <a:pt x="36647" y="60555"/>
                  </a:lnTo>
                  <a:lnTo>
                    <a:pt x="23304" y="93106"/>
                  </a:lnTo>
                  <a:lnTo>
                    <a:pt x="9099" y="122049"/>
                  </a:lnTo>
                  <a:lnTo>
                    <a:pt x="2755" y="127444"/>
                  </a:lnTo>
                  <a:lnTo>
                    <a:pt x="523" y="132129"/>
                  </a:lnTo>
                  <a:lnTo>
                    <a:pt x="209" y="131742"/>
                  </a:lnTo>
                  <a:lnTo>
                    <a:pt x="0" y="130691"/>
                  </a:lnTo>
                  <a:lnTo>
                    <a:pt x="654" y="129990"/>
                  </a:lnTo>
                  <a:lnTo>
                    <a:pt x="16701" y="123007"/>
                  </a:lnTo>
                  <a:lnTo>
                    <a:pt x="25998" y="117233"/>
                  </a:lnTo>
                  <a:lnTo>
                    <a:pt x="34077" y="115603"/>
                  </a:lnTo>
                  <a:lnTo>
                    <a:pt x="36866" y="115963"/>
                  </a:lnTo>
                  <a:lnTo>
                    <a:pt x="38726" y="116996"/>
                  </a:lnTo>
                  <a:lnTo>
                    <a:pt x="39965" y="118479"/>
                  </a:lnTo>
                  <a:lnTo>
                    <a:pt x="41710" y="128150"/>
                  </a:lnTo>
                  <a:lnTo>
                    <a:pt x="41506" y="146434"/>
                  </a:lnTo>
                  <a:lnTo>
                    <a:pt x="30247" y="180347"/>
                  </a:lnTo>
                  <a:lnTo>
                    <a:pt x="23073" y="199901"/>
                  </a:lnTo>
                  <a:lnTo>
                    <a:pt x="21134" y="229563"/>
                  </a:lnTo>
                  <a:lnTo>
                    <a:pt x="22682" y="231623"/>
                  </a:lnTo>
                  <a:lnTo>
                    <a:pt x="45390" y="240292"/>
                  </a:lnTo>
                  <a:lnTo>
                    <a:pt x="72505" y="242546"/>
                  </a:lnTo>
                  <a:lnTo>
                    <a:pt x="89099" y="238994"/>
                  </a:lnTo>
                  <a:lnTo>
                    <a:pt x="113837" y="224979"/>
                  </a:lnTo>
                  <a:lnTo>
                    <a:pt x="135314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6" name="SMARTInkShape-2239"/>
            <p:cNvSpPr/>
            <p:nvPr/>
          </p:nvSpPr>
          <p:spPr bwMode="auto">
            <a:xfrm>
              <a:off x="5807869" y="1007269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0"/>
                  </a:move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7" name="SMARTInkShape-2240"/>
            <p:cNvSpPr/>
            <p:nvPr/>
          </p:nvSpPr>
          <p:spPr bwMode="auto">
            <a:xfrm>
              <a:off x="5715000" y="1007269"/>
              <a:ext cx="71439" cy="7145"/>
            </a:xfrm>
            <a:custGeom>
              <a:avLst/>
              <a:gdLst/>
              <a:ahLst/>
              <a:cxnLst/>
              <a:rect l="0" t="0" r="0" b="0"/>
              <a:pathLst>
                <a:path w="71439" h="7145">
                  <a:moveTo>
                    <a:pt x="0" y="7144"/>
                  </a:moveTo>
                  <a:lnTo>
                    <a:pt x="18682" y="6350"/>
                  </a:lnTo>
                  <a:lnTo>
                    <a:pt x="51832" y="662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38" name="SMARTInkShape-2241"/>
            <p:cNvSpPr/>
            <p:nvPr/>
          </p:nvSpPr>
          <p:spPr bwMode="auto">
            <a:xfrm>
              <a:off x="5701793" y="950119"/>
              <a:ext cx="98933" cy="14146"/>
            </a:xfrm>
            <a:custGeom>
              <a:avLst/>
              <a:gdLst/>
              <a:ahLst/>
              <a:cxnLst/>
              <a:rect l="0" t="0" r="0" b="0"/>
              <a:pathLst>
                <a:path w="98933" h="14146">
                  <a:moveTo>
                    <a:pt x="13207" y="0"/>
                  </a:moveTo>
                  <a:lnTo>
                    <a:pt x="2565" y="0"/>
                  </a:lnTo>
                  <a:lnTo>
                    <a:pt x="1350" y="794"/>
                  </a:lnTo>
                  <a:lnTo>
                    <a:pt x="540" y="2116"/>
                  </a:lnTo>
                  <a:lnTo>
                    <a:pt x="0" y="3792"/>
                  </a:lnTo>
                  <a:lnTo>
                    <a:pt x="433" y="4909"/>
                  </a:lnTo>
                  <a:lnTo>
                    <a:pt x="1516" y="5654"/>
                  </a:lnTo>
                  <a:lnTo>
                    <a:pt x="3032" y="6150"/>
                  </a:lnTo>
                  <a:lnTo>
                    <a:pt x="11961" y="11857"/>
                  </a:lnTo>
                  <a:lnTo>
                    <a:pt x="44104" y="14145"/>
                  </a:lnTo>
                  <a:lnTo>
                    <a:pt x="63901" y="12128"/>
                  </a:lnTo>
                  <a:lnTo>
                    <a:pt x="95226" y="6544"/>
                  </a:lnTo>
                  <a:lnTo>
                    <a:pt x="96462" y="5157"/>
                  </a:lnTo>
                  <a:lnTo>
                    <a:pt x="989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43" name="SMARTInkShape-Group406"/>
          <p:cNvGrpSpPr/>
          <p:nvPr/>
        </p:nvGrpSpPr>
        <p:grpSpPr>
          <a:xfrm>
            <a:off x="2357438" y="2814638"/>
            <a:ext cx="78582" cy="57151"/>
            <a:chOff x="2357438" y="2814638"/>
            <a:chExt cx="78582" cy="57151"/>
          </a:xfrm>
        </p:grpSpPr>
        <p:sp>
          <p:nvSpPr>
            <p:cNvPr id="2539540" name="SMARTInkShape-2242"/>
            <p:cNvSpPr/>
            <p:nvPr/>
          </p:nvSpPr>
          <p:spPr bwMode="auto">
            <a:xfrm>
              <a:off x="2357438" y="2814638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7143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1" name="SMARTInkShape-2243"/>
            <p:cNvSpPr/>
            <p:nvPr/>
          </p:nvSpPr>
          <p:spPr bwMode="auto">
            <a:xfrm>
              <a:off x="2429169" y="2828925"/>
              <a:ext cx="6851" cy="28576"/>
            </a:xfrm>
            <a:custGeom>
              <a:avLst/>
              <a:gdLst/>
              <a:ahLst/>
              <a:cxnLst/>
              <a:rect l="0" t="0" r="0" b="0"/>
              <a:pathLst>
                <a:path w="6851" h="28576">
                  <a:moveTo>
                    <a:pt x="6850" y="28575"/>
                  </a:moveTo>
                  <a:lnTo>
                    <a:pt x="6850" y="24783"/>
                  </a:lnTo>
                  <a:lnTo>
                    <a:pt x="6056" y="23665"/>
                  </a:lnTo>
                  <a:lnTo>
                    <a:pt x="4733" y="22921"/>
                  </a:lnTo>
                  <a:lnTo>
                    <a:pt x="3057" y="22424"/>
                  </a:lnTo>
                  <a:lnTo>
                    <a:pt x="1940" y="21299"/>
                  </a:lnTo>
                  <a:lnTo>
                    <a:pt x="0" y="15368"/>
                  </a:lnTo>
                  <a:lnTo>
                    <a:pt x="5399" y="6659"/>
                  </a:lnTo>
                  <a:lnTo>
                    <a:pt x="68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2" name="SMARTInkShape-2244"/>
            <p:cNvSpPr/>
            <p:nvPr/>
          </p:nvSpPr>
          <p:spPr bwMode="auto">
            <a:xfrm>
              <a:off x="2436019" y="2864644"/>
              <a:ext cx="1" cy="7145"/>
            </a:xfrm>
            <a:custGeom>
              <a:avLst/>
              <a:gdLst/>
              <a:ahLst/>
              <a:cxnLst/>
              <a:rect l="0" t="0" r="0" b="0"/>
              <a:pathLst>
                <a:path w="1" h="7145">
                  <a:moveTo>
                    <a:pt x="0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47" name="SMARTInkShape-Group407"/>
          <p:cNvGrpSpPr/>
          <p:nvPr/>
        </p:nvGrpSpPr>
        <p:grpSpPr>
          <a:xfrm>
            <a:off x="2324668" y="2750788"/>
            <a:ext cx="654277" cy="437124"/>
            <a:chOff x="2324668" y="2750788"/>
            <a:chExt cx="654277" cy="437124"/>
          </a:xfrm>
        </p:grpSpPr>
        <p:sp>
          <p:nvSpPr>
            <p:cNvPr id="2539544" name="SMARTInkShape-2245"/>
            <p:cNvSpPr/>
            <p:nvPr/>
          </p:nvSpPr>
          <p:spPr bwMode="auto">
            <a:xfrm>
              <a:off x="2324668" y="2750788"/>
              <a:ext cx="232796" cy="222631"/>
            </a:xfrm>
            <a:custGeom>
              <a:avLst/>
              <a:gdLst/>
              <a:ahLst/>
              <a:cxnLst/>
              <a:rect l="0" t="0" r="0" b="0"/>
              <a:pathLst>
                <a:path w="232796" h="222631">
                  <a:moveTo>
                    <a:pt x="111351" y="56706"/>
                  </a:moveTo>
                  <a:lnTo>
                    <a:pt x="111351" y="46763"/>
                  </a:lnTo>
                  <a:lnTo>
                    <a:pt x="113467" y="42233"/>
                  </a:lnTo>
                  <a:lnTo>
                    <a:pt x="116260" y="37573"/>
                  </a:lnTo>
                  <a:lnTo>
                    <a:pt x="117833" y="29694"/>
                  </a:lnTo>
                  <a:lnTo>
                    <a:pt x="118469" y="4612"/>
                  </a:lnTo>
                  <a:lnTo>
                    <a:pt x="117684" y="2926"/>
                  </a:lnTo>
                  <a:lnTo>
                    <a:pt x="116366" y="1803"/>
                  </a:lnTo>
                  <a:lnTo>
                    <a:pt x="112786" y="555"/>
                  </a:lnTo>
                  <a:lnTo>
                    <a:pt x="108549" y="0"/>
                  </a:lnTo>
                  <a:lnTo>
                    <a:pt x="104020" y="1870"/>
                  </a:lnTo>
                  <a:lnTo>
                    <a:pt x="74361" y="29588"/>
                  </a:lnTo>
                  <a:lnTo>
                    <a:pt x="46806" y="60786"/>
                  </a:lnTo>
                  <a:lnTo>
                    <a:pt x="25551" y="95750"/>
                  </a:lnTo>
                  <a:lnTo>
                    <a:pt x="13422" y="120361"/>
                  </a:lnTo>
                  <a:lnTo>
                    <a:pt x="4327" y="144528"/>
                  </a:lnTo>
                  <a:lnTo>
                    <a:pt x="0" y="178859"/>
                  </a:lnTo>
                  <a:lnTo>
                    <a:pt x="1801" y="196721"/>
                  </a:lnTo>
                  <a:lnTo>
                    <a:pt x="5774" y="203231"/>
                  </a:lnTo>
                  <a:lnTo>
                    <a:pt x="18655" y="212580"/>
                  </a:lnTo>
                  <a:lnTo>
                    <a:pt x="47549" y="222306"/>
                  </a:lnTo>
                  <a:lnTo>
                    <a:pt x="81246" y="222630"/>
                  </a:lnTo>
                  <a:lnTo>
                    <a:pt x="108819" y="217498"/>
                  </a:lnTo>
                  <a:lnTo>
                    <a:pt x="138801" y="209925"/>
                  </a:lnTo>
                  <a:lnTo>
                    <a:pt x="168001" y="201268"/>
                  </a:lnTo>
                  <a:lnTo>
                    <a:pt x="194737" y="192128"/>
                  </a:lnTo>
                  <a:lnTo>
                    <a:pt x="232795" y="178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5" name="SMARTInkShape-2246"/>
            <p:cNvSpPr/>
            <p:nvPr/>
          </p:nvSpPr>
          <p:spPr bwMode="auto">
            <a:xfrm>
              <a:off x="2564693" y="2807494"/>
              <a:ext cx="235658" cy="200400"/>
            </a:xfrm>
            <a:custGeom>
              <a:avLst/>
              <a:gdLst/>
              <a:ahLst/>
              <a:cxnLst/>
              <a:rect l="0" t="0" r="0" b="0"/>
              <a:pathLst>
                <a:path w="235658" h="200400">
                  <a:moveTo>
                    <a:pt x="14201" y="0"/>
                  </a:moveTo>
                  <a:lnTo>
                    <a:pt x="7351" y="0"/>
                  </a:lnTo>
                  <a:lnTo>
                    <a:pt x="7065" y="30528"/>
                  </a:lnTo>
                  <a:lnTo>
                    <a:pt x="7059" y="58169"/>
                  </a:lnTo>
                  <a:lnTo>
                    <a:pt x="3265" y="87703"/>
                  </a:lnTo>
                  <a:lnTo>
                    <a:pt x="907" y="116562"/>
                  </a:lnTo>
                  <a:lnTo>
                    <a:pt x="109" y="147467"/>
                  </a:lnTo>
                  <a:lnTo>
                    <a:pt x="0" y="156293"/>
                  </a:lnTo>
                  <a:lnTo>
                    <a:pt x="2069" y="162861"/>
                  </a:lnTo>
                  <a:lnTo>
                    <a:pt x="3732" y="165724"/>
                  </a:lnTo>
                  <a:lnTo>
                    <a:pt x="4840" y="166045"/>
                  </a:lnTo>
                  <a:lnTo>
                    <a:pt x="5579" y="164672"/>
                  </a:lnTo>
                  <a:lnTo>
                    <a:pt x="8736" y="155154"/>
                  </a:lnTo>
                  <a:lnTo>
                    <a:pt x="24094" y="126588"/>
                  </a:lnTo>
                  <a:lnTo>
                    <a:pt x="35234" y="92003"/>
                  </a:lnTo>
                  <a:lnTo>
                    <a:pt x="48871" y="58390"/>
                  </a:lnTo>
                  <a:lnTo>
                    <a:pt x="63755" y="23711"/>
                  </a:lnTo>
                  <a:lnTo>
                    <a:pt x="69850" y="10416"/>
                  </a:lnTo>
                  <a:lnTo>
                    <a:pt x="71144" y="10119"/>
                  </a:lnTo>
                  <a:lnTo>
                    <a:pt x="74699" y="11905"/>
                  </a:lnTo>
                  <a:lnTo>
                    <a:pt x="75170" y="15081"/>
                  </a:lnTo>
                  <a:lnTo>
                    <a:pt x="72011" y="47700"/>
                  </a:lnTo>
                  <a:lnTo>
                    <a:pt x="71546" y="74546"/>
                  </a:lnTo>
                  <a:lnTo>
                    <a:pt x="67616" y="106401"/>
                  </a:lnTo>
                  <a:lnTo>
                    <a:pt x="65217" y="137183"/>
                  </a:lnTo>
                  <a:lnTo>
                    <a:pt x="69316" y="168738"/>
                  </a:lnTo>
                  <a:lnTo>
                    <a:pt x="71542" y="181141"/>
                  </a:lnTo>
                  <a:lnTo>
                    <a:pt x="74875" y="187134"/>
                  </a:lnTo>
                  <a:lnTo>
                    <a:pt x="77669" y="188256"/>
                  </a:lnTo>
                  <a:lnTo>
                    <a:pt x="85007" y="187386"/>
                  </a:lnTo>
                  <a:lnTo>
                    <a:pt x="91443" y="182237"/>
                  </a:lnTo>
                  <a:lnTo>
                    <a:pt x="110215" y="150057"/>
                  </a:lnTo>
                  <a:lnTo>
                    <a:pt x="123171" y="122337"/>
                  </a:lnTo>
                  <a:lnTo>
                    <a:pt x="133183" y="90135"/>
                  </a:lnTo>
                  <a:lnTo>
                    <a:pt x="145057" y="60926"/>
                  </a:lnTo>
                  <a:lnTo>
                    <a:pt x="159129" y="29513"/>
                  </a:lnTo>
                  <a:lnTo>
                    <a:pt x="160826" y="27613"/>
                  </a:lnTo>
                  <a:lnTo>
                    <a:pt x="161957" y="27140"/>
                  </a:lnTo>
                  <a:lnTo>
                    <a:pt x="162711" y="27618"/>
                  </a:lnTo>
                  <a:lnTo>
                    <a:pt x="164087" y="62113"/>
                  </a:lnTo>
                  <a:lnTo>
                    <a:pt x="164180" y="92663"/>
                  </a:lnTo>
                  <a:lnTo>
                    <a:pt x="164208" y="126851"/>
                  </a:lnTo>
                  <a:lnTo>
                    <a:pt x="168008" y="158323"/>
                  </a:lnTo>
                  <a:lnTo>
                    <a:pt x="174162" y="180172"/>
                  </a:lnTo>
                  <a:lnTo>
                    <a:pt x="184804" y="196700"/>
                  </a:lnTo>
                  <a:lnTo>
                    <a:pt x="189055" y="199396"/>
                  </a:lnTo>
                  <a:lnTo>
                    <a:pt x="193477" y="200399"/>
                  </a:lnTo>
                  <a:lnTo>
                    <a:pt x="198012" y="200274"/>
                  </a:lnTo>
                  <a:lnTo>
                    <a:pt x="207284" y="195902"/>
                  </a:lnTo>
                  <a:lnTo>
                    <a:pt x="216697" y="187874"/>
                  </a:lnTo>
                  <a:lnTo>
                    <a:pt x="23565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46" name="SMARTInkShape-2247"/>
            <p:cNvSpPr/>
            <p:nvPr/>
          </p:nvSpPr>
          <p:spPr bwMode="auto">
            <a:xfrm>
              <a:off x="2832596" y="2843213"/>
              <a:ext cx="146349" cy="344699"/>
            </a:xfrm>
            <a:custGeom>
              <a:avLst/>
              <a:gdLst/>
              <a:ahLst/>
              <a:cxnLst/>
              <a:rect l="0" t="0" r="0" b="0"/>
              <a:pathLst>
                <a:path w="146349" h="344699">
                  <a:moveTo>
                    <a:pt x="24904" y="0"/>
                  </a:moveTo>
                  <a:lnTo>
                    <a:pt x="14262" y="10641"/>
                  </a:lnTo>
                  <a:lnTo>
                    <a:pt x="12237" y="14783"/>
                  </a:lnTo>
                  <a:lnTo>
                    <a:pt x="10830" y="32756"/>
                  </a:lnTo>
                  <a:lnTo>
                    <a:pt x="10659" y="60092"/>
                  </a:lnTo>
                  <a:lnTo>
                    <a:pt x="10629" y="88713"/>
                  </a:lnTo>
                  <a:lnTo>
                    <a:pt x="11416" y="111659"/>
                  </a:lnTo>
                  <a:lnTo>
                    <a:pt x="14411" y="137732"/>
                  </a:lnTo>
                  <a:lnTo>
                    <a:pt x="16272" y="167312"/>
                  </a:lnTo>
                  <a:lnTo>
                    <a:pt x="17099" y="198186"/>
                  </a:lnTo>
                  <a:lnTo>
                    <a:pt x="17466" y="227782"/>
                  </a:lnTo>
                  <a:lnTo>
                    <a:pt x="17630" y="256811"/>
                  </a:lnTo>
                  <a:lnTo>
                    <a:pt x="17702" y="284000"/>
                  </a:lnTo>
                  <a:lnTo>
                    <a:pt x="16949" y="315570"/>
                  </a:lnTo>
                  <a:lnTo>
                    <a:pt x="11607" y="342779"/>
                  </a:lnTo>
                  <a:lnTo>
                    <a:pt x="10483" y="344407"/>
                  </a:lnTo>
                  <a:lnTo>
                    <a:pt x="8940" y="344698"/>
                  </a:lnTo>
                  <a:lnTo>
                    <a:pt x="7118" y="344099"/>
                  </a:lnTo>
                  <a:lnTo>
                    <a:pt x="5093" y="337082"/>
                  </a:lnTo>
                  <a:lnTo>
                    <a:pt x="0" y="305591"/>
                  </a:lnTo>
                  <a:lnTo>
                    <a:pt x="77" y="279751"/>
                  </a:lnTo>
                  <a:lnTo>
                    <a:pt x="2757" y="248952"/>
                  </a:lnTo>
                  <a:lnTo>
                    <a:pt x="6594" y="214097"/>
                  </a:lnTo>
                  <a:lnTo>
                    <a:pt x="9523" y="195119"/>
                  </a:lnTo>
                  <a:lnTo>
                    <a:pt x="13062" y="175323"/>
                  </a:lnTo>
                  <a:lnTo>
                    <a:pt x="17010" y="154982"/>
                  </a:lnTo>
                  <a:lnTo>
                    <a:pt x="21229" y="135071"/>
                  </a:lnTo>
                  <a:lnTo>
                    <a:pt x="25629" y="115447"/>
                  </a:lnTo>
                  <a:lnTo>
                    <a:pt x="30150" y="96015"/>
                  </a:lnTo>
                  <a:lnTo>
                    <a:pt x="41523" y="63839"/>
                  </a:lnTo>
                  <a:lnTo>
                    <a:pt x="55309" y="37898"/>
                  </a:lnTo>
                  <a:lnTo>
                    <a:pt x="79333" y="12287"/>
                  </a:lnTo>
                  <a:lnTo>
                    <a:pt x="91693" y="5460"/>
                  </a:lnTo>
                  <a:lnTo>
                    <a:pt x="104594" y="4543"/>
                  </a:lnTo>
                  <a:lnTo>
                    <a:pt x="111368" y="5410"/>
                  </a:lnTo>
                  <a:lnTo>
                    <a:pt x="116678" y="8369"/>
                  </a:lnTo>
                  <a:lnTo>
                    <a:pt x="124694" y="18007"/>
                  </a:lnTo>
                  <a:lnTo>
                    <a:pt x="126356" y="23910"/>
                  </a:lnTo>
                  <a:lnTo>
                    <a:pt x="124902" y="44390"/>
                  </a:lnTo>
                  <a:lnTo>
                    <a:pt x="118650" y="69420"/>
                  </a:lnTo>
                  <a:lnTo>
                    <a:pt x="102718" y="97497"/>
                  </a:lnTo>
                  <a:lnTo>
                    <a:pt x="84284" y="118565"/>
                  </a:lnTo>
                  <a:lnTo>
                    <a:pt x="74843" y="124133"/>
                  </a:lnTo>
                  <a:lnTo>
                    <a:pt x="70103" y="125617"/>
                  </a:lnTo>
                  <a:lnTo>
                    <a:pt x="67737" y="125020"/>
                  </a:lnTo>
                  <a:lnTo>
                    <a:pt x="66953" y="123034"/>
                  </a:lnTo>
                  <a:lnTo>
                    <a:pt x="67224" y="120122"/>
                  </a:lnTo>
                  <a:lnTo>
                    <a:pt x="80653" y="91843"/>
                  </a:lnTo>
                  <a:lnTo>
                    <a:pt x="104305" y="60197"/>
                  </a:lnTo>
                  <a:lnTo>
                    <a:pt x="146348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548" name="SMARTInkShape-2248"/>
          <p:cNvSpPr/>
          <p:nvPr/>
        </p:nvSpPr>
        <p:spPr bwMode="auto">
          <a:xfrm>
            <a:off x="4507706" y="2700338"/>
            <a:ext cx="142876" cy="383758"/>
          </a:xfrm>
          <a:custGeom>
            <a:avLst/>
            <a:gdLst/>
            <a:ahLst/>
            <a:cxnLst/>
            <a:rect l="0" t="0" r="0" b="0"/>
            <a:pathLst>
              <a:path w="142876" h="383758">
                <a:moveTo>
                  <a:pt x="0" y="0"/>
                </a:moveTo>
                <a:lnTo>
                  <a:pt x="0" y="30073"/>
                </a:lnTo>
                <a:lnTo>
                  <a:pt x="0" y="64491"/>
                </a:lnTo>
                <a:lnTo>
                  <a:pt x="3792" y="81991"/>
                </a:lnTo>
                <a:lnTo>
                  <a:pt x="9943" y="97230"/>
                </a:lnTo>
                <a:lnTo>
                  <a:pt x="12979" y="100539"/>
                </a:lnTo>
                <a:lnTo>
                  <a:pt x="20585" y="104215"/>
                </a:lnTo>
                <a:lnTo>
                  <a:pt x="30000" y="106284"/>
                </a:lnTo>
                <a:lnTo>
                  <a:pt x="49194" y="99313"/>
                </a:lnTo>
                <a:lnTo>
                  <a:pt x="73511" y="81941"/>
                </a:lnTo>
                <a:lnTo>
                  <a:pt x="103637" y="49508"/>
                </a:lnTo>
                <a:lnTo>
                  <a:pt x="129458" y="17043"/>
                </a:lnTo>
                <a:lnTo>
                  <a:pt x="135060" y="11543"/>
                </a:lnTo>
                <a:lnTo>
                  <a:pt x="137665" y="10076"/>
                </a:lnTo>
                <a:lnTo>
                  <a:pt x="139402" y="10686"/>
                </a:lnTo>
                <a:lnTo>
                  <a:pt x="140559" y="12680"/>
                </a:lnTo>
                <a:lnTo>
                  <a:pt x="141332" y="15597"/>
                </a:lnTo>
                <a:lnTo>
                  <a:pt x="137661" y="44679"/>
                </a:lnTo>
                <a:lnTo>
                  <a:pt x="136589" y="68276"/>
                </a:lnTo>
                <a:lnTo>
                  <a:pt x="136112" y="94638"/>
                </a:lnTo>
                <a:lnTo>
                  <a:pt x="135901" y="123024"/>
                </a:lnTo>
                <a:lnTo>
                  <a:pt x="135807" y="154160"/>
                </a:lnTo>
                <a:lnTo>
                  <a:pt x="135765" y="186520"/>
                </a:lnTo>
                <a:lnTo>
                  <a:pt x="135746" y="218629"/>
                </a:lnTo>
                <a:lnTo>
                  <a:pt x="135738" y="248774"/>
                </a:lnTo>
                <a:lnTo>
                  <a:pt x="135734" y="275931"/>
                </a:lnTo>
                <a:lnTo>
                  <a:pt x="135732" y="311415"/>
                </a:lnTo>
                <a:lnTo>
                  <a:pt x="133615" y="339921"/>
                </a:lnTo>
                <a:lnTo>
                  <a:pt x="125789" y="367094"/>
                </a:lnTo>
                <a:lnTo>
                  <a:pt x="115675" y="383757"/>
                </a:lnTo>
                <a:lnTo>
                  <a:pt x="115216" y="382838"/>
                </a:lnTo>
                <a:lnTo>
                  <a:pt x="114708" y="377583"/>
                </a:lnTo>
                <a:lnTo>
                  <a:pt x="129896" y="344733"/>
                </a:lnTo>
                <a:lnTo>
                  <a:pt x="142875" y="31432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551" name="SMARTInkShape-Group409"/>
          <p:cNvGrpSpPr/>
          <p:nvPr/>
        </p:nvGrpSpPr>
        <p:grpSpPr>
          <a:xfrm>
            <a:off x="5972175" y="2660503"/>
            <a:ext cx="364332" cy="252556"/>
            <a:chOff x="5972175" y="2660503"/>
            <a:chExt cx="364332" cy="252556"/>
          </a:xfrm>
        </p:grpSpPr>
        <p:sp>
          <p:nvSpPr>
            <p:cNvPr id="2539549" name="SMARTInkShape-2249"/>
            <p:cNvSpPr/>
            <p:nvPr/>
          </p:nvSpPr>
          <p:spPr bwMode="auto">
            <a:xfrm>
              <a:off x="5972175" y="2660503"/>
              <a:ext cx="278607" cy="252556"/>
            </a:xfrm>
            <a:custGeom>
              <a:avLst/>
              <a:gdLst/>
              <a:ahLst/>
              <a:cxnLst/>
              <a:rect l="0" t="0" r="0" b="0"/>
              <a:pathLst>
                <a:path w="278607" h="252556">
                  <a:moveTo>
                    <a:pt x="0" y="4116"/>
                  </a:moveTo>
                  <a:lnTo>
                    <a:pt x="0" y="323"/>
                  </a:lnTo>
                  <a:lnTo>
                    <a:pt x="794" y="0"/>
                  </a:lnTo>
                  <a:lnTo>
                    <a:pt x="7771" y="3068"/>
                  </a:lnTo>
                  <a:lnTo>
                    <a:pt x="41261" y="4024"/>
                  </a:lnTo>
                  <a:lnTo>
                    <a:pt x="73080" y="4088"/>
                  </a:lnTo>
                  <a:lnTo>
                    <a:pt x="107643" y="6224"/>
                  </a:lnTo>
                  <a:lnTo>
                    <a:pt x="140902" y="11884"/>
                  </a:lnTo>
                  <a:lnTo>
                    <a:pt x="159461" y="17093"/>
                  </a:lnTo>
                  <a:lnTo>
                    <a:pt x="173000" y="24700"/>
                  </a:lnTo>
                  <a:lnTo>
                    <a:pt x="177246" y="30539"/>
                  </a:lnTo>
                  <a:lnTo>
                    <a:pt x="181963" y="45493"/>
                  </a:lnTo>
                  <a:lnTo>
                    <a:pt x="180827" y="75554"/>
                  </a:lnTo>
                  <a:lnTo>
                    <a:pt x="173237" y="100160"/>
                  </a:lnTo>
                  <a:lnTo>
                    <a:pt x="161925" y="125383"/>
                  </a:lnTo>
                  <a:lnTo>
                    <a:pt x="142963" y="158228"/>
                  </a:lnTo>
                  <a:lnTo>
                    <a:pt x="126938" y="191154"/>
                  </a:lnTo>
                  <a:lnTo>
                    <a:pt x="111534" y="222301"/>
                  </a:lnTo>
                  <a:lnTo>
                    <a:pt x="109896" y="232849"/>
                  </a:lnTo>
                  <a:lnTo>
                    <a:pt x="111813" y="240184"/>
                  </a:lnTo>
                  <a:lnTo>
                    <a:pt x="117428" y="246089"/>
                  </a:lnTo>
                  <a:lnTo>
                    <a:pt x="121148" y="248775"/>
                  </a:lnTo>
                  <a:lnTo>
                    <a:pt x="141553" y="252555"/>
                  </a:lnTo>
                  <a:lnTo>
                    <a:pt x="167707" y="249883"/>
                  </a:lnTo>
                  <a:lnTo>
                    <a:pt x="199357" y="247857"/>
                  </a:lnTo>
                  <a:lnTo>
                    <a:pt x="230078" y="239672"/>
                  </a:lnTo>
                  <a:lnTo>
                    <a:pt x="255496" y="230984"/>
                  </a:lnTo>
                  <a:lnTo>
                    <a:pt x="266483" y="221627"/>
                  </a:lnTo>
                  <a:lnTo>
                    <a:pt x="273218" y="210325"/>
                  </a:lnTo>
                  <a:lnTo>
                    <a:pt x="278606" y="189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50" name="SMARTInkShape-2250"/>
            <p:cNvSpPr/>
            <p:nvPr/>
          </p:nvSpPr>
          <p:spPr bwMode="auto">
            <a:xfrm>
              <a:off x="5979319" y="2786063"/>
              <a:ext cx="357188" cy="7142"/>
            </a:xfrm>
            <a:custGeom>
              <a:avLst/>
              <a:gdLst/>
              <a:ahLst/>
              <a:cxnLst/>
              <a:rect l="0" t="0" r="0" b="0"/>
              <a:pathLst>
                <a:path w="357188" h="7142">
                  <a:moveTo>
                    <a:pt x="0" y="0"/>
                  </a:moveTo>
                  <a:lnTo>
                    <a:pt x="3792" y="0"/>
                  </a:lnTo>
                  <a:lnTo>
                    <a:pt x="30528" y="6150"/>
                  </a:lnTo>
                  <a:lnTo>
                    <a:pt x="61962" y="6849"/>
                  </a:lnTo>
                  <a:lnTo>
                    <a:pt x="89980" y="7012"/>
                  </a:lnTo>
                  <a:lnTo>
                    <a:pt x="121747" y="7085"/>
                  </a:lnTo>
                  <a:lnTo>
                    <a:pt x="157033" y="7117"/>
                  </a:lnTo>
                  <a:lnTo>
                    <a:pt x="175332" y="7126"/>
                  </a:lnTo>
                  <a:lnTo>
                    <a:pt x="193882" y="7132"/>
                  </a:lnTo>
                  <a:lnTo>
                    <a:pt x="212598" y="7136"/>
                  </a:lnTo>
                  <a:lnTo>
                    <a:pt x="231426" y="7138"/>
                  </a:lnTo>
                  <a:lnTo>
                    <a:pt x="250327" y="7140"/>
                  </a:lnTo>
                  <a:lnTo>
                    <a:pt x="269279" y="7141"/>
                  </a:lnTo>
                  <a:lnTo>
                    <a:pt x="287469" y="6348"/>
                  </a:lnTo>
                  <a:lnTo>
                    <a:pt x="322497" y="3350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590" name="SMARTInkShape-Group410"/>
          <p:cNvGrpSpPr/>
          <p:nvPr/>
        </p:nvGrpSpPr>
        <p:grpSpPr>
          <a:xfrm>
            <a:off x="2278856" y="3150481"/>
            <a:ext cx="721520" cy="495336"/>
            <a:chOff x="2278856" y="3150481"/>
            <a:chExt cx="721520" cy="495336"/>
          </a:xfrm>
        </p:grpSpPr>
        <p:sp>
          <p:nvSpPr>
            <p:cNvPr id="2539584" name="SMARTInkShape-2251"/>
            <p:cNvSpPr/>
            <p:nvPr/>
          </p:nvSpPr>
          <p:spPr bwMode="auto">
            <a:xfrm>
              <a:off x="2814638" y="3228975"/>
              <a:ext cx="185738" cy="13208"/>
            </a:xfrm>
            <a:custGeom>
              <a:avLst/>
              <a:gdLst/>
              <a:ahLst/>
              <a:cxnLst/>
              <a:rect l="0" t="0" r="0" b="0"/>
              <a:pathLst>
                <a:path w="185738" h="13208">
                  <a:moveTo>
                    <a:pt x="0" y="0"/>
                  </a:moveTo>
                  <a:lnTo>
                    <a:pt x="30527" y="0"/>
                  </a:lnTo>
                  <a:lnTo>
                    <a:pt x="58329" y="794"/>
                  </a:lnTo>
                  <a:lnTo>
                    <a:pt x="93572" y="5654"/>
                  </a:lnTo>
                  <a:lnTo>
                    <a:pt x="121652" y="8819"/>
                  </a:lnTo>
                  <a:lnTo>
                    <a:pt x="152000" y="13207"/>
                  </a:lnTo>
                  <a:lnTo>
                    <a:pt x="18573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5" name="SMARTInkShape-2252"/>
            <p:cNvSpPr/>
            <p:nvPr/>
          </p:nvSpPr>
          <p:spPr bwMode="auto">
            <a:xfrm>
              <a:off x="2786063" y="3336131"/>
              <a:ext cx="135732" cy="28576"/>
            </a:xfrm>
            <a:custGeom>
              <a:avLst/>
              <a:gdLst/>
              <a:ahLst/>
              <a:cxnLst/>
              <a:rect l="0" t="0" r="0" b="0"/>
              <a:pathLst>
                <a:path w="135732" h="28576">
                  <a:moveTo>
                    <a:pt x="0" y="28575"/>
                  </a:moveTo>
                  <a:lnTo>
                    <a:pt x="31063" y="26459"/>
                  </a:lnTo>
                  <a:lnTo>
                    <a:pt x="61433" y="22424"/>
                  </a:lnTo>
                  <a:lnTo>
                    <a:pt x="92304" y="16718"/>
                  </a:lnTo>
                  <a:lnTo>
                    <a:pt x="124720" y="10815"/>
                  </a:lnTo>
                  <a:lnTo>
                    <a:pt x="130837" y="6659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6" name="SMARTInkShape-2253"/>
            <p:cNvSpPr/>
            <p:nvPr/>
          </p:nvSpPr>
          <p:spPr bwMode="auto">
            <a:xfrm>
              <a:off x="2786176" y="3282009"/>
              <a:ext cx="164194" cy="158413"/>
            </a:xfrm>
            <a:custGeom>
              <a:avLst/>
              <a:gdLst/>
              <a:ahLst/>
              <a:cxnLst/>
              <a:rect l="0" t="0" r="0" b="0"/>
              <a:pathLst>
                <a:path w="164194" h="158413">
                  <a:moveTo>
                    <a:pt x="7030" y="4116"/>
                  </a:moveTo>
                  <a:lnTo>
                    <a:pt x="10823" y="4116"/>
                  </a:lnTo>
                  <a:lnTo>
                    <a:pt x="11940" y="3322"/>
                  </a:lnTo>
                  <a:lnTo>
                    <a:pt x="12685" y="1999"/>
                  </a:lnTo>
                  <a:lnTo>
                    <a:pt x="13181" y="324"/>
                  </a:lnTo>
                  <a:lnTo>
                    <a:pt x="13512" y="0"/>
                  </a:lnTo>
                  <a:lnTo>
                    <a:pt x="13733" y="579"/>
                  </a:lnTo>
                  <a:lnTo>
                    <a:pt x="14166" y="34583"/>
                  </a:lnTo>
                  <a:lnTo>
                    <a:pt x="8469" y="62433"/>
                  </a:lnTo>
                  <a:lnTo>
                    <a:pt x="1817" y="95569"/>
                  </a:lnTo>
                  <a:lnTo>
                    <a:pt x="141" y="126814"/>
                  </a:lnTo>
                  <a:lnTo>
                    <a:pt x="0" y="136965"/>
                  </a:lnTo>
                  <a:lnTo>
                    <a:pt x="2343" y="141894"/>
                  </a:lnTo>
                  <a:lnTo>
                    <a:pt x="11297" y="151605"/>
                  </a:lnTo>
                  <a:lnTo>
                    <a:pt x="21097" y="156979"/>
                  </a:lnTo>
                  <a:lnTo>
                    <a:pt x="25933" y="158412"/>
                  </a:lnTo>
                  <a:lnTo>
                    <a:pt x="56508" y="155009"/>
                  </a:lnTo>
                  <a:lnTo>
                    <a:pt x="91005" y="144577"/>
                  </a:lnTo>
                  <a:lnTo>
                    <a:pt x="113668" y="129872"/>
                  </a:lnTo>
                  <a:lnTo>
                    <a:pt x="149233" y="95246"/>
                  </a:lnTo>
                  <a:lnTo>
                    <a:pt x="164193" y="7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7" name="SMARTInkShape-2254"/>
            <p:cNvSpPr/>
            <p:nvPr/>
          </p:nvSpPr>
          <p:spPr bwMode="auto">
            <a:xfrm>
              <a:off x="2500313" y="3266608"/>
              <a:ext cx="164306" cy="379209"/>
            </a:xfrm>
            <a:custGeom>
              <a:avLst/>
              <a:gdLst/>
              <a:ahLst/>
              <a:cxnLst/>
              <a:rect l="0" t="0" r="0" b="0"/>
              <a:pathLst>
                <a:path w="164306" h="379209">
                  <a:moveTo>
                    <a:pt x="142875" y="98098"/>
                  </a:moveTo>
                  <a:lnTo>
                    <a:pt x="139082" y="98098"/>
                  </a:lnTo>
                  <a:lnTo>
                    <a:pt x="137965" y="97305"/>
                  </a:lnTo>
                  <a:lnTo>
                    <a:pt x="137220" y="95982"/>
                  </a:lnTo>
                  <a:lnTo>
                    <a:pt x="129307" y="71690"/>
                  </a:lnTo>
                  <a:lnTo>
                    <a:pt x="128629" y="38680"/>
                  </a:lnTo>
                  <a:lnTo>
                    <a:pt x="128589" y="4545"/>
                  </a:lnTo>
                  <a:lnTo>
                    <a:pt x="127795" y="2392"/>
                  </a:lnTo>
                  <a:lnTo>
                    <a:pt x="126471" y="957"/>
                  </a:lnTo>
                  <a:lnTo>
                    <a:pt x="124795" y="0"/>
                  </a:lnTo>
                  <a:lnTo>
                    <a:pt x="122884" y="155"/>
                  </a:lnTo>
                  <a:lnTo>
                    <a:pt x="118644" y="2445"/>
                  </a:lnTo>
                  <a:lnTo>
                    <a:pt x="91002" y="28664"/>
                  </a:lnTo>
                  <a:lnTo>
                    <a:pt x="70329" y="62643"/>
                  </a:lnTo>
                  <a:lnTo>
                    <a:pt x="53976" y="92430"/>
                  </a:lnTo>
                  <a:lnTo>
                    <a:pt x="51770" y="102458"/>
                  </a:lnTo>
                  <a:lnTo>
                    <a:pt x="52770" y="106561"/>
                  </a:lnTo>
                  <a:lnTo>
                    <a:pt x="58113" y="113236"/>
                  </a:lnTo>
                  <a:lnTo>
                    <a:pt x="61761" y="114541"/>
                  </a:lnTo>
                  <a:lnTo>
                    <a:pt x="70047" y="113872"/>
                  </a:lnTo>
                  <a:lnTo>
                    <a:pt x="87429" y="109034"/>
                  </a:lnTo>
                  <a:lnTo>
                    <a:pt x="98653" y="100577"/>
                  </a:lnTo>
                  <a:lnTo>
                    <a:pt x="134122" y="67624"/>
                  </a:lnTo>
                  <a:lnTo>
                    <a:pt x="156394" y="38498"/>
                  </a:lnTo>
                  <a:lnTo>
                    <a:pt x="159031" y="36934"/>
                  </a:lnTo>
                  <a:lnTo>
                    <a:pt x="160789" y="36685"/>
                  </a:lnTo>
                  <a:lnTo>
                    <a:pt x="161961" y="37312"/>
                  </a:lnTo>
                  <a:lnTo>
                    <a:pt x="162743" y="38524"/>
                  </a:lnTo>
                  <a:lnTo>
                    <a:pt x="164169" y="68206"/>
                  </a:lnTo>
                  <a:lnTo>
                    <a:pt x="164265" y="98149"/>
                  </a:lnTo>
                  <a:lnTo>
                    <a:pt x="164294" y="132156"/>
                  </a:lnTo>
                  <a:lnTo>
                    <a:pt x="164300" y="157685"/>
                  </a:lnTo>
                  <a:lnTo>
                    <a:pt x="164303" y="184906"/>
                  </a:lnTo>
                  <a:lnTo>
                    <a:pt x="164305" y="212880"/>
                  </a:lnTo>
                  <a:lnTo>
                    <a:pt x="162189" y="241187"/>
                  </a:lnTo>
                  <a:lnTo>
                    <a:pt x="157808" y="268849"/>
                  </a:lnTo>
                  <a:lnTo>
                    <a:pt x="150570" y="294373"/>
                  </a:lnTo>
                  <a:lnTo>
                    <a:pt x="137570" y="327263"/>
                  </a:lnTo>
                  <a:lnTo>
                    <a:pt x="119872" y="353324"/>
                  </a:lnTo>
                  <a:lnTo>
                    <a:pt x="104340" y="364461"/>
                  </a:lnTo>
                  <a:lnTo>
                    <a:pt x="77747" y="375193"/>
                  </a:lnTo>
                  <a:lnTo>
                    <a:pt x="59954" y="379208"/>
                  </a:lnTo>
                  <a:lnTo>
                    <a:pt x="44108" y="378346"/>
                  </a:lnTo>
                  <a:lnTo>
                    <a:pt x="31245" y="371084"/>
                  </a:lnTo>
                  <a:lnTo>
                    <a:pt x="20236" y="359125"/>
                  </a:lnTo>
                  <a:lnTo>
                    <a:pt x="0" y="3266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8" name="SMARTInkShape-2255"/>
            <p:cNvSpPr/>
            <p:nvPr/>
          </p:nvSpPr>
          <p:spPr bwMode="auto">
            <a:xfrm>
              <a:off x="2372019" y="3150481"/>
              <a:ext cx="21138" cy="7058"/>
            </a:xfrm>
            <a:custGeom>
              <a:avLst/>
              <a:gdLst/>
              <a:ahLst/>
              <a:cxnLst/>
              <a:rect l="0" t="0" r="0" b="0"/>
              <a:pathLst>
                <a:path w="21138" h="7058">
                  <a:moveTo>
                    <a:pt x="6850" y="7057"/>
                  </a:moveTo>
                  <a:lnTo>
                    <a:pt x="6850" y="906"/>
                  </a:lnTo>
                  <a:lnTo>
                    <a:pt x="6056" y="575"/>
                  </a:lnTo>
                  <a:lnTo>
                    <a:pt x="699" y="0"/>
                  </a:lnTo>
                  <a:lnTo>
                    <a:pt x="368" y="764"/>
                  </a:lnTo>
                  <a:lnTo>
                    <a:pt x="0" y="3731"/>
                  </a:lnTo>
                  <a:lnTo>
                    <a:pt x="696" y="4840"/>
                  </a:lnTo>
                  <a:lnTo>
                    <a:pt x="1953" y="5578"/>
                  </a:lnTo>
                  <a:lnTo>
                    <a:pt x="6261" y="6400"/>
                  </a:lnTo>
                  <a:lnTo>
                    <a:pt x="21137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89" name="SMARTInkShape-2256"/>
            <p:cNvSpPr/>
            <p:nvPr/>
          </p:nvSpPr>
          <p:spPr bwMode="auto">
            <a:xfrm>
              <a:off x="2278856" y="3300413"/>
              <a:ext cx="157164" cy="266957"/>
            </a:xfrm>
            <a:custGeom>
              <a:avLst/>
              <a:gdLst/>
              <a:ahLst/>
              <a:cxnLst/>
              <a:rect l="0" t="0" r="0" b="0"/>
              <a:pathLst>
                <a:path w="157164" h="266957">
                  <a:moveTo>
                    <a:pt x="157163" y="0"/>
                  </a:moveTo>
                  <a:lnTo>
                    <a:pt x="150313" y="0"/>
                  </a:lnTo>
                  <a:lnTo>
                    <a:pt x="146234" y="34320"/>
                  </a:lnTo>
                  <a:lnTo>
                    <a:pt x="143871" y="64320"/>
                  </a:lnTo>
                  <a:lnTo>
                    <a:pt x="143170" y="98344"/>
                  </a:lnTo>
                  <a:lnTo>
                    <a:pt x="139170" y="129769"/>
                  </a:lnTo>
                  <a:lnTo>
                    <a:pt x="136750" y="162980"/>
                  </a:lnTo>
                  <a:lnTo>
                    <a:pt x="132241" y="197956"/>
                  </a:lnTo>
                  <a:lnTo>
                    <a:pt x="127722" y="233130"/>
                  </a:lnTo>
                  <a:lnTo>
                    <a:pt x="121324" y="245430"/>
                  </a:lnTo>
                  <a:lnTo>
                    <a:pt x="108797" y="257487"/>
                  </a:lnTo>
                  <a:lnTo>
                    <a:pt x="95031" y="266087"/>
                  </a:lnTo>
                  <a:lnTo>
                    <a:pt x="83511" y="266956"/>
                  </a:lnTo>
                  <a:lnTo>
                    <a:pt x="77105" y="266077"/>
                  </a:lnTo>
                  <a:lnTo>
                    <a:pt x="63638" y="258750"/>
                  </a:lnTo>
                  <a:lnTo>
                    <a:pt x="44785" y="241237"/>
                  </a:lnTo>
                  <a:lnTo>
                    <a:pt x="16608" y="210194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591" name="SMARTInkShape-2257"/>
          <p:cNvSpPr/>
          <p:nvPr/>
        </p:nvSpPr>
        <p:spPr bwMode="auto">
          <a:xfrm>
            <a:off x="7480594" y="3300413"/>
            <a:ext cx="586590" cy="21403"/>
          </a:xfrm>
          <a:custGeom>
            <a:avLst/>
            <a:gdLst/>
            <a:ahLst/>
            <a:cxnLst/>
            <a:rect l="0" t="0" r="0" b="0"/>
            <a:pathLst>
              <a:path w="586590" h="21403">
                <a:moveTo>
                  <a:pt x="20344" y="0"/>
                </a:moveTo>
                <a:lnTo>
                  <a:pt x="14193" y="0"/>
                </a:lnTo>
                <a:lnTo>
                  <a:pt x="7137" y="6150"/>
                </a:lnTo>
                <a:lnTo>
                  <a:pt x="0" y="7056"/>
                </a:lnTo>
                <a:lnTo>
                  <a:pt x="3027" y="7117"/>
                </a:lnTo>
                <a:lnTo>
                  <a:pt x="6826" y="9249"/>
                </a:lnTo>
                <a:lnTo>
                  <a:pt x="8951" y="10928"/>
                </a:lnTo>
                <a:lnTo>
                  <a:pt x="15545" y="12794"/>
                </a:lnTo>
                <a:lnTo>
                  <a:pt x="25354" y="12830"/>
                </a:lnTo>
                <a:lnTo>
                  <a:pt x="50315" y="9181"/>
                </a:lnTo>
                <a:lnTo>
                  <a:pt x="74146" y="8049"/>
                </a:lnTo>
                <a:lnTo>
                  <a:pt x="104845" y="7546"/>
                </a:lnTo>
                <a:lnTo>
                  <a:pt x="121922" y="7412"/>
                </a:lnTo>
                <a:lnTo>
                  <a:pt x="141244" y="7322"/>
                </a:lnTo>
                <a:lnTo>
                  <a:pt x="162062" y="7263"/>
                </a:lnTo>
                <a:lnTo>
                  <a:pt x="183879" y="7223"/>
                </a:lnTo>
                <a:lnTo>
                  <a:pt x="206361" y="6403"/>
                </a:lnTo>
                <a:lnTo>
                  <a:pt x="229287" y="5062"/>
                </a:lnTo>
                <a:lnTo>
                  <a:pt x="252508" y="3374"/>
                </a:lnTo>
                <a:lnTo>
                  <a:pt x="276720" y="2249"/>
                </a:lnTo>
                <a:lnTo>
                  <a:pt x="301592" y="1499"/>
                </a:lnTo>
                <a:lnTo>
                  <a:pt x="326905" y="999"/>
                </a:lnTo>
                <a:lnTo>
                  <a:pt x="351718" y="1460"/>
                </a:lnTo>
                <a:lnTo>
                  <a:pt x="376197" y="2561"/>
                </a:lnTo>
                <a:lnTo>
                  <a:pt x="400454" y="4088"/>
                </a:lnTo>
                <a:lnTo>
                  <a:pt x="422976" y="5107"/>
                </a:lnTo>
                <a:lnTo>
                  <a:pt x="444340" y="5786"/>
                </a:lnTo>
                <a:lnTo>
                  <a:pt x="464933" y="6238"/>
                </a:lnTo>
                <a:lnTo>
                  <a:pt x="500513" y="6741"/>
                </a:lnTo>
                <a:lnTo>
                  <a:pt x="529821" y="7758"/>
                </a:lnTo>
                <a:lnTo>
                  <a:pt x="558914" y="12000"/>
                </a:lnTo>
                <a:lnTo>
                  <a:pt x="577148" y="14403"/>
                </a:lnTo>
                <a:lnTo>
                  <a:pt x="584783" y="17778"/>
                </a:lnTo>
                <a:lnTo>
                  <a:pt x="586343" y="18996"/>
                </a:lnTo>
                <a:lnTo>
                  <a:pt x="586589" y="19808"/>
                </a:lnTo>
                <a:lnTo>
                  <a:pt x="585959" y="20349"/>
                </a:lnTo>
                <a:lnTo>
                  <a:pt x="581280" y="21110"/>
                </a:lnTo>
                <a:lnTo>
                  <a:pt x="567940" y="21402"/>
                </a:lnTo>
                <a:lnTo>
                  <a:pt x="563228" y="19301"/>
                </a:lnTo>
                <a:lnTo>
                  <a:pt x="556125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07" name="SMARTInkShape-Group412"/>
          <p:cNvGrpSpPr/>
          <p:nvPr/>
        </p:nvGrpSpPr>
        <p:grpSpPr>
          <a:xfrm>
            <a:off x="5837829" y="81609"/>
            <a:ext cx="1020172" cy="216468"/>
            <a:chOff x="5837829" y="81609"/>
            <a:chExt cx="1020172" cy="216468"/>
          </a:xfrm>
        </p:grpSpPr>
        <p:sp>
          <p:nvSpPr>
            <p:cNvPr id="2539592" name="SMARTInkShape-2258"/>
            <p:cNvSpPr/>
            <p:nvPr/>
          </p:nvSpPr>
          <p:spPr bwMode="auto">
            <a:xfrm>
              <a:off x="6743700" y="142875"/>
              <a:ext cx="114301" cy="21432"/>
            </a:xfrm>
            <a:custGeom>
              <a:avLst/>
              <a:gdLst/>
              <a:ahLst/>
              <a:cxnLst/>
              <a:rect l="0" t="0" r="0" b="0"/>
              <a:pathLst>
                <a:path w="114301" h="21432">
                  <a:moveTo>
                    <a:pt x="0" y="21431"/>
                  </a:moveTo>
                  <a:lnTo>
                    <a:pt x="30015" y="19315"/>
                  </a:lnTo>
                  <a:lnTo>
                    <a:pt x="61226" y="15281"/>
                  </a:lnTo>
                  <a:lnTo>
                    <a:pt x="91469" y="878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3" name="SMARTInkShape-2259"/>
            <p:cNvSpPr/>
            <p:nvPr/>
          </p:nvSpPr>
          <p:spPr bwMode="auto">
            <a:xfrm>
              <a:off x="6752218" y="107156"/>
              <a:ext cx="96698" cy="14289"/>
            </a:xfrm>
            <a:custGeom>
              <a:avLst/>
              <a:gdLst/>
              <a:ahLst/>
              <a:cxnLst/>
              <a:rect l="0" t="0" r="0" b="0"/>
              <a:pathLst>
                <a:path w="96698" h="14289">
                  <a:moveTo>
                    <a:pt x="20057" y="0"/>
                  </a:moveTo>
                  <a:lnTo>
                    <a:pt x="3264" y="0"/>
                  </a:lnTo>
                  <a:lnTo>
                    <a:pt x="1718" y="794"/>
                  </a:lnTo>
                  <a:lnTo>
                    <a:pt x="688" y="2117"/>
                  </a:lnTo>
                  <a:lnTo>
                    <a:pt x="0" y="3793"/>
                  </a:lnTo>
                  <a:lnTo>
                    <a:pt x="336" y="4910"/>
                  </a:lnTo>
                  <a:lnTo>
                    <a:pt x="1353" y="5654"/>
                  </a:lnTo>
                  <a:lnTo>
                    <a:pt x="5394" y="6482"/>
                  </a:lnTo>
                  <a:lnTo>
                    <a:pt x="36718" y="7105"/>
                  </a:lnTo>
                  <a:lnTo>
                    <a:pt x="69582" y="7139"/>
                  </a:lnTo>
                  <a:lnTo>
                    <a:pt x="96697" y="7144"/>
                  </a:lnTo>
                  <a:lnTo>
                    <a:pt x="8435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4" name="SMARTInkShape-2260"/>
            <p:cNvSpPr/>
            <p:nvPr/>
          </p:nvSpPr>
          <p:spPr bwMode="auto">
            <a:xfrm>
              <a:off x="6544170" y="141583"/>
              <a:ext cx="120950" cy="100815"/>
            </a:xfrm>
            <a:custGeom>
              <a:avLst/>
              <a:gdLst/>
              <a:ahLst/>
              <a:cxnLst/>
              <a:rect l="0" t="0" r="0" b="0"/>
              <a:pathLst>
                <a:path w="120950" h="100815">
                  <a:moveTo>
                    <a:pt x="28080" y="37011"/>
                  </a:moveTo>
                  <a:lnTo>
                    <a:pt x="24287" y="40803"/>
                  </a:lnTo>
                  <a:lnTo>
                    <a:pt x="18192" y="42665"/>
                  </a:lnTo>
                  <a:lnTo>
                    <a:pt x="5136" y="43860"/>
                  </a:lnTo>
                  <a:lnTo>
                    <a:pt x="3260" y="44752"/>
                  </a:lnTo>
                  <a:lnTo>
                    <a:pt x="2008" y="46140"/>
                  </a:lnTo>
                  <a:lnTo>
                    <a:pt x="0" y="50279"/>
                  </a:lnTo>
                  <a:lnTo>
                    <a:pt x="7236" y="50996"/>
                  </a:lnTo>
                  <a:lnTo>
                    <a:pt x="36896" y="41329"/>
                  </a:lnTo>
                  <a:lnTo>
                    <a:pt x="63335" y="31367"/>
                  </a:lnTo>
                  <a:lnTo>
                    <a:pt x="85825" y="14180"/>
                  </a:lnTo>
                  <a:lnTo>
                    <a:pt x="89463" y="6755"/>
                  </a:lnTo>
                  <a:lnTo>
                    <a:pt x="90433" y="2553"/>
                  </a:lnTo>
                  <a:lnTo>
                    <a:pt x="90286" y="545"/>
                  </a:lnTo>
                  <a:lnTo>
                    <a:pt x="89395" y="0"/>
                  </a:lnTo>
                  <a:lnTo>
                    <a:pt x="88007" y="431"/>
                  </a:lnTo>
                  <a:lnTo>
                    <a:pt x="54774" y="31798"/>
                  </a:lnTo>
                  <a:lnTo>
                    <a:pt x="42251" y="51870"/>
                  </a:lnTo>
                  <a:lnTo>
                    <a:pt x="29691" y="86626"/>
                  </a:lnTo>
                  <a:lnTo>
                    <a:pt x="30741" y="89932"/>
                  </a:lnTo>
                  <a:lnTo>
                    <a:pt x="36142" y="95721"/>
                  </a:lnTo>
                  <a:lnTo>
                    <a:pt x="43834" y="98823"/>
                  </a:lnTo>
                  <a:lnTo>
                    <a:pt x="65499" y="100814"/>
                  </a:lnTo>
                  <a:lnTo>
                    <a:pt x="78842" y="96853"/>
                  </a:lnTo>
                  <a:lnTo>
                    <a:pt x="111523" y="78493"/>
                  </a:lnTo>
                  <a:lnTo>
                    <a:pt x="120949" y="727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5" name="SMARTInkShape-2261"/>
            <p:cNvSpPr/>
            <p:nvPr/>
          </p:nvSpPr>
          <p:spPr bwMode="auto">
            <a:xfrm>
              <a:off x="6439823" y="142970"/>
              <a:ext cx="64090" cy="126994"/>
            </a:xfrm>
            <a:custGeom>
              <a:avLst/>
              <a:gdLst/>
              <a:ahLst/>
              <a:cxnLst/>
              <a:rect l="0" t="0" r="0" b="0"/>
              <a:pathLst>
                <a:path w="64090" h="126994">
                  <a:moveTo>
                    <a:pt x="32415" y="14193"/>
                  </a:moveTo>
                  <a:lnTo>
                    <a:pt x="32415" y="0"/>
                  </a:lnTo>
                  <a:lnTo>
                    <a:pt x="26711" y="6421"/>
                  </a:lnTo>
                  <a:lnTo>
                    <a:pt x="6990" y="37981"/>
                  </a:lnTo>
                  <a:lnTo>
                    <a:pt x="3979" y="46817"/>
                  </a:lnTo>
                  <a:lnTo>
                    <a:pt x="462" y="51976"/>
                  </a:lnTo>
                  <a:lnTo>
                    <a:pt x="0" y="54463"/>
                  </a:lnTo>
                  <a:lnTo>
                    <a:pt x="486" y="56914"/>
                  </a:lnTo>
                  <a:lnTo>
                    <a:pt x="1604" y="59342"/>
                  </a:lnTo>
                  <a:lnTo>
                    <a:pt x="3143" y="60961"/>
                  </a:lnTo>
                  <a:lnTo>
                    <a:pt x="6970" y="62760"/>
                  </a:lnTo>
                  <a:lnTo>
                    <a:pt x="41438" y="69083"/>
                  </a:lnTo>
                  <a:lnTo>
                    <a:pt x="47802" y="70338"/>
                  </a:lnTo>
                  <a:lnTo>
                    <a:pt x="53277" y="75130"/>
                  </a:lnTo>
                  <a:lnTo>
                    <a:pt x="63258" y="87348"/>
                  </a:lnTo>
                  <a:lnTo>
                    <a:pt x="64089" y="89950"/>
                  </a:lnTo>
                  <a:lnTo>
                    <a:pt x="63850" y="92479"/>
                  </a:lnTo>
                  <a:lnTo>
                    <a:pt x="57762" y="106033"/>
                  </a:lnTo>
                  <a:lnTo>
                    <a:pt x="51353" y="112690"/>
                  </a:lnTo>
                  <a:lnTo>
                    <a:pt x="34614" y="125118"/>
                  </a:lnTo>
                  <a:lnTo>
                    <a:pt x="26513" y="126993"/>
                  </a:lnTo>
                  <a:lnTo>
                    <a:pt x="19737" y="125709"/>
                  </a:lnTo>
                  <a:lnTo>
                    <a:pt x="16819" y="124256"/>
                  </a:lnTo>
                  <a:lnTo>
                    <a:pt x="14874" y="121699"/>
                  </a:lnTo>
                  <a:lnTo>
                    <a:pt x="10983" y="1070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6" name="SMARTInkShape-2262"/>
            <p:cNvSpPr/>
            <p:nvPr/>
          </p:nvSpPr>
          <p:spPr bwMode="auto">
            <a:xfrm>
              <a:off x="5872163" y="142875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7143" y="0"/>
                  </a:moveTo>
                  <a:lnTo>
                    <a:pt x="3351" y="0"/>
                  </a:lnTo>
                  <a:lnTo>
                    <a:pt x="2233" y="794"/>
                  </a:lnTo>
                  <a:lnTo>
                    <a:pt x="1489" y="211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7" name="SMARTInkShape-2263"/>
            <p:cNvSpPr/>
            <p:nvPr/>
          </p:nvSpPr>
          <p:spPr bwMode="auto">
            <a:xfrm>
              <a:off x="6366812" y="81609"/>
              <a:ext cx="59536" cy="154136"/>
            </a:xfrm>
            <a:custGeom>
              <a:avLst/>
              <a:gdLst/>
              <a:ahLst/>
              <a:cxnLst/>
              <a:rect l="0" t="0" r="0" b="0"/>
              <a:pathLst>
                <a:path w="59536" h="154136">
                  <a:moveTo>
                    <a:pt x="55419" y="4116"/>
                  </a:moveTo>
                  <a:lnTo>
                    <a:pt x="59211" y="4116"/>
                  </a:lnTo>
                  <a:lnTo>
                    <a:pt x="59535" y="3322"/>
                  </a:lnTo>
                  <a:lnTo>
                    <a:pt x="57777" y="324"/>
                  </a:lnTo>
                  <a:lnTo>
                    <a:pt x="56197" y="0"/>
                  </a:lnTo>
                  <a:lnTo>
                    <a:pt x="52326" y="1758"/>
                  </a:lnTo>
                  <a:lnTo>
                    <a:pt x="34896" y="27588"/>
                  </a:lnTo>
                  <a:lnTo>
                    <a:pt x="21938" y="59435"/>
                  </a:lnTo>
                  <a:lnTo>
                    <a:pt x="7031" y="91596"/>
                  </a:lnTo>
                  <a:lnTo>
                    <a:pt x="0" y="120703"/>
                  </a:lnTo>
                  <a:lnTo>
                    <a:pt x="1155" y="131603"/>
                  </a:lnTo>
                  <a:lnTo>
                    <a:pt x="4314" y="140946"/>
                  </a:lnTo>
                  <a:lnTo>
                    <a:pt x="12557" y="154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8" name="SMARTInkShape-2264"/>
            <p:cNvSpPr/>
            <p:nvPr/>
          </p:nvSpPr>
          <p:spPr bwMode="auto">
            <a:xfrm>
              <a:off x="6250904" y="150019"/>
              <a:ext cx="142753" cy="106615"/>
            </a:xfrm>
            <a:custGeom>
              <a:avLst/>
              <a:gdLst/>
              <a:ahLst/>
              <a:cxnLst/>
              <a:rect l="0" t="0" r="0" b="0"/>
              <a:pathLst>
                <a:path w="142753" h="106615">
                  <a:moveTo>
                    <a:pt x="28452" y="14287"/>
                  </a:moveTo>
                  <a:lnTo>
                    <a:pt x="28452" y="24929"/>
                  </a:lnTo>
                  <a:lnTo>
                    <a:pt x="13979" y="57379"/>
                  </a:lnTo>
                  <a:lnTo>
                    <a:pt x="3027" y="80992"/>
                  </a:lnTo>
                  <a:lnTo>
                    <a:pt x="0" y="105328"/>
                  </a:lnTo>
                  <a:lnTo>
                    <a:pt x="753" y="105937"/>
                  </a:lnTo>
                  <a:lnTo>
                    <a:pt x="3706" y="106614"/>
                  </a:lnTo>
                  <a:lnTo>
                    <a:pt x="5605" y="105207"/>
                  </a:lnTo>
                  <a:lnTo>
                    <a:pt x="29879" y="73557"/>
                  </a:lnTo>
                  <a:lnTo>
                    <a:pt x="48829" y="41428"/>
                  </a:lnTo>
                  <a:lnTo>
                    <a:pt x="56814" y="28909"/>
                  </a:lnTo>
                  <a:lnTo>
                    <a:pt x="56964" y="36259"/>
                  </a:lnTo>
                  <a:lnTo>
                    <a:pt x="50542" y="71755"/>
                  </a:lnTo>
                  <a:lnTo>
                    <a:pt x="50873" y="86701"/>
                  </a:lnTo>
                  <a:lnTo>
                    <a:pt x="53762" y="93567"/>
                  </a:lnTo>
                  <a:lnTo>
                    <a:pt x="55645" y="95715"/>
                  </a:lnTo>
                  <a:lnTo>
                    <a:pt x="59853" y="98103"/>
                  </a:lnTo>
                  <a:lnTo>
                    <a:pt x="66485" y="97047"/>
                  </a:lnTo>
                  <a:lnTo>
                    <a:pt x="74725" y="93138"/>
                  </a:lnTo>
                  <a:lnTo>
                    <a:pt x="109211" y="61914"/>
                  </a:lnTo>
                  <a:lnTo>
                    <a:pt x="120701" y="48948"/>
                  </a:lnTo>
                  <a:lnTo>
                    <a:pt x="137281" y="14148"/>
                  </a:lnTo>
                  <a:lnTo>
                    <a:pt x="14275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9" name="SMARTInkShape-2265"/>
            <p:cNvSpPr/>
            <p:nvPr/>
          </p:nvSpPr>
          <p:spPr bwMode="auto">
            <a:xfrm>
              <a:off x="6065044" y="185738"/>
              <a:ext cx="192882" cy="35719"/>
            </a:xfrm>
            <a:custGeom>
              <a:avLst/>
              <a:gdLst/>
              <a:ahLst/>
              <a:cxnLst/>
              <a:rect l="0" t="0" r="0" b="0"/>
              <a:pathLst>
                <a:path w="192882" h="35719">
                  <a:moveTo>
                    <a:pt x="0" y="35718"/>
                  </a:moveTo>
                  <a:lnTo>
                    <a:pt x="12200" y="34925"/>
                  </a:lnTo>
                  <a:lnTo>
                    <a:pt x="47321" y="29568"/>
                  </a:lnTo>
                  <a:lnTo>
                    <a:pt x="74434" y="25076"/>
                  </a:lnTo>
                  <a:lnTo>
                    <a:pt x="102576" y="18719"/>
                  </a:lnTo>
                  <a:lnTo>
                    <a:pt x="131023" y="11808"/>
                  </a:lnTo>
                  <a:lnTo>
                    <a:pt x="159560" y="8525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0" name="SMARTInkShape-2266"/>
            <p:cNvSpPr/>
            <p:nvPr/>
          </p:nvSpPr>
          <p:spPr bwMode="auto">
            <a:xfrm>
              <a:off x="6143625" y="81669"/>
              <a:ext cx="100014" cy="187918"/>
            </a:xfrm>
            <a:custGeom>
              <a:avLst/>
              <a:gdLst/>
              <a:ahLst/>
              <a:cxnLst/>
              <a:rect l="0" t="0" r="0" b="0"/>
              <a:pathLst>
                <a:path w="100014" h="187918">
                  <a:moveTo>
                    <a:pt x="100013" y="18344"/>
                  </a:moveTo>
                  <a:lnTo>
                    <a:pt x="100013" y="12193"/>
                  </a:lnTo>
                  <a:lnTo>
                    <a:pt x="99219" y="11862"/>
                  </a:lnTo>
                  <a:lnTo>
                    <a:pt x="96220" y="11494"/>
                  </a:lnTo>
                  <a:lnTo>
                    <a:pt x="95103" y="10602"/>
                  </a:lnTo>
                  <a:lnTo>
                    <a:pt x="92956" y="4358"/>
                  </a:lnTo>
                  <a:lnTo>
                    <a:pt x="92894" y="353"/>
                  </a:lnTo>
                  <a:lnTo>
                    <a:pt x="92092" y="0"/>
                  </a:lnTo>
                  <a:lnTo>
                    <a:pt x="89084" y="1724"/>
                  </a:lnTo>
                  <a:lnTo>
                    <a:pt x="82928" y="10950"/>
                  </a:lnTo>
                  <a:lnTo>
                    <a:pt x="72943" y="39696"/>
                  </a:lnTo>
                  <a:lnTo>
                    <a:pt x="62535" y="66651"/>
                  </a:lnTo>
                  <a:lnTo>
                    <a:pt x="57952" y="94746"/>
                  </a:lnTo>
                  <a:lnTo>
                    <a:pt x="52713" y="122385"/>
                  </a:lnTo>
                  <a:lnTo>
                    <a:pt x="46570" y="157016"/>
                  </a:lnTo>
                  <a:lnTo>
                    <a:pt x="41234" y="180293"/>
                  </a:lnTo>
                  <a:lnTo>
                    <a:pt x="39396" y="183460"/>
                  </a:lnTo>
                  <a:lnTo>
                    <a:pt x="36583" y="185571"/>
                  </a:lnTo>
                  <a:lnTo>
                    <a:pt x="29224" y="187917"/>
                  </a:lnTo>
                  <a:lnTo>
                    <a:pt x="0" y="182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1" name="SMARTInkShape-2267"/>
            <p:cNvSpPr/>
            <p:nvPr/>
          </p:nvSpPr>
          <p:spPr bwMode="auto">
            <a:xfrm>
              <a:off x="6093619" y="242888"/>
              <a:ext cx="14288" cy="21432"/>
            </a:xfrm>
            <a:custGeom>
              <a:avLst/>
              <a:gdLst/>
              <a:ahLst/>
              <a:cxnLst/>
              <a:rect l="0" t="0" r="0" b="0"/>
              <a:pathLst>
                <a:path w="14288" h="21432">
                  <a:moveTo>
                    <a:pt x="0" y="21431"/>
                  </a:moveTo>
                  <a:lnTo>
                    <a:pt x="9943" y="21431"/>
                  </a:lnTo>
                  <a:lnTo>
                    <a:pt x="11391" y="20637"/>
                  </a:lnTo>
                  <a:lnTo>
                    <a:pt x="12356" y="19314"/>
                  </a:lnTo>
                  <a:lnTo>
                    <a:pt x="13429" y="14934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2" name="SMARTInkShape-2268"/>
            <p:cNvSpPr/>
            <p:nvPr/>
          </p:nvSpPr>
          <p:spPr bwMode="auto">
            <a:xfrm>
              <a:off x="5893594" y="100013"/>
              <a:ext cx="114301" cy="27582"/>
            </a:xfrm>
            <a:custGeom>
              <a:avLst/>
              <a:gdLst/>
              <a:ahLst/>
              <a:cxnLst/>
              <a:rect l="0" t="0" r="0" b="0"/>
              <a:pathLst>
                <a:path w="114301" h="27582">
                  <a:moveTo>
                    <a:pt x="0" y="21431"/>
                  </a:moveTo>
                  <a:lnTo>
                    <a:pt x="0" y="27581"/>
                  </a:lnTo>
                  <a:lnTo>
                    <a:pt x="0" y="24488"/>
                  </a:lnTo>
                  <a:lnTo>
                    <a:pt x="794" y="23469"/>
                  </a:lnTo>
                  <a:lnTo>
                    <a:pt x="3792" y="22337"/>
                  </a:lnTo>
                  <a:lnTo>
                    <a:pt x="22244" y="19433"/>
                  </a:lnTo>
                  <a:lnTo>
                    <a:pt x="57612" y="8767"/>
                  </a:lnTo>
                  <a:lnTo>
                    <a:pt x="86726" y="244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3" name="SMARTInkShape-2269"/>
            <p:cNvSpPr/>
            <p:nvPr/>
          </p:nvSpPr>
          <p:spPr bwMode="auto">
            <a:xfrm>
              <a:off x="5900738" y="150019"/>
              <a:ext cx="71438" cy="50007"/>
            </a:xfrm>
            <a:custGeom>
              <a:avLst/>
              <a:gdLst/>
              <a:ahLst/>
              <a:cxnLst/>
              <a:rect l="0" t="0" r="0" b="0"/>
              <a:pathLst>
                <a:path w="71438" h="50007">
                  <a:moveTo>
                    <a:pt x="0" y="50006"/>
                  </a:moveTo>
                  <a:lnTo>
                    <a:pt x="9942" y="50006"/>
                  </a:lnTo>
                  <a:lnTo>
                    <a:pt x="14472" y="47889"/>
                  </a:lnTo>
                  <a:lnTo>
                    <a:pt x="48046" y="26157"/>
                  </a:lnTo>
                  <a:lnTo>
                    <a:pt x="63722" y="19937"/>
                  </a:lnTo>
                  <a:lnTo>
                    <a:pt x="66293" y="18054"/>
                  </a:lnTo>
                  <a:lnTo>
                    <a:pt x="68008" y="15211"/>
                  </a:lnTo>
                  <a:lnTo>
                    <a:pt x="714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5" name="SMARTInkShape-2270"/>
            <p:cNvSpPr/>
            <p:nvPr/>
          </p:nvSpPr>
          <p:spPr bwMode="auto">
            <a:xfrm>
              <a:off x="5837829" y="135818"/>
              <a:ext cx="184353" cy="162259"/>
            </a:xfrm>
            <a:custGeom>
              <a:avLst/>
              <a:gdLst/>
              <a:ahLst/>
              <a:cxnLst/>
              <a:rect l="0" t="0" r="0" b="0"/>
              <a:pathLst>
                <a:path w="184353" h="162259">
                  <a:moveTo>
                    <a:pt x="41477" y="14201"/>
                  </a:moveTo>
                  <a:lnTo>
                    <a:pt x="41477" y="0"/>
                  </a:lnTo>
                  <a:lnTo>
                    <a:pt x="41477" y="9864"/>
                  </a:lnTo>
                  <a:lnTo>
                    <a:pt x="29293" y="39904"/>
                  </a:lnTo>
                  <a:lnTo>
                    <a:pt x="22108" y="72665"/>
                  </a:lnTo>
                  <a:lnTo>
                    <a:pt x="16661" y="105918"/>
                  </a:lnTo>
                  <a:lnTo>
                    <a:pt x="5627" y="140520"/>
                  </a:lnTo>
                  <a:lnTo>
                    <a:pt x="0" y="157598"/>
                  </a:lnTo>
                  <a:lnTo>
                    <a:pt x="1125" y="159805"/>
                  </a:lnTo>
                  <a:lnTo>
                    <a:pt x="3464" y="161277"/>
                  </a:lnTo>
                  <a:lnTo>
                    <a:pt x="6610" y="162258"/>
                  </a:lnTo>
                  <a:lnTo>
                    <a:pt x="14339" y="161231"/>
                  </a:lnTo>
                  <a:lnTo>
                    <a:pt x="29732" y="154074"/>
                  </a:lnTo>
                  <a:lnTo>
                    <a:pt x="60059" y="137433"/>
                  </a:lnTo>
                  <a:lnTo>
                    <a:pt x="87288" y="123563"/>
                  </a:lnTo>
                  <a:lnTo>
                    <a:pt x="115464" y="113191"/>
                  </a:lnTo>
                  <a:lnTo>
                    <a:pt x="147726" y="108279"/>
                  </a:lnTo>
                  <a:lnTo>
                    <a:pt x="168208" y="108222"/>
                  </a:lnTo>
                  <a:lnTo>
                    <a:pt x="176648" y="111021"/>
                  </a:lnTo>
                  <a:lnTo>
                    <a:pt x="179216" y="112879"/>
                  </a:lnTo>
                  <a:lnTo>
                    <a:pt x="184352" y="121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6" name="SMARTInkShape-2271"/>
            <p:cNvSpPr/>
            <p:nvPr/>
          </p:nvSpPr>
          <p:spPr bwMode="auto">
            <a:xfrm>
              <a:off x="5879306" y="150019"/>
              <a:ext cx="7145" cy="1"/>
            </a:xfrm>
            <a:custGeom>
              <a:avLst/>
              <a:gdLst/>
              <a:ahLst/>
              <a:cxnLst/>
              <a:rect l="0" t="0" r="0" b="0"/>
              <a:pathLst>
                <a:path w="7145" h="1">
                  <a:moveTo>
                    <a:pt x="0" y="0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11" name="SMARTInkShape-Group413"/>
          <p:cNvGrpSpPr/>
          <p:nvPr/>
        </p:nvGrpSpPr>
        <p:grpSpPr>
          <a:xfrm>
            <a:off x="7002276" y="107156"/>
            <a:ext cx="113553" cy="307183"/>
            <a:chOff x="7002276" y="107156"/>
            <a:chExt cx="113553" cy="307183"/>
          </a:xfrm>
        </p:grpSpPr>
        <p:sp>
          <p:nvSpPr>
            <p:cNvPr id="2539608" name="SMARTInkShape-2272"/>
            <p:cNvSpPr/>
            <p:nvPr/>
          </p:nvSpPr>
          <p:spPr bwMode="auto">
            <a:xfrm>
              <a:off x="7036594" y="385763"/>
              <a:ext cx="7145" cy="28576"/>
            </a:xfrm>
            <a:custGeom>
              <a:avLst/>
              <a:gdLst/>
              <a:ahLst/>
              <a:cxnLst/>
              <a:rect l="0" t="0" r="0" b="0"/>
              <a:pathLst>
                <a:path w="7145" h="28576">
                  <a:moveTo>
                    <a:pt x="7144" y="28575"/>
                  </a:moveTo>
                  <a:lnTo>
                    <a:pt x="993" y="28575"/>
                  </a:lnTo>
                  <a:lnTo>
                    <a:pt x="662" y="2778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9" name="SMARTInkShape-2273"/>
            <p:cNvSpPr/>
            <p:nvPr/>
          </p:nvSpPr>
          <p:spPr bwMode="auto">
            <a:xfrm>
              <a:off x="7036619" y="228600"/>
              <a:ext cx="7120" cy="35720"/>
            </a:xfrm>
            <a:custGeom>
              <a:avLst/>
              <a:gdLst/>
              <a:ahLst/>
              <a:cxnLst/>
              <a:rect l="0" t="0" r="0" b="0"/>
              <a:pathLst>
                <a:path w="7120" h="35720">
                  <a:moveTo>
                    <a:pt x="7119" y="0"/>
                  </a:moveTo>
                  <a:lnTo>
                    <a:pt x="3326" y="0"/>
                  </a:lnTo>
                  <a:lnTo>
                    <a:pt x="2209" y="794"/>
                  </a:lnTo>
                  <a:lnTo>
                    <a:pt x="1464" y="2117"/>
                  </a:lnTo>
                  <a:lnTo>
                    <a:pt x="269" y="9943"/>
                  </a:lnTo>
                  <a:lnTo>
                    <a:pt x="0" y="27642"/>
                  </a:lnTo>
                  <a:lnTo>
                    <a:pt x="786" y="30334"/>
                  </a:lnTo>
                  <a:lnTo>
                    <a:pt x="2103" y="32129"/>
                  </a:lnTo>
                  <a:lnTo>
                    <a:pt x="711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0" name="SMARTInkShape-2274"/>
            <p:cNvSpPr/>
            <p:nvPr/>
          </p:nvSpPr>
          <p:spPr bwMode="auto">
            <a:xfrm>
              <a:off x="7002276" y="107156"/>
              <a:ext cx="113553" cy="107158"/>
            </a:xfrm>
            <a:custGeom>
              <a:avLst/>
              <a:gdLst/>
              <a:ahLst/>
              <a:cxnLst/>
              <a:rect l="0" t="0" r="0" b="0"/>
              <a:pathLst>
                <a:path w="113553" h="107158">
                  <a:moveTo>
                    <a:pt x="27174" y="14288"/>
                  </a:moveTo>
                  <a:lnTo>
                    <a:pt x="23381" y="10495"/>
                  </a:lnTo>
                  <a:lnTo>
                    <a:pt x="19403" y="8634"/>
                  </a:lnTo>
                  <a:lnTo>
                    <a:pt x="17231" y="8137"/>
                  </a:lnTo>
                  <a:lnTo>
                    <a:pt x="5688" y="1621"/>
                  </a:lnTo>
                  <a:lnTo>
                    <a:pt x="0" y="320"/>
                  </a:lnTo>
                  <a:lnTo>
                    <a:pt x="326" y="214"/>
                  </a:lnTo>
                  <a:lnTo>
                    <a:pt x="31321" y="2"/>
                  </a:lnTo>
                  <a:lnTo>
                    <a:pt x="65491" y="0"/>
                  </a:lnTo>
                  <a:lnTo>
                    <a:pt x="100280" y="794"/>
                  </a:lnTo>
                  <a:lnTo>
                    <a:pt x="110201" y="3793"/>
                  </a:lnTo>
                  <a:lnTo>
                    <a:pt x="112688" y="5703"/>
                  </a:lnTo>
                  <a:lnTo>
                    <a:pt x="113552" y="7771"/>
                  </a:lnTo>
                  <a:lnTo>
                    <a:pt x="112395" y="12979"/>
                  </a:lnTo>
                  <a:lnTo>
                    <a:pt x="106488" y="24836"/>
                  </a:lnTo>
                  <a:lnTo>
                    <a:pt x="76945" y="57210"/>
                  </a:lnTo>
                  <a:lnTo>
                    <a:pt x="41470" y="90491"/>
                  </a:lnTo>
                  <a:lnTo>
                    <a:pt x="34318" y="107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12" name="SMARTInkShape-2275"/>
          <p:cNvSpPr/>
          <p:nvPr/>
        </p:nvSpPr>
        <p:spPr bwMode="auto">
          <a:xfrm>
            <a:off x="6963215" y="92869"/>
            <a:ext cx="126059" cy="223360"/>
          </a:xfrm>
          <a:custGeom>
            <a:avLst/>
            <a:gdLst/>
            <a:ahLst/>
            <a:cxnLst/>
            <a:rect l="0" t="0" r="0" b="0"/>
            <a:pathLst>
              <a:path w="126059" h="223360">
                <a:moveTo>
                  <a:pt x="94810" y="0"/>
                </a:moveTo>
                <a:lnTo>
                  <a:pt x="91017" y="0"/>
                </a:lnTo>
                <a:lnTo>
                  <a:pt x="89900" y="794"/>
                </a:lnTo>
                <a:lnTo>
                  <a:pt x="89155" y="2116"/>
                </a:lnTo>
                <a:lnTo>
                  <a:pt x="88659" y="3792"/>
                </a:lnTo>
                <a:lnTo>
                  <a:pt x="83874" y="7771"/>
                </a:lnTo>
                <a:lnTo>
                  <a:pt x="77250" y="12978"/>
                </a:lnTo>
                <a:lnTo>
                  <a:pt x="50617" y="43967"/>
                </a:lnTo>
                <a:lnTo>
                  <a:pt x="45271" y="47322"/>
                </a:lnTo>
                <a:lnTo>
                  <a:pt x="42734" y="48217"/>
                </a:lnTo>
                <a:lnTo>
                  <a:pt x="41043" y="49607"/>
                </a:lnTo>
                <a:lnTo>
                  <a:pt x="39164" y="53268"/>
                </a:lnTo>
                <a:lnTo>
                  <a:pt x="39456" y="54562"/>
                </a:lnTo>
                <a:lnTo>
                  <a:pt x="40445" y="55425"/>
                </a:lnTo>
                <a:lnTo>
                  <a:pt x="41899" y="56000"/>
                </a:lnTo>
                <a:lnTo>
                  <a:pt x="51527" y="56809"/>
                </a:lnTo>
                <a:lnTo>
                  <a:pt x="57846" y="54882"/>
                </a:lnTo>
                <a:lnTo>
                  <a:pt x="63300" y="52173"/>
                </a:lnTo>
                <a:lnTo>
                  <a:pt x="79479" y="46499"/>
                </a:lnTo>
                <a:lnTo>
                  <a:pt x="89033" y="40147"/>
                </a:lnTo>
                <a:lnTo>
                  <a:pt x="92243" y="35570"/>
                </a:lnTo>
                <a:lnTo>
                  <a:pt x="93098" y="33238"/>
                </a:lnTo>
                <a:lnTo>
                  <a:pt x="92875" y="31684"/>
                </a:lnTo>
                <a:lnTo>
                  <a:pt x="91933" y="30647"/>
                </a:lnTo>
                <a:lnTo>
                  <a:pt x="90510" y="29957"/>
                </a:lnTo>
                <a:lnTo>
                  <a:pt x="88769" y="30290"/>
                </a:lnTo>
                <a:lnTo>
                  <a:pt x="74180" y="38639"/>
                </a:lnTo>
                <a:lnTo>
                  <a:pt x="51740" y="65619"/>
                </a:lnTo>
                <a:lnTo>
                  <a:pt x="29695" y="99393"/>
                </a:lnTo>
                <a:lnTo>
                  <a:pt x="25246" y="115792"/>
                </a:lnTo>
                <a:lnTo>
                  <a:pt x="24205" y="125811"/>
                </a:lnTo>
                <a:lnTo>
                  <a:pt x="25859" y="133439"/>
                </a:lnTo>
                <a:lnTo>
                  <a:pt x="27412" y="136584"/>
                </a:lnTo>
                <a:lnTo>
                  <a:pt x="29240" y="138681"/>
                </a:lnTo>
                <a:lnTo>
                  <a:pt x="33389" y="141011"/>
                </a:lnTo>
                <a:lnTo>
                  <a:pt x="47772" y="138530"/>
                </a:lnTo>
                <a:lnTo>
                  <a:pt x="80913" y="126212"/>
                </a:lnTo>
                <a:lnTo>
                  <a:pt x="105383" y="109068"/>
                </a:lnTo>
                <a:lnTo>
                  <a:pt x="125231" y="74770"/>
                </a:lnTo>
                <a:lnTo>
                  <a:pt x="126058" y="64717"/>
                </a:lnTo>
                <a:lnTo>
                  <a:pt x="122149" y="40537"/>
                </a:lnTo>
                <a:lnTo>
                  <a:pt x="115956" y="30981"/>
                </a:lnTo>
                <a:lnTo>
                  <a:pt x="111289" y="28591"/>
                </a:lnTo>
                <a:lnTo>
                  <a:pt x="99752" y="28053"/>
                </a:lnTo>
                <a:lnTo>
                  <a:pt x="76078" y="36005"/>
                </a:lnTo>
                <a:lnTo>
                  <a:pt x="52747" y="52208"/>
                </a:lnTo>
                <a:lnTo>
                  <a:pt x="24324" y="84719"/>
                </a:lnTo>
                <a:lnTo>
                  <a:pt x="4716" y="119599"/>
                </a:lnTo>
                <a:lnTo>
                  <a:pt x="0" y="134911"/>
                </a:lnTo>
                <a:lnTo>
                  <a:pt x="549" y="149654"/>
                </a:lnTo>
                <a:lnTo>
                  <a:pt x="3439" y="159911"/>
                </a:lnTo>
                <a:lnTo>
                  <a:pt x="5321" y="163757"/>
                </a:lnTo>
                <a:lnTo>
                  <a:pt x="11645" y="170147"/>
                </a:lnTo>
                <a:lnTo>
                  <a:pt x="15554" y="172963"/>
                </a:lnTo>
                <a:lnTo>
                  <a:pt x="20542" y="174046"/>
                </a:lnTo>
                <a:lnTo>
                  <a:pt x="32433" y="173133"/>
                </a:lnTo>
                <a:lnTo>
                  <a:pt x="52516" y="164364"/>
                </a:lnTo>
                <a:lnTo>
                  <a:pt x="75725" y="145591"/>
                </a:lnTo>
                <a:lnTo>
                  <a:pt x="98184" y="115071"/>
                </a:lnTo>
                <a:lnTo>
                  <a:pt x="112570" y="84386"/>
                </a:lnTo>
                <a:lnTo>
                  <a:pt x="115758" y="63461"/>
                </a:lnTo>
                <a:lnTo>
                  <a:pt x="113538" y="62151"/>
                </a:lnTo>
                <a:lnTo>
                  <a:pt x="104721" y="62812"/>
                </a:lnTo>
                <a:lnTo>
                  <a:pt x="86370" y="75232"/>
                </a:lnTo>
                <a:lnTo>
                  <a:pt x="58835" y="107259"/>
                </a:lnTo>
                <a:lnTo>
                  <a:pt x="39172" y="138760"/>
                </a:lnTo>
                <a:lnTo>
                  <a:pt x="26819" y="168555"/>
                </a:lnTo>
                <a:lnTo>
                  <a:pt x="15839" y="195904"/>
                </a:lnTo>
                <a:lnTo>
                  <a:pt x="15526" y="209041"/>
                </a:lnTo>
                <a:lnTo>
                  <a:pt x="18033" y="218055"/>
                </a:lnTo>
                <a:lnTo>
                  <a:pt x="19813" y="221570"/>
                </a:lnTo>
                <a:lnTo>
                  <a:pt x="22587" y="223119"/>
                </a:lnTo>
                <a:lnTo>
                  <a:pt x="26024" y="223359"/>
                </a:lnTo>
                <a:lnTo>
                  <a:pt x="34869" y="220714"/>
                </a:lnTo>
                <a:lnTo>
                  <a:pt x="52444" y="209506"/>
                </a:lnTo>
                <a:lnTo>
                  <a:pt x="73007" y="182671"/>
                </a:lnTo>
                <a:lnTo>
                  <a:pt x="87666" y="1571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613" name="SMARTInkShape-2276"/>
          <p:cNvSpPr/>
          <p:nvPr/>
        </p:nvSpPr>
        <p:spPr bwMode="auto">
          <a:xfrm>
            <a:off x="1976762" y="2637063"/>
            <a:ext cx="294952" cy="821828"/>
          </a:xfrm>
          <a:custGeom>
            <a:avLst/>
            <a:gdLst/>
            <a:ahLst/>
            <a:cxnLst/>
            <a:rect l="0" t="0" r="0" b="0"/>
            <a:pathLst>
              <a:path w="294952" h="821828">
                <a:moveTo>
                  <a:pt x="294951" y="27556"/>
                </a:moveTo>
                <a:lnTo>
                  <a:pt x="294951" y="9565"/>
                </a:lnTo>
                <a:lnTo>
                  <a:pt x="294157" y="8419"/>
                </a:lnTo>
                <a:lnTo>
                  <a:pt x="292834" y="7654"/>
                </a:lnTo>
                <a:lnTo>
                  <a:pt x="288800" y="6426"/>
                </a:lnTo>
                <a:lnTo>
                  <a:pt x="288248" y="4142"/>
                </a:lnTo>
                <a:lnTo>
                  <a:pt x="287894" y="0"/>
                </a:lnTo>
                <a:lnTo>
                  <a:pt x="287833" y="3075"/>
                </a:lnTo>
                <a:lnTo>
                  <a:pt x="287030" y="4092"/>
                </a:lnTo>
                <a:lnTo>
                  <a:pt x="277866" y="9649"/>
                </a:lnTo>
                <a:lnTo>
                  <a:pt x="262178" y="23166"/>
                </a:lnTo>
                <a:lnTo>
                  <a:pt x="230104" y="40609"/>
                </a:lnTo>
                <a:lnTo>
                  <a:pt x="201179" y="58738"/>
                </a:lnTo>
                <a:lnTo>
                  <a:pt x="167831" y="75490"/>
                </a:lnTo>
                <a:lnTo>
                  <a:pt x="133517" y="89551"/>
                </a:lnTo>
                <a:lnTo>
                  <a:pt x="113294" y="91760"/>
                </a:lnTo>
                <a:lnTo>
                  <a:pt x="114466" y="91810"/>
                </a:lnTo>
                <a:lnTo>
                  <a:pt x="115097" y="92617"/>
                </a:lnTo>
                <a:lnTo>
                  <a:pt x="115797" y="95630"/>
                </a:lnTo>
                <a:lnTo>
                  <a:pt x="116777" y="96751"/>
                </a:lnTo>
                <a:lnTo>
                  <a:pt x="119983" y="97997"/>
                </a:lnTo>
                <a:lnTo>
                  <a:pt x="132925" y="100979"/>
                </a:lnTo>
                <a:lnTo>
                  <a:pt x="136927" y="102698"/>
                </a:lnTo>
                <a:lnTo>
                  <a:pt x="143491" y="108842"/>
                </a:lnTo>
                <a:lnTo>
                  <a:pt x="151649" y="123343"/>
                </a:lnTo>
                <a:lnTo>
                  <a:pt x="155855" y="136803"/>
                </a:lnTo>
                <a:lnTo>
                  <a:pt x="157428" y="163818"/>
                </a:lnTo>
                <a:lnTo>
                  <a:pt x="154984" y="188129"/>
                </a:lnTo>
                <a:lnTo>
                  <a:pt x="147018" y="216926"/>
                </a:lnTo>
                <a:lnTo>
                  <a:pt x="136334" y="249039"/>
                </a:lnTo>
                <a:lnTo>
                  <a:pt x="126294" y="284478"/>
                </a:lnTo>
                <a:lnTo>
                  <a:pt x="119807" y="304406"/>
                </a:lnTo>
                <a:lnTo>
                  <a:pt x="112307" y="325629"/>
                </a:lnTo>
                <a:lnTo>
                  <a:pt x="104132" y="347715"/>
                </a:lnTo>
                <a:lnTo>
                  <a:pt x="96300" y="370376"/>
                </a:lnTo>
                <a:lnTo>
                  <a:pt x="88698" y="393422"/>
                </a:lnTo>
                <a:lnTo>
                  <a:pt x="81249" y="416723"/>
                </a:lnTo>
                <a:lnTo>
                  <a:pt x="73108" y="440988"/>
                </a:lnTo>
                <a:lnTo>
                  <a:pt x="64505" y="465896"/>
                </a:lnTo>
                <a:lnTo>
                  <a:pt x="55596" y="491233"/>
                </a:lnTo>
                <a:lnTo>
                  <a:pt x="47274" y="516061"/>
                </a:lnTo>
                <a:lnTo>
                  <a:pt x="39346" y="540551"/>
                </a:lnTo>
                <a:lnTo>
                  <a:pt x="31679" y="564815"/>
                </a:lnTo>
                <a:lnTo>
                  <a:pt x="24980" y="588135"/>
                </a:lnTo>
                <a:lnTo>
                  <a:pt x="18926" y="610825"/>
                </a:lnTo>
                <a:lnTo>
                  <a:pt x="13303" y="633096"/>
                </a:lnTo>
                <a:lnTo>
                  <a:pt x="8760" y="654293"/>
                </a:lnTo>
                <a:lnTo>
                  <a:pt x="4938" y="674774"/>
                </a:lnTo>
                <a:lnTo>
                  <a:pt x="1597" y="694779"/>
                </a:lnTo>
                <a:lnTo>
                  <a:pt x="0" y="727589"/>
                </a:lnTo>
                <a:lnTo>
                  <a:pt x="1936" y="755400"/>
                </a:lnTo>
                <a:lnTo>
                  <a:pt x="9077" y="790989"/>
                </a:lnTo>
                <a:lnTo>
                  <a:pt x="19464" y="806332"/>
                </a:lnTo>
                <a:lnTo>
                  <a:pt x="36252" y="816327"/>
                </a:lnTo>
                <a:lnTo>
                  <a:pt x="57736" y="821827"/>
                </a:lnTo>
                <a:lnTo>
                  <a:pt x="83159" y="821625"/>
                </a:lnTo>
                <a:lnTo>
                  <a:pt x="112450" y="818890"/>
                </a:lnTo>
                <a:lnTo>
                  <a:pt x="143989" y="815029"/>
                </a:lnTo>
                <a:lnTo>
                  <a:pt x="176527" y="810667"/>
                </a:lnTo>
                <a:lnTo>
                  <a:pt x="205276" y="801849"/>
                </a:lnTo>
                <a:lnTo>
                  <a:pt x="244944" y="78479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19" name="SMARTInkShape-Group416"/>
          <p:cNvGrpSpPr/>
          <p:nvPr/>
        </p:nvGrpSpPr>
        <p:grpSpPr>
          <a:xfrm>
            <a:off x="7101028" y="50032"/>
            <a:ext cx="420625" cy="369498"/>
            <a:chOff x="7101028" y="50032"/>
            <a:chExt cx="420625" cy="369498"/>
          </a:xfrm>
        </p:grpSpPr>
        <p:sp>
          <p:nvSpPr>
            <p:cNvPr id="2539614" name="SMARTInkShape-2277"/>
            <p:cNvSpPr/>
            <p:nvPr/>
          </p:nvSpPr>
          <p:spPr bwMode="auto">
            <a:xfrm>
              <a:off x="7380002" y="71438"/>
              <a:ext cx="141651" cy="348092"/>
            </a:xfrm>
            <a:custGeom>
              <a:avLst/>
              <a:gdLst/>
              <a:ahLst/>
              <a:cxnLst/>
              <a:rect l="0" t="0" r="0" b="0"/>
              <a:pathLst>
                <a:path w="141651" h="348092">
                  <a:moveTo>
                    <a:pt x="106648" y="0"/>
                  </a:moveTo>
                  <a:lnTo>
                    <a:pt x="99591" y="0"/>
                  </a:lnTo>
                  <a:lnTo>
                    <a:pt x="115606" y="9943"/>
                  </a:lnTo>
                  <a:lnTo>
                    <a:pt x="136924" y="38403"/>
                  </a:lnTo>
                  <a:lnTo>
                    <a:pt x="139948" y="47759"/>
                  </a:lnTo>
                  <a:lnTo>
                    <a:pt x="141650" y="65744"/>
                  </a:lnTo>
                  <a:lnTo>
                    <a:pt x="138362" y="86154"/>
                  </a:lnTo>
                  <a:lnTo>
                    <a:pt x="125230" y="120088"/>
                  </a:lnTo>
                  <a:lnTo>
                    <a:pt x="112053" y="155248"/>
                  </a:lnTo>
                  <a:lnTo>
                    <a:pt x="94952" y="189969"/>
                  </a:lnTo>
                  <a:lnTo>
                    <a:pt x="92873" y="201831"/>
                  </a:lnTo>
                  <a:lnTo>
                    <a:pt x="93496" y="203610"/>
                  </a:lnTo>
                  <a:lnTo>
                    <a:pt x="94705" y="204796"/>
                  </a:lnTo>
                  <a:lnTo>
                    <a:pt x="98556" y="206700"/>
                  </a:lnTo>
                  <a:lnTo>
                    <a:pt x="103016" y="210822"/>
                  </a:lnTo>
                  <a:lnTo>
                    <a:pt x="103433" y="211985"/>
                  </a:lnTo>
                  <a:lnTo>
                    <a:pt x="102917" y="212761"/>
                  </a:lnTo>
                  <a:lnTo>
                    <a:pt x="101780" y="213278"/>
                  </a:lnTo>
                  <a:lnTo>
                    <a:pt x="75232" y="245335"/>
                  </a:lnTo>
                  <a:lnTo>
                    <a:pt x="46096" y="278928"/>
                  </a:lnTo>
                  <a:lnTo>
                    <a:pt x="18987" y="307244"/>
                  </a:lnTo>
                  <a:lnTo>
                    <a:pt x="2066" y="340161"/>
                  </a:lnTo>
                  <a:lnTo>
                    <a:pt x="0" y="348091"/>
                  </a:lnTo>
                  <a:lnTo>
                    <a:pt x="28067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5" name="SMARTInkShape-2278"/>
            <p:cNvSpPr/>
            <p:nvPr/>
          </p:nvSpPr>
          <p:spPr bwMode="auto">
            <a:xfrm>
              <a:off x="7101028" y="50032"/>
              <a:ext cx="114161" cy="318711"/>
            </a:xfrm>
            <a:custGeom>
              <a:avLst/>
              <a:gdLst/>
              <a:ahLst/>
              <a:cxnLst/>
              <a:rect l="0" t="0" r="0" b="0"/>
              <a:pathLst>
                <a:path w="114161" h="318711">
                  <a:moveTo>
                    <a:pt x="114160" y="7118"/>
                  </a:moveTo>
                  <a:lnTo>
                    <a:pt x="107103" y="7118"/>
                  </a:lnTo>
                  <a:lnTo>
                    <a:pt x="114134" y="0"/>
                  </a:lnTo>
                  <a:lnTo>
                    <a:pt x="114152" y="3774"/>
                  </a:lnTo>
                  <a:lnTo>
                    <a:pt x="110365" y="13712"/>
                  </a:lnTo>
                  <a:lnTo>
                    <a:pt x="82048" y="46119"/>
                  </a:lnTo>
                  <a:lnTo>
                    <a:pt x="48909" y="79490"/>
                  </a:lnTo>
                  <a:lnTo>
                    <a:pt x="29596" y="98826"/>
                  </a:lnTo>
                  <a:lnTo>
                    <a:pt x="30003" y="99213"/>
                  </a:lnTo>
                  <a:lnTo>
                    <a:pt x="34688" y="99885"/>
                  </a:lnTo>
                  <a:lnTo>
                    <a:pt x="41651" y="93827"/>
                  </a:lnTo>
                  <a:lnTo>
                    <a:pt x="58722" y="92929"/>
                  </a:lnTo>
                  <a:lnTo>
                    <a:pt x="60532" y="93694"/>
                  </a:lnTo>
                  <a:lnTo>
                    <a:pt x="61739" y="94998"/>
                  </a:lnTo>
                  <a:lnTo>
                    <a:pt x="63080" y="98563"/>
                  </a:lnTo>
                  <a:lnTo>
                    <a:pt x="64012" y="113430"/>
                  </a:lnTo>
                  <a:lnTo>
                    <a:pt x="60319" y="126636"/>
                  </a:lnTo>
                  <a:lnTo>
                    <a:pt x="41207" y="158588"/>
                  </a:lnTo>
                  <a:lnTo>
                    <a:pt x="10759" y="194249"/>
                  </a:lnTo>
                  <a:lnTo>
                    <a:pt x="3442" y="203764"/>
                  </a:lnTo>
                  <a:lnTo>
                    <a:pt x="332" y="212744"/>
                  </a:lnTo>
                  <a:lnTo>
                    <a:pt x="0" y="217622"/>
                  </a:lnTo>
                  <a:lnTo>
                    <a:pt x="2038" y="221855"/>
                  </a:lnTo>
                  <a:lnTo>
                    <a:pt x="23464" y="257346"/>
                  </a:lnTo>
                  <a:lnTo>
                    <a:pt x="30988" y="267555"/>
                  </a:lnTo>
                  <a:lnTo>
                    <a:pt x="46497" y="301739"/>
                  </a:lnTo>
                  <a:lnTo>
                    <a:pt x="49662" y="314899"/>
                  </a:lnTo>
                  <a:lnTo>
                    <a:pt x="51317" y="317080"/>
                  </a:lnTo>
                  <a:lnTo>
                    <a:pt x="53214" y="318535"/>
                  </a:lnTo>
                  <a:lnTo>
                    <a:pt x="54479" y="318710"/>
                  </a:lnTo>
                  <a:lnTo>
                    <a:pt x="55323" y="318034"/>
                  </a:lnTo>
                  <a:lnTo>
                    <a:pt x="64153" y="285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6" name="SMARTInkShape-2279"/>
            <p:cNvSpPr/>
            <p:nvPr/>
          </p:nvSpPr>
          <p:spPr bwMode="auto">
            <a:xfrm>
              <a:off x="7215188" y="57150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7143" y="7144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7" name="SMARTInkShape-2280"/>
            <p:cNvSpPr/>
            <p:nvPr/>
          </p:nvSpPr>
          <p:spPr bwMode="auto">
            <a:xfrm>
              <a:off x="7265622" y="121444"/>
              <a:ext cx="92442" cy="183724"/>
            </a:xfrm>
            <a:custGeom>
              <a:avLst/>
              <a:gdLst/>
              <a:ahLst/>
              <a:cxnLst/>
              <a:rect l="0" t="0" r="0" b="0"/>
              <a:pathLst>
                <a:path w="92442" h="183724">
                  <a:moveTo>
                    <a:pt x="92441" y="0"/>
                  </a:moveTo>
                  <a:lnTo>
                    <a:pt x="74742" y="0"/>
                  </a:lnTo>
                  <a:lnTo>
                    <a:pt x="73497" y="794"/>
                  </a:lnTo>
                  <a:lnTo>
                    <a:pt x="72668" y="2116"/>
                  </a:lnTo>
                  <a:lnTo>
                    <a:pt x="72115" y="3792"/>
                  </a:lnTo>
                  <a:lnTo>
                    <a:pt x="54245" y="37584"/>
                  </a:lnTo>
                  <a:lnTo>
                    <a:pt x="39093" y="70365"/>
                  </a:lnTo>
                  <a:lnTo>
                    <a:pt x="26275" y="98813"/>
                  </a:lnTo>
                  <a:lnTo>
                    <a:pt x="17097" y="130437"/>
                  </a:lnTo>
                  <a:lnTo>
                    <a:pt x="6884" y="161144"/>
                  </a:lnTo>
                  <a:lnTo>
                    <a:pt x="0" y="183723"/>
                  </a:lnTo>
                  <a:lnTo>
                    <a:pt x="671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8" name="SMARTInkShape-2281"/>
            <p:cNvSpPr/>
            <p:nvPr/>
          </p:nvSpPr>
          <p:spPr bwMode="auto">
            <a:xfrm>
              <a:off x="7202423" y="142875"/>
              <a:ext cx="198503" cy="85272"/>
            </a:xfrm>
            <a:custGeom>
              <a:avLst/>
              <a:gdLst/>
              <a:ahLst/>
              <a:cxnLst/>
              <a:rect l="0" t="0" r="0" b="0"/>
              <a:pathLst>
                <a:path w="198503" h="85272">
                  <a:moveTo>
                    <a:pt x="62771" y="0"/>
                  </a:moveTo>
                  <a:lnTo>
                    <a:pt x="62771" y="3792"/>
                  </a:lnTo>
                  <a:lnTo>
                    <a:pt x="60654" y="7771"/>
                  </a:lnTo>
                  <a:lnTo>
                    <a:pt x="57861" y="12185"/>
                  </a:lnTo>
                  <a:lnTo>
                    <a:pt x="55495" y="19133"/>
                  </a:lnTo>
                  <a:lnTo>
                    <a:pt x="30808" y="52668"/>
                  </a:lnTo>
                  <a:lnTo>
                    <a:pt x="0" y="84193"/>
                  </a:lnTo>
                  <a:lnTo>
                    <a:pt x="286" y="84704"/>
                  </a:lnTo>
                  <a:lnTo>
                    <a:pt x="2721" y="85271"/>
                  </a:lnTo>
                  <a:lnTo>
                    <a:pt x="17249" y="84842"/>
                  </a:lnTo>
                  <a:lnTo>
                    <a:pt x="46459" y="80053"/>
                  </a:lnTo>
                  <a:lnTo>
                    <a:pt x="76458" y="76901"/>
                  </a:lnTo>
                  <a:lnTo>
                    <a:pt x="105456" y="73056"/>
                  </a:lnTo>
                  <a:lnTo>
                    <a:pt x="134156" y="69800"/>
                  </a:lnTo>
                  <a:lnTo>
                    <a:pt x="168505" y="65382"/>
                  </a:lnTo>
                  <a:lnTo>
                    <a:pt x="198502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20" name="SMARTInkShape-2282"/>
          <p:cNvSpPr/>
          <p:nvPr/>
        </p:nvSpPr>
        <p:spPr bwMode="auto">
          <a:xfrm>
            <a:off x="7679531" y="3336131"/>
            <a:ext cx="178595" cy="28576"/>
          </a:xfrm>
          <a:custGeom>
            <a:avLst/>
            <a:gdLst/>
            <a:ahLst/>
            <a:cxnLst/>
            <a:rect l="0" t="0" r="0" b="0"/>
            <a:pathLst>
              <a:path w="178595" h="28576">
                <a:moveTo>
                  <a:pt x="0" y="28575"/>
                </a:moveTo>
                <a:lnTo>
                  <a:pt x="33201" y="28575"/>
                </a:lnTo>
                <a:lnTo>
                  <a:pt x="67781" y="26459"/>
                </a:lnTo>
                <a:lnTo>
                  <a:pt x="94419" y="22078"/>
                </a:lnTo>
                <a:lnTo>
                  <a:pt x="122133" y="14840"/>
                </a:lnTo>
                <a:lnTo>
                  <a:pt x="156926" y="5632"/>
                </a:lnTo>
                <a:lnTo>
                  <a:pt x="178594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23" name="SMARTInkShape-Group418"/>
          <p:cNvGrpSpPr/>
          <p:nvPr/>
        </p:nvGrpSpPr>
        <p:grpSpPr>
          <a:xfrm>
            <a:off x="8286750" y="3300413"/>
            <a:ext cx="64295" cy="50007"/>
            <a:chOff x="8286750" y="3300413"/>
            <a:chExt cx="64295" cy="50007"/>
          </a:xfrm>
        </p:grpSpPr>
        <p:sp>
          <p:nvSpPr>
            <p:cNvPr id="2539621" name="SMARTInkShape-2283"/>
            <p:cNvSpPr/>
            <p:nvPr/>
          </p:nvSpPr>
          <p:spPr bwMode="auto">
            <a:xfrm>
              <a:off x="8336756" y="3328988"/>
              <a:ext cx="14289" cy="21432"/>
            </a:xfrm>
            <a:custGeom>
              <a:avLst/>
              <a:gdLst/>
              <a:ahLst/>
              <a:cxnLst/>
              <a:rect l="0" t="0" r="0" b="0"/>
              <a:pathLst>
                <a:path w="14289" h="21432">
                  <a:moveTo>
                    <a:pt x="14288" y="21431"/>
                  </a:moveTo>
                  <a:lnTo>
                    <a:pt x="14288" y="17639"/>
                  </a:lnTo>
                  <a:lnTo>
                    <a:pt x="12171" y="1366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2" name="SMARTInkShape-2284"/>
            <p:cNvSpPr/>
            <p:nvPr/>
          </p:nvSpPr>
          <p:spPr bwMode="auto">
            <a:xfrm>
              <a:off x="8286750" y="3300413"/>
              <a:ext cx="14289" cy="14288"/>
            </a:xfrm>
            <a:custGeom>
              <a:avLst/>
              <a:gdLst/>
              <a:ahLst/>
              <a:cxnLst/>
              <a:rect l="0" t="0" r="0" b="0"/>
              <a:pathLst>
                <a:path w="14289" h="14288">
                  <a:moveTo>
                    <a:pt x="0" y="0"/>
                  </a:moveTo>
                  <a:lnTo>
                    <a:pt x="0" y="14287"/>
                  </a:lnTo>
                  <a:lnTo>
                    <a:pt x="3793" y="10495"/>
                  </a:lnTo>
                  <a:lnTo>
                    <a:pt x="7771" y="8633"/>
                  </a:lnTo>
                  <a:lnTo>
                    <a:pt x="1428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29" name="SMARTInkShape-Group419"/>
          <p:cNvGrpSpPr/>
          <p:nvPr/>
        </p:nvGrpSpPr>
        <p:grpSpPr>
          <a:xfrm>
            <a:off x="2000250" y="8"/>
            <a:ext cx="707232" cy="521487"/>
            <a:chOff x="2000250" y="8"/>
            <a:chExt cx="707232" cy="521487"/>
          </a:xfrm>
        </p:grpSpPr>
        <p:sp>
          <p:nvSpPr>
            <p:cNvPr id="2539624" name="SMARTInkShape-2285"/>
            <p:cNvSpPr/>
            <p:nvPr/>
          </p:nvSpPr>
          <p:spPr bwMode="auto">
            <a:xfrm>
              <a:off x="2481405" y="64294"/>
              <a:ext cx="226077" cy="457201"/>
            </a:xfrm>
            <a:custGeom>
              <a:avLst/>
              <a:gdLst/>
              <a:ahLst/>
              <a:cxnLst/>
              <a:rect l="0" t="0" r="0" b="0"/>
              <a:pathLst>
                <a:path w="226077" h="457201">
                  <a:moveTo>
                    <a:pt x="226076" y="0"/>
                  </a:moveTo>
                  <a:lnTo>
                    <a:pt x="218785" y="794"/>
                  </a:lnTo>
                  <a:lnTo>
                    <a:pt x="191828" y="12004"/>
                  </a:lnTo>
                  <a:lnTo>
                    <a:pt x="169580" y="26766"/>
                  </a:lnTo>
                  <a:lnTo>
                    <a:pt x="141171" y="51848"/>
                  </a:lnTo>
                  <a:lnTo>
                    <a:pt x="110024" y="85750"/>
                  </a:lnTo>
                  <a:lnTo>
                    <a:pt x="93939" y="104791"/>
                  </a:lnTo>
                  <a:lnTo>
                    <a:pt x="77660" y="125423"/>
                  </a:lnTo>
                  <a:lnTo>
                    <a:pt x="61251" y="147115"/>
                  </a:lnTo>
                  <a:lnTo>
                    <a:pt x="44755" y="169514"/>
                  </a:lnTo>
                  <a:lnTo>
                    <a:pt x="31377" y="193178"/>
                  </a:lnTo>
                  <a:lnTo>
                    <a:pt x="20077" y="217685"/>
                  </a:lnTo>
                  <a:lnTo>
                    <a:pt x="10162" y="242755"/>
                  </a:lnTo>
                  <a:lnTo>
                    <a:pt x="4346" y="267405"/>
                  </a:lnTo>
                  <a:lnTo>
                    <a:pt x="1262" y="291776"/>
                  </a:lnTo>
                  <a:lnTo>
                    <a:pt x="0" y="315961"/>
                  </a:lnTo>
                  <a:lnTo>
                    <a:pt x="3128" y="338434"/>
                  </a:lnTo>
                  <a:lnTo>
                    <a:pt x="9181" y="359767"/>
                  </a:lnTo>
                  <a:lnTo>
                    <a:pt x="17186" y="380338"/>
                  </a:lnTo>
                  <a:lnTo>
                    <a:pt x="43013" y="413779"/>
                  </a:lnTo>
                  <a:lnTo>
                    <a:pt x="90345" y="4572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5" name="SMARTInkShape-2286"/>
            <p:cNvSpPr/>
            <p:nvPr/>
          </p:nvSpPr>
          <p:spPr bwMode="auto">
            <a:xfrm>
              <a:off x="2000250" y="235744"/>
              <a:ext cx="271464" cy="57151"/>
            </a:xfrm>
            <a:custGeom>
              <a:avLst/>
              <a:gdLst/>
              <a:ahLst/>
              <a:cxnLst/>
              <a:rect l="0" t="0" r="0" b="0"/>
              <a:pathLst>
                <a:path w="271464" h="57151">
                  <a:moveTo>
                    <a:pt x="0" y="57150"/>
                  </a:moveTo>
                  <a:lnTo>
                    <a:pt x="33622" y="47207"/>
                  </a:lnTo>
                  <a:lnTo>
                    <a:pt x="57541" y="42676"/>
                  </a:lnTo>
                  <a:lnTo>
                    <a:pt x="85899" y="37223"/>
                  </a:lnTo>
                  <a:lnTo>
                    <a:pt x="114377" y="29508"/>
                  </a:lnTo>
                  <a:lnTo>
                    <a:pt x="142909" y="22904"/>
                  </a:lnTo>
                  <a:lnTo>
                    <a:pt x="170672" y="17323"/>
                  </a:lnTo>
                  <a:lnTo>
                    <a:pt x="196240" y="12197"/>
                  </a:lnTo>
                  <a:lnTo>
                    <a:pt x="225362" y="4848"/>
                  </a:lnTo>
                  <a:lnTo>
                    <a:pt x="256121" y="638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6" name="SMARTInkShape-2287"/>
            <p:cNvSpPr/>
            <p:nvPr/>
          </p:nvSpPr>
          <p:spPr bwMode="auto">
            <a:xfrm>
              <a:off x="2143125" y="71760"/>
              <a:ext cx="71439" cy="314004"/>
            </a:xfrm>
            <a:custGeom>
              <a:avLst/>
              <a:gdLst/>
              <a:ahLst/>
              <a:cxnLst/>
              <a:rect l="0" t="0" r="0" b="0"/>
              <a:pathLst>
                <a:path w="71439" h="314004">
                  <a:moveTo>
                    <a:pt x="71438" y="28253"/>
                  </a:moveTo>
                  <a:lnTo>
                    <a:pt x="71438" y="7927"/>
                  </a:lnTo>
                  <a:lnTo>
                    <a:pt x="65287" y="768"/>
                  </a:lnTo>
                  <a:lnTo>
                    <a:pt x="62618" y="162"/>
                  </a:lnTo>
                  <a:lnTo>
                    <a:pt x="60796" y="0"/>
                  </a:lnTo>
                  <a:lnTo>
                    <a:pt x="56654" y="1938"/>
                  </a:lnTo>
                  <a:lnTo>
                    <a:pt x="39475" y="14263"/>
                  </a:lnTo>
                  <a:lnTo>
                    <a:pt x="16536" y="49566"/>
                  </a:lnTo>
                  <a:lnTo>
                    <a:pt x="6134" y="74873"/>
                  </a:lnTo>
                  <a:lnTo>
                    <a:pt x="1818" y="106271"/>
                  </a:lnTo>
                  <a:lnTo>
                    <a:pt x="4331" y="140710"/>
                  </a:lnTo>
                  <a:lnTo>
                    <a:pt x="6310" y="176050"/>
                  </a:lnTo>
                  <a:lnTo>
                    <a:pt x="10689" y="211656"/>
                  </a:lnTo>
                  <a:lnTo>
                    <a:pt x="17014" y="247342"/>
                  </a:lnTo>
                  <a:lnTo>
                    <a:pt x="19765" y="282755"/>
                  </a:lnTo>
                  <a:lnTo>
                    <a:pt x="17251" y="295088"/>
                  </a:lnTo>
                  <a:lnTo>
                    <a:pt x="11371" y="303744"/>
                  </a:lnTo>
                  <a:lnTo>
                    <a:pt x="0" y="3140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7" name="SMARTInkShape-2288"/>
            <p:cNvSpPr/>
            <p:nvPr/>
          </p:nvSpPr>
          <p:spPr bwMode="auto">
            <a:xfrm>
              <a:off x="2064544" y="8"/>
              <a:ext cx="7145" cy="28568"/>
            </a:xfrm>
            <a:custGeom>
              <a:avLst/>
              <a:gdLst/>
              <a:ahLst/>
              <a:cxnLst/>
              <a:rect l="0" t="0" r="0" b="0"/>
              <a:pathLst>
                <a:path w="7145" h="28568">
                  <a:moveTo>
                    <a:pt x="7144" y="7136"/>
                  </a:moveTo>
                  <a:lnTo>
                    <a:pt x="7144" y="18"/>
                  </a:lnTo>
                  <a:lnTo>
                    <a:pt x="3351" y="0"/>
                  </a:lnTo>
                  <a:lnTo>
                    <a:pt x="2234" y="791"/>
                  </a:lnTo>
                  <a:lnTo>
                    <a:pt x="1489" y="2112"/>
                  </a:lnTo>
                  <a:lnTo>
                    <a:pt x="87" y="12992"/>
                  </a:lnTo>
                  <a:lnTo>
                    <a:pt x="0" y="285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8" name="SMARTInkShape-2289"/>
            <p:cNvSpPr/>
            <p:nvPr/>
          </p:nvSpPr>
          <p:spPr bwMode="auto">
            <a:xfrm>
              <a:off x="2000580" y="157485"/>
              <a:ext cx="27952" cy="168347"/>
            </a:xfrm>
            <a:custGeom>
              <a:avLst/>
              <a:gdLst/>
              <a:ahLst/>
              <a:cxnLst/>
              <a:rect l="0" t="0" r="0" b="0"/>
              <a:pathLst>
                <a:path w="27952" h="168347">
                  <a:moveTo>
                    <a:pt x="21101" y="28253"/>
                  </a:moveTo>
                  <a:lnTo>
                    <a:pt x="21101" y="766"/>
                  </a:lnTo>
                  <a:lnTo>
                    <a:pt x="21895" y="403"/>
                  </a:lnTo>
                  <a:lnTo>
                    <a:pt x="24894" y="0"/>
                  </a:lnTo>
                  <a:lnTo>
                    <a:pt x="26011" y="686"/>
                  </a:lnTo>
                  <a:lnTo>
                    <a:pt x="26756" y="1938"/>
                  </a:lnTo>
                  <a:lnTo>
                    <a:pt x="27804" y="7491"/>
                  </a:lnTo>
                  <a:lnTo>
                    <a:pt x="27951" y="9649"/>
                  </a:lnTo>
                  <a:lnTo>
                    <a:pt x="20435" y="38826"/>
                  </a:lnTo>
                  <a:lnTo>
                    <a:pt x="11445" y="74174"/>
                  </a:lnTo>
                  <a:lnTo>
                    <a:pt x="8186" y="102272"/>
                  </a:lnTo>
                  <a:lnTo>
                    <a:pt x="2175" y="133714"/>
                  </a:lnTo>
                  <a:lnTo>
                    <a:pt x="0" y="161066"/>
                  </a:lnTo>
                  <a:lnTo>
                    <a:pt x="684" y="164420"/>
                  </a:lnTo>
                  <a:lnTo>
                    <a:pt x="1933" y="166656"/>
                  </a:lnTo>
                  <a:lnTo>
                    <a:pt x="3560" y="168146"/>
                  </a:lnTo>
                  <a:lnTo>
                    <a:pt x="4645" y="168346"/>
                  </a:lnTo>
                  <a:lnTo>
                    <a:pt x="5368" y="167686"/>
                  </a:lnTo>
                  <a:lnTo>
                    <a:pt x="5850" y="166452"/>
                  </a:lnTo>
                  <a:lnTo>
                    <a:pt x="12461" y="133261"/>
                  </a:lnTo>
                  <a:lnTo>
                    <a:pt x="21101" y="996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30" name="SMARTInkShape-2290"/>
          <p:cNvSpPr/>
          <p:nvPr/>
        </p:nvSpPr>
        <p:spPr bwMode="auto">
          <a:xfrm>
            <a:off x="6822281" y="314325"/>
            <a:ext cx="49265" cy="257176"/>
          </a:xfrm>
          <a:custGeom>
            <a:avLst/>
            <a:gdLst/>
            <a:ahLst/>
            <a:cxnLst/>
            <a:rect l="0" t="0" r="0" b="0"/>
            <a:pathLst>
              <a:path w="49265" h="257176">
                <a:moveTo>
                  <a:pt x="0" y="0"/>
                </a:moveTo>
                <a:lnTo>
                  <a:pt x="15542" y="9888"/>
                </a:lnTo>
                <a:lnTo>
                  <a:pt x="23576" y="18682"/>
                </a:lnTo>
                <a:lnTo>
                  <a:pt x="37319" y="47964"/>
                </a:lnTo>
                <a:lnTo>
                  <a:pt x="44367" y="68942"/>
                </a:lnTo>
                <a:lnTo>
                  <a:pt x="48335" y="104653"/>
                </a:lnTo>
                <a:lnTo>
                  <a:pt x="49264" y="134090"/>
                </a:lnTo>
                <a:lnTo>
                  <a:pt x="43326" y="165693"/>
                </a:lnTo>
                <a:lnTo>
                  <a:pt x="32750" y="197466"/>
                </a:lnTo>
                <a:lnTo>
                  <a:pt x="20112" y="227463"/>
                </a:lnTo>
                <a:lnTo>
                  <a:pt x="7144" y="2571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39" name="SMARTInkShape-Group421"/>
          <p:cNvGrpSpPr/>
          <p:nvPr/>
        </p:nvGrpSpPr>
        <p:grpSpPr>
          <a:xfrm>
            <a:off x="7475379" y="542925"/>
            <a:ext cx="1411447" cy="315140"/>
            <a:chOff x="7475379" y="542925"/>
            <a:chExt cx="1411447" cy="315140"/>
          </a:xfrm>
        </p:grpSpPr>
        <p:sp>
          <p:nvSpPr>
            <p:cNvPr id="2539631" name="SMARTInkShape-2291"/>
            <p:cNvSpPr/>
            <p:nvPr/>
          </p:nvSpPr>
          <p:spPr bwMode="auto">
            <a:xfrm>
              <a:off x="8765381" y="764408"/>
              <a:ext cx="121445" cy="78556"/>
            </a:xfrm>
            <a:custGeom>
              <a:avLst/>
              <a:gdLst/>
              <a:ahLst/>
              <a:cxnLst/>
              <a:rect l="0" t="0" r="0" b="0"/>
              <a:pathLst>
                <a:path w="121445" h="78556">
                  <a:moveTo>
                    <a:pt x="0" y="14261"/>
                  </a:moveTo>
                  <a:lnTo>
                    <a:pt x="3793" y="10468"/>
                  </a:lnTo>
                  <a:lnTo>
                    <a:pt x="9888" y="8607"/>
                  </a:lnTo>
                  <a:lnTo>
                    <a:pt x="30305" y="5131"/>
                  </a:lnTo>
                  <a:lnTo>
                    <a:pt x="44175" y="992"/>
                  </a:lnTo>
                  <a:lnTo>
                    <a:pt x="60497" y="0"/>
                  </a:lnTo>
                  <a:lnTo>
                    <a:pt x="64723" y="2102"/>
                  </a:lnTo>
                  <a:lnTo>
                    <a:pt x="66961" y="3773"/>
                  </a:lnTo>
                  <a:lnTo>
                    <a:pt x="67660" y="5682"/>
                  </a:lnTo>
                  <a:lnTo>
                    <a:pt x="67332" y="7748"/>
                  </a:lnTo>
                  <a:lnTo>
                    <a:pt x="49900" y="43038"/>
                  </a:lnTo>
                  <a:lnTo>
                    <a:pt x="44948" y="55066"/>
                  </a:lnTo>
                  <a:lnTo>
                    <a:pt x="43274" y="66242"/>
                  </a:lnTo>
                  <a:lnTo>
                    <a:pt x="44725" y="67965"/>
                  </a:lnTo>
                  <a:lnTo>
                    <a:pt x="50569" y="69879"/>
                  </a:lnTo>
                  <a:lnTo>
                    <a:pt x="80186" y="73468"/>
                  </a:lnTo>
                  <a:lnTo>
                    <a:pt x="93344" y="77047"/>
                  </a:lnTo>
                  <a:lnTo>
                    <a:pt x="121444" y="785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2" name="SMARTInkShape-2292"/>
            <p:cNvSpPr/>
            <p:nvPr/>
          </p:nvSpPr>
          <p:spPr bwMode="auto">
            <a:xfrm>
              <a:off x="8585321" y="582377"/>
              <a:ext cx="162549" cy="244764"/>
            </a:xfrm>
            <a:custGeom>
              <a:avLst/>
              <a:gdLst/>
              <a:ahLst/>
              <a:cxnLst/>
              <a:rect l="0" t="0" r="0" b="0"/>
              <a:pathLst>
                <a:path w="162549" h="244764">
                  <a:moveTo>
                    <a:pt x="151485" y="17698"/>
                  </a:moveTo>
                  <a:lnTo>
                    <a:pt x="155278" y="17698"/>
                  </a:lnTo>
                  <a:lnTo>
                    <a:pt x="156395" y="16904"/>
                  </a:lnTo>
                  <a:lnTo>
                    <a:pt x="157140" y="15581"/>
                  </a:lnTo>
                  <a:lnTo>
                    <a:pt x="157636" y="13906"/>
                  </a:lnTo>
                  <a:lnTo>
                    <a:pt x="162127" y="7755"/>
                  </a:lnTo>
                  <a:lnTo>
                    <a:pt x="162548" y="6307"/>
                  </a:lnTo>
                  <a:lnTo>
                    <a:pt x="162036" y="5341"/>
                  </a:lnTo>
                  <a:lnTo>
                    <a:pt x="157522" y="1866"/>
                  </a:lnTo>
                  <a:lnTo>
                    <a:pt x="155510" y="0"/>
                  </a:lnTo>
                  <a:lnTo>
                    <a:pt x="146924" y="42"/>
                  </a:lnTo>
                  <a:lnTo>
                    <a:pt x="118217" y="10330"/>
                  </a:lnTo>
                  <a:lnTo>
                    <a:pt x="86881" y="28443"/>
                  </a:lnTo>
                  <a:lnTo>
                    <a:pt x="55175" y="54128"/>
                  </a:lnTo>
                  <a:lnTo>
                    <a:pt x="40399" y="75059"/>
                  </a:lnTo>
                  <a:lnTo>
                    <a:pt x="35439" y="88435"/>
                  </a:lnTo>
                  <a:lnTo>
                    <a:pt x="35880" y="99672"/>
                  </a:lnTo>
                  <a:lnTo>
                    <a:pt x="42955" y="109958"/>
                  </a:lnTo>
                  <a:lnTo>
                    <a:pt x="54037" y="119027"/>
                  </a:lnTo>
                  <a:lnTo>
                    <a:pt x="82671" y="131317"/>
                  </a:lnTo>
                  <a:lnTo>
                    <a:pt x="114874" y="145181"/>
                  </a:lnTo>
                  <a:lnTo>
                    <a:pt x="141784" y="158297"/>
                  </a:lnTo>
                  <a:lnTo>
                    <a:pt x="147173" y="166441"/>
                  </a:lnTo>
                  <a:lnTo>
                    <a:pt x="147024" y="170835"/>
                  </a:lnTo>
                  <a:lnTo>
                    <a:pt x="142623" y="179950"/>
                  </a:lnTo>
                  <a:lnTo>
                    <a:pt x="127429" y="194007"/>
                  </a:lnTo>
                  <a:lnTo>
                    <a:pt x="100260" y="208227"/>
                  </a:lnTo>
                  <a:lnTo>
                    <a:pt x="70867" y="222494"/>
                  </a:lnTo>
                  <a:lnTo>
                    <a:pt x="42049" y="232983"/>
                  </a:lnTo>
                  <a:lnTo>
                    <a:pt x="6341" y="243996"/>
                  </a:lnTo>
                  <a:lnTo>
                    <a:pt x="2335" y="244763"/>
                  </a:lnTo>
                  <a:lnTo>
                    <a:pt x="458" y="244481"/>
                  </a:lnTo>
                  <a:lnTo>
                    <a:pt x="0" y="243499"/>
                  </a:lnTo>
                  <a:lnTo>
                    <a:pt x="488" y="242051"/>
                  </a:lnTo>
                  <a:lnTo>
                    <a:pt x="35002" y="225673"/>
                  </a:lnTo>
                  <a:lnTo>
                    <a:pt x="67857" y="209474"/>
                  </a:lnTo>
                  <a:lnTo>
                    <a:pt x="80048" y="2034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3" name="SMARTInkShape-2293"/>
            <p:cNvSpPr/>
            <p:nvPr/>
          </p:nvSpPr>
          <p:spPr bwMode="auto">
            <a:xfrm>
              <a:off x="8396838" y="728786"/>
              <a:ext cx="147088" cy="119085"/>
            </a:xfrm>
            <a:custGeom>
              <a:avLst/>
              <a:gdLst/>
              <a:ahLst/>
              <a:cxnLst/>
              <a:rect l="0" t="0" r="0" b="0"/>
              <a:pathLst>
                <a:path w="147088" h="119085">
                  <a:moveTo>
                    <a:pt x="11356" y="35595"/>
                  </a:moveTo>
                  <a:lnTo>
                    <a:pt x="5205" y="35595"/>
                  </a:lnTo>
                  <a:lnTo>
                    <a:pt x="29065" y="34802"/>
                  </a:lnTo>
                  <a:lnTo>
                    <a:pt x="60807" y="23410"/>
                  </a:lnTo>
                  <a:lnTo>
                    <a:pt x="91118" y="4628"/>
                  </a:lnTo>
                  <a:lnTo>
                    <a:pt x="92312" y="3044"/>
                  </a:lnTo>
                  <a:lnTo>
                    <a:pt x="92314" y="1988"/>
                  </a:lnTo>
                  <a:lnTo>
                    <a:pt x="91521" y="1284"/>
                  </a:lnTo>
                  <a:lnTo>
                    <a:pt x="88525" y="502"/>
                  </a:lnTo>
                  <a:lnTo>
                    <a:pt x="76340" y="0"/>
                  </a:lnTo>
                  <a:lnTo>
                    <a:pt x="59450" y="7498"/>
                  </a:lnTo>
                  <a:lnTo>
                    <a:pt x="39365" y="19774"/>
                  </a:lnTo>
                  <a:lnTo>
                    <a:pt x="16948" y="48757"/>
                  </a:lnTo>
                  <a:lnTo>
                    <a:pt x="3664" y="70187"/>
                  </a:lnTo>
                  <a:lnTo>
                    <a:pt x="0" y="81661"/>
                  </a:lnTo>
                  <a:lnTo>
                    <a:pt x="1730" y="100838"/>
                  </a:lnTo>
                  <a:lnTo>
                    <a:pt x="4938" y="106078"/>
                  </a:lnTo>
                  <a:lnTo>
                    <a:pt x="14854" y="114017"/>
                  </a:lnTo>
                  <a:lnTo>
                    <a:pt x="27198" y="118074"/>
                  </a:lnTo>
                  <a:lnTo>
                    <a:pt x="40622" y="119084"/>
                  </a:lnTo>
                  <a:lnTo>
                    <a:pt x="54525" y="116887"/>
                  </a:lnTo>
                  <a:lnTo>
                    <a:pt x="87763" y="98396"/>
                  </a:lnTo>
                  <a:lnTo>
                    <a:pt x="120199" y="74400"/>
                  </a:lnTo>
                  <a:lnTo>
                    <a:pt x="147087" y="498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4" name="SMARTInkShape-2294"/>
            <p:cNvSpPr/>
            <p:nvPr/>
          </p:nvSpPr>
          <p:spPr bwMode="auto">
            <a:xfrm>
              <a:off x="8281570" y="692951"/>
              <a:ext cx="89084" cy="135593"/>
            </a:xfrm>
            <a:custGeom>
              <a:avLst/>
              <a:gdLst/>
              <a:ahLst/>
              <a:cxnLst/>
              <a:rect l="0" t="0" r="0" b="0"/>
              <a:pathLst>
                <a:path w="89084" h="135593">
                  <a:moveTo>
                    <a:pt x="76618" y="7137"/>
                  </a:moveTo>
                  <a:lnTo>
                    <a:pt x="76618" y="80"/>
                  </a:lnTo>
                  <a:lnTo>
                    <a:pt x="62882" y="0"/>
                  </a:lnTo>
                  <a:lnTo>
                    <a:pt x="49882" y="3787"/>
                  </a:lnTo>
                  <a:lnTo>
                    <a:pt x="39768" y="9937"/>
                  </a:lnTo>
                  <a:lnTo>
                    <a:pt x="31744" y="20578"/>
                  </a:lnTo>
                  <a:lnTo>
                    <a:pt x="28132" y="33785"/>
                  </a:lnTo>
                  <a:lnTo>
                    <a:pt x="29213" y="38396"/>
                  </a:lnTo>
                  <a:lnTo>
                    <a:pt x="34646" y="47753"/>
                  </a:lnTo>
                  <a:lnTo>
                    <a:pt x="69602" y="76904"/>
                  </a:lnTo>
                  <a:lnTo>
                    <a:pt x="84757" y="87769"/>
                  </a:lnTo>
                  <a:lnTo>
                    <a:pt x="88173" y="92715"/>
                  </a:lnTo>
                  <a:lnTo>
                    <a:pt x="89083" y="95145"/>
                  </a:lnTo>
                  <a:lnTo>
                    <a:pt x="88897" y="97559"/>
                  </a:lnTo>
                  <a:lnTo>
                    <a:pt x="86573" y="102358"/>
                  </a:lnTo>
                  <a:lnTo>
                    <a:pt x="77010" y="113314"/>
                  </a:lnTo>
                  <a:lnTo>
                    <a:pt x="41499" y="128138"/>
                  </a:lnTo>
                  <a:lnTo>
                    <a:pt x="11756" y="134725"/>
                  </a:lnTo>
                  <a:lnTo>
                    <a:pt x="0" y="135592"/>
                  </a:lnTo>
                  <a:lnTo>
                    <a:pt x="6202" y="128100"/>
                  </a:lnTo>
                  <a:lnTo>
                    <a:pt x="33755" y="107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5" name="SMARTInkShape-2295"/>
            <p:cNvSpPr/>
            <p:nvPr/>
          </p:nvSpPr>
          <p:spPr bwMode="auto">
            <a:xfrm>
              <a:off x="8251182" y="542925"/>
              <a:ext cx="57000" cy="315140"/>
            </a:xfrm>
            <a:custGeom>
              <a:avLst/>
              <a:gdLst/>
              <a:ahLst/>
              <a:cxnLst/>
              <a:rect l="0" t="0" r="0" b="0"/>
              <a:pathLst>
                <a:path w="57000" h="315140">
                  <a:moveTo>
                    <a:pt x="56999" y="0"/>
                  </a:moveTo>
                  <a:lnTo>
                    <a:pt x="56999" y="3792"/>
                  </a:lnTo>
                  <a:lnTo>
                    <a:pt x="56206" y="4909"/>
                  </a:lnTo>
                  <a:lnTo>
                    <a:pt x="54882" y="5654"/>
                  </a:lnTo>
                  <a:lnTo>
                    <a:pt x="53206" y="6151"/>
                  </a:lnTo>
                  <a:lnTo>
                    <a:pt x="49228" y="10936"/>
                  </a:lnTo>
                  <a:lnTo>
                    <a:pt x="40206" y="30735"/>
                  </a:lnTo>
                  <a:lnTo>
                    <a:pt x="33150" y="58231"/>
                  </a:lnTo>
                  <a:lnTo>
                    <a:pt x="26032" y="91513"/>
                  </a:lnTo>
                  <a:lnTo>
                    <a:pt x="19159" y="118989"/>
                  </a:lnTo>
                  <a:lnTo>
                    <a:pt x="11606" y="149722"/>
                  </a:lnTo>
                  <a:lnTo>
                    <a:pt x="5604" y="181901"/>
                  </a:lnTo>
                  <a:lnTo>
                    <a:pt x="2407" y="210491"/>
                  </a:lnTo>
                  <a:lnTo>
                    <a:pt x="986" y="236426"/>
                  </a:lnTo>
                  <a:lnTo>
                    <a:pt x="355" y="261183"/>
                  </a:lnTo>
                  <a:lnTo>
                    <a:pt x="0" y="293640"/>
                  </a:lnTo>
                  <a:lnTo>
                    <a:pt x="2033" y="307248"/>
                  </a:lnTo>
                  <a:lnTo>
                    <a:pt x="3686" y="311989"/>
                  </a:lnTo>
                  <a:lnTo>
                    <a:pt x="5582" y="314355"/>
                  </a:lnTo>
                  <a:lnTo>
                    <a:pt x="7640" y="315139"/>
                  </a:lnTo>
                  <a:lnTo>
                    <a:pt x="9805" y="314867"/>
                  </a:lnTo>
                  <a:lnTo>
                    <a:pt x="11249" y="313099"/>
                  </a:lnTo>
                  <a:lnTo>
                    <a:pt x="21281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6" name="SMARTInkShape-2296"/>
            <p:cNvSpPr/>
            <p:nvPr/>
          </p:nvSpPr>
          <p:spPr bwMode="auto">
            <a:xfrm>
              <a:off x="8001026" y="657225"/>
              <a:ext cx="250006" cy="183539"/>
            </a:xfrm>
            <a:custGeom>
              <a:avLst/>
              <a:gdLst/>
              <a:ahLst/>
              <a:cxnLst/>
              <a:rect l="0" t="0" r="0" b="0"/>
              <a:pathLst>
                <a:path w="250006" h="183539">
                  <a:moveTo>
                    <a:pt x="7118" y="71438"/>
                  </a:moveTo>
                  <a:lnTo>
                    <a:pt x="967" y="77588"/>
                  </a:lnTo>
                  <a:lnTo>
                    <a:pt x="269" y="82079"/>
                  </a:lnTo>
                  <a:lnTo>
                    <a:pt x="0" y="91556"/>
                  </a:lnTo>
                  <a:lnTo>
                    <a:pt x="7567" y="96272"/>
                  </a:lnTo>
                  <a:lnTo>
                    <a:pt x="23655" y="98904"/>
                  </a:lnTo>
                  <a:lnTo>
                    <a:pt x="39710" y="95892"/>
                  </a:lnTo>
                  <a:lnTo>
                    <a:pt x="74057" y="83379"/>
                  </a:lnTo>
                  <a:lnTo>
                    <a:pt x="102449" y="66212"/>
                  </a:lnTo>
                  <a:lnTo>
                    <a:pt x="129330" y="41852"/>
                  </a:lnTo>
                  <a:lnTo>
                    <a:pt x="132872" y="34211"/>
                  </a:lnTo>
                  <a:lnTo>
                    <a:pt x="133816" y="29951"/>
                  </a:lnTo>
                  <a:lnTo>
                    <a:pt x="132858" y="26317"/>
                  </a:lnTo>
                  <a:lnTo>
                    <a:pt x="127561" y="20163"/>
                  </a:lnTo>
                  <a:lnTo>
                    <a:pt x="123132" y="18998"/>
                  </a:lnTo>
                  <a:lnTo>
                    <a:pt x="111861" y="19821"/>
                  </a:lnTo>
                  <a:lnTo>
                    <a:pt x="88335" y="32331"/>
                  </a:lnTo>
                  <a:lnTo>
                    <a:pt x="57645" y="58686"/>
                  </a:lnTo>
                  <a:lnTo>
                    <a:pt x="35847" y="85298"/>
                  </a:lnTo>
                  <a:lnTo>
                    <a:pt x="15895" y="116378"/>
                  </a:lnTo>
                  <a:lnTo>
                    <a:pt x="7580" y="133480"/>
                  </a:lnTo>
                  <a:lnTo>
                    <a:pt x="5471" y="149018"/>
                  </a:lnTo>
                  <a:lnTo>
                    <a:pt x="7973" y="163068"/>
                  </a:lnTo>
                  <a:lnTo>
                    <a:pt x="14377" y="174604"/>
                  </a:lnTo>
                  <a:lnTo>
                    <a:pt x="19895" y="178315"/>
                  </a:lnTo>
                  <a:lnTo>
                    <a:pt x="42830" y="183538"/>
                  </a:lnTo>
                  <a:lnTo>
                    <a:pt x="70527" y="183498"/>
                  </a:lnTo>
                  <a:lnTo>
                    <a:pt x="103517" y="173344"/>
                  </a:lnTo>
                  <a:lnTo>
                    <a:pt x="137633" y="154813"/>
                  </a:lnTo>
                  <a:lnTo>
                    <a:pt x="168202" y="129567"/>
                  </a:lnTo>
                  <a:lnTo>
                    <a:pt x="196575" y="100391"/>
                  </a:lnTo>
                  <a:lnTo>
                    <a:pt x="212764" y="75574"/>
                  </a:lnTo>
                  <a:lnTo>
                    <a:pt x="227897" y="46553"/>
                  </a:lnTo>
                  <a:lnTo>
                    <a:pt x="2500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7" name="SMARTInkShape-2297"/>
            <p:cNvSpPr/>
            <p:nvPr/>
          </p:nvSpPr>
          <p:spPr bwMode="auto">
            <a:xfrm>
              <a:off x="7715253" y="771525"/>
              <a:ext cx="21429" cy="69994"/>
            </a:xfrm>
            <a:custGeom>
              <a:avLst/>
              <a:gdLst/>
              <a:ahLst/>
              <a:cxnLst/>
              <a:rect l="0" t="0" r="0" b="0"/>
              <a:pathLst>
                <a:path w="21429" h="69994">
                  <a:moveTo>
                    <a:pt x="21428" y="0"/>
                  </a:moveTo>
                  <a:lnTo>
                    <a:pt x="17635" y="0"/>
                  </a:lnTo>
                  <a:lnTo>
                    <a:pt x="16518" y="794"/>
                  </a:lnTo>
                  <a:lnTo>
                    <a:pt x="15774" y="2117"/>
                  </a:lnTo>
                  <a:lnTo>
                    <a:pt x="15277" y="3792"/>
                  </a:lnTo>
                  <a:lnTo>
                    <a:pt x="6645" y="14473"/>
                  </a:lnTo>
                  <a:lnTo>
                    <a:pt x="4429" y="16793"/>
                  </a:lnTo>
                  <a:lnTo>
                    <a:pt x="1967" y="23603"/>
                  </a:lnTo>
                  <a:lnTo>
                    <a:pt x="31" y="59151"/>
                  </a:lnTo>
                  <a:lnTo>
                    <a:pt x="0" y="69993"/>
                  </a:lnTo>
                  <a:lnTo>
                    <a:pt x="792" y="59746"/>
                  </a:lnTo>
                  <a:lnTo>
                    <a:pt x="714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8" name="SMARTInkShape-2298"/>
            <p:cNvSpPr/>
            <p:nvPr/>
          </p:nvSpPr>
          <p:spPr bwMode="auto">
            <a:xfrm>
              <a:off x="7475379" y="551081"/>
              <a:ext cx="189866" cy="233984"/>
            </a:xfrm>
            <a:custGeom>
              <a:avLst/>
              <a:gdLst/>
              <a:ahLst/>
              <a:cxnLst/>
              <a:rect l="0" t="0" r="0" b="0"/>
              <a:pathLst>
                <a:path w="189866" h="233984">
                  <a:moveTo>
                    <a:pt x="189865" y="27563"/>
                  </a:moveTo>
                  <a:lnTo>
                    <a:pt x="189865" y="23770"/>
                  </a:lnTo>
                  <a:lnTo>
                    <a:pt x="189071" y="22653"/>
                  </a:lnTo>
                  <a:lnTo>
                    <a:pt x="187748" y="21908"/>
                  </a:lnTo>
                  <a:lnTo>
                    <a:pt x="186072" y="21412"/>
                  </a:lnTo>
                  <a:lnTo>
                    <a:pt x="184955" y="20287"/>
                  </a:lnTo>
                  <a:lnTo>
                    <a:pt x="181046" y="12779"/>
                  </a:lnTo>
                  <a:lnTo>
                    <a:pt x="179223" y="10563"/>
                  </a:lnTo>
                  <a:lnTo>
                    <a:pt x="175081" y="8101"/>
                  </a:lnTo>
                  <a:lnTo>
                    <a:pt x="145144" y="96"/>
                  </a:lnTo>
                  <a:lnTo>
                    <a:pt x="117267" y="0"/>
                  </a:lnTo>
                  <a:lnTo>
                    <a:pt x="91978" y="5550"/>
                  </a:lnTo>
                  <a:lnTo>
                    <a:pt x="59580" y="21245"/>
                  </a:lnTo>
                  <a:lnTo>
                    <a:pt x="34316" y="37068"/>
                  </a:lnTo>
                  <a:lnTo>
                    <a:pt x="8239" y="63748"/>
                  </a:lnTo>
                  <a:lnTo>
                    <a:pt x="1986" y="77776"/>
                  </a:lnTo>
                  <a:lnTo>
                    <a:pt x="0" y="91155"/>
                  </a:lnTo>
                  <a:lnTo>
                    <a:pt x="1764" y="102393"/>
                  </a:lnTo>
                  <a:lnTo>
                    <a:pt x="11012" y="117644"/>
                  </a:lnTo>
                  <a:lnTo>
                    <a:pt x="21474" y="125278"/>
                  </a:lnTo>
                  <a:lnTo>
                    <a:pt x="34062" y="130523"/>
                  </a:lnTo>
                  <a:lnTo>
                    <a:pt x="63662" y="136007"/>
                  </a:lnTo>
                  <a:lnTo>
                    <a:pt x="96056" y="144498"/>
                  </a:lnTo>
                  <a:lnTo>
                    <a:pt x="123797" y="154613"/>
                  </a:lnTo>
                  <a:lnTo>
                    <a:pt x="132192" y="162346"/>
                  </a:lnTo>
                  <a:lnTo>
                    <a:pt x="136451" y="171075"/>
                  </a:lnTo>
                  <a:lnTo>
                    <a:pt x="137587" y="175625"/>
                  </a:lnTo>
                  <a:lnTo>
                    <a:pt x="136756" y="180246"/>
                  </a:lnTo>
                  <a:lnTo>
                    <a:pt x="131601" y="189614"/>
                  </a:lnTo>
                  <a:lnTo>
                    <a:pt x="115980" y="203813"/>
                  </a:lnTo>
                  <a:lnTo>
                    <a:pt x="82386" y="221938"/>
                  </a:lnTo>
                  <a:lnTo>
                    <a:pt x="68278" y="229046"/>
                  </a:lnTo>
                  <a:lnTo>
                    <a:pt x="40268" y="233983"/>
                  </a:lnTo>
                  <a:lnTo>
                    <a:pt x="37746" y="233439"/>
                  </a:lnTo>
                  <a:lnTo>
                    <a:pt x="36065" y="232282"/>
                  </a:lnTo>
                  <a:lnTo>
                    <a:pt x="34944" y="230717"/>
                  </a:lnTo>
                  <a:lnTo>
                    <a:pt x="34990" y="228880"/>
                  </a:lnTo>
                  <a:lnTo>
                    <a:pt x="37159" y="224723"/>
                  </a:lnTo>
                  <a:lnTo>
                    <a:pt x="50722" y="215586"/>
                  </a:lnTo>
                  <a:lnTo>
                    <a:pt x="68421" y="206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49" name="SMARTInkShape-Group422"/>
          <p:cNvGrpSpPr/>
          <p:nvPr/>
        </p:nvGrpSpPr>
        <p:grpSpPr>
          <a:xfrm>
            <a:off x="8643964" y="871538"/>
            <a:ext cx="49981" cy="35719"/>
            <a:chOff x="8643964" y="871538"/>
            <a:chExt cx="49981" cy="35719"/>
          </a:xfrm>
        </p:grpSpPr>
        <p:sp>
          <p:nvSpPr>
            <p:cNvPr id="2539640" name="SMARTInkShape-2299"/>
            <p:cNvSpPr/>
            <p:nvPr/>
          </p:nvSpPr>
          <p:spPr bwMode="auto">
            <a:xfrm>
              <a:off x="8665369" y="892969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28575" y="7144"/>
                  </a:moveTo>
                  <a:lnTo>
                    <a:pt x="3741" y="7144"/>
                  </a:lnTo>
                  <a:lnTo>
                    <a:pt x="2493" y="6350"/>
                  </a:lnTo>
                  <a:lnTo>
                    <a:pt x="1662" y="50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1" name="SMARTInkShape-2300"/>
            <p:cNvSpPr/>
            <p:nvPr/>
          </p:nvSpPr>
          <p:spPr bwMode="auto">
            <a:xfrm>
              <a:off x="8665369" y="907256"/>
              <a:ext cx="21432" cy="1"/>
            </a:xfrm>
            <a:custGeom>
              <a:avLst/>
              <a:gdLst/>
              <a:ahLst/>
              <a:cxnLst/>
              <a:rect l="0" t="0" r="0" b="0"/>
              <a:pathLst>
                <a:path w="21432" h="1">
                  <a:moveTo>
                    <a:pt x="21431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2" name="SMARTInkShape-2301"/>
            <p:cNvSpPr/>
            <p:nvPr/>
          </p:nvSpPr>
          <p:spPr bwMode="auto">
            <a:xfrm>
              <a:off x="8668455" y="892969"/>
              <a:ext cx="11202" cy="14288"/>
            </a:xfrm>
            <a:custGeom>
              <a:avLst/>
              <a:gdLst/>
              <a:ahLst/>
              <a:cxnLst/>
              <a:rect l="0" t="0" r="0" b="0"/>
              <a:pathLst>
                <a:path w="11202" h="14288">
                  <a:moveTo>
                    <a:pt x="11201" y="14287"/>
                  </a:moveTo>
                  <a:lnTo>
                    <a:pt x="4352" y="7438"/>
                  </a:lnTo>
                  <a:lnTo>
                    <a:pt x="0" y="7202"/>
                  </a:lnTo>
                  <a:lnTo>
                    <a:pt x="3367" y="7151"/>
                  </a:lnTo>
                  <a:lnTo>
                    <a:pt x="40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3" name="SMARTInkShape-2302"/>
            <p:cNvSpPr/>
            <p:nvPr/>
          </p:nvSpPr>
          <p:spPr bwMode="auto">
            <a:xfrm>
              <a:off x="8672513" y="892969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0" y="14287"/>
                  </a:moveTo>
                  <a:lnTo>
                    <a:pt x="0" y="7144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4" name="SMARTInkShape-2303"/>
            <p:cNvSpPr/>
            <p:nvPr/>
          </p:nvSpPr>
          <p:spPr bwMode="auto">
            <a:xfrm>
              <a:off x="8658544" y="900113"/>
              <a:ext cx="13970" cy="1"/>
            </a:xfrm>
            <a:custGeom>
              <a:avLst/>
              <a:gdLst/>
              <a:ahLst/>
              <a:cxnLst/>
              <a:rect l="0" t="0" r="0" b="0"/>
              <a:pathLst>
                <a:path w="13970" h="1">
                  <a:moveTo>
                    <a:pt x="13969" y="0"/>
                  </a:moveTo>
                  <a:lnTo>
                    <a:pt x="0" y="0"/>
                  </a:lnTo>
                  <a:lnTo>
                    <a:pt x="68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5" name="SMARTInkShape-2304"/>
            <p:cNvSpPr/>
            <p:nvPr/>
          </p:nvSpPr>
          <p:spPr bwMode="auto">
            <a:xfrm>
              <a:off x="8644250" y="900113"/>
              <a:ext cx="10948" cy="7144"/>
            </a:xfrm>
            <a:custGeom>
              <a:avLst/>
              <a:gdLst/>
              <a:ahLst/>
              <a:cxnLst/>
              <a:rect l="0" t="0" r="0" b="0"/>
              <a:pathLst>
                <a:path w="10948" h="7144">
                  <a:moveTo>
                    <a:pt x="6831" y="7143"/>
                  </a:moveTo>
                  <a:lnTo>
                    <a:pt x="10947" y="7143"/>
                  </a:lnTo>
                  <a:lnTo>
                    <a:pt x="742" y="7143"/>
                  </a:lnTo>
                  <a:lnTo>
                    <a:pt x="391" y="6350"/>
                  </a:lnTo>
                  <a:lnTo>
                    <a:pt x="0" y="3351"/>
                  </a:lnTo>
                  <a:lnTo>
                    <a:pt x="689" y="2234"/>
                  </a:lnTo>
                  <a:lnTo>
                    <a:pt x="1943" y="1489"/>
                  </a:lnTo>
                  <a:lnTo>
                    <a:pt x="68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6" name="SMARTInkShape-2305"/>
            <p:cNvSpPr/>
            <p:nvPr/>
          </p:nvSpPr>
          <p:spPr bwMode="auto">
            <a:xfrm>
              <a:off x="8665369" y="892969"/>
              <a:ext cx="7145" cy="7145"/>
            </a:xfrm>
            <a:custGeom>
              <a:avLst/>
              <a:gdLst/>
              <a:ahLst/>
              <a:cxnLst/>
              <a:rect l="0" t="0" r="0" b="0"/>
              <a:pathLst>
                <a:path w="7145" h="7145">
                  <a:moveTo>
                    <a:pt x="7144" y="7144"/>
                  </a:moveTo>
                  <a:lnTo>
                    <a:pt x="1" y="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7" name="SMARTInkShape-2306"/>
            <p:cNvSpPr/>
            <p:nvPr/>
          </p:nvSpPr>
          <p:spPr bwMode="auto">
            <a:xfrm>
              <a:off x="8665369" y="885851"/>
              <a:ext cx="7145" cy="7119"/>
            </a:xfrm>
            <a:custGeom>
              <a:avLst/>
              <a:gdLst/>
              <a:ahLst/>
              <a:cxnLst/>
              <a:rect l="0" t="0" r="0" b="0"/>
              <a:pathLst>
                <a:path w="7145" h="7119">
                  <a:moveTo>
                    <a:pt x="7144" y="7118"/>
                  </a:moveTo>
                  <a:lnTo>
                    <a:pt x="7144" y="967"/>
                  </a:lnTo>
                  <a:lnTo>
                    <a:pt x="6350" y="636"/>
                  </a:lnTo>
                  <a:lnTo>
                    <a:pt x="294" y="0"/>
                  </a:lnTo>
                  <a:lnTo>
                    <a:pt x="0" y="71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8" name="SMARTInkShape-2307"/>
            <p:cNvSpPr/>
            <p:nvPr/>
          </p:nvSpPr>
          <p:spPr bwMode="auto">
            <a:xfrm>
              <a:off x="8643964" y="871538"/>
              <a:ext cx="21406" cy="20439"/>
            </a:xfrm>
            <a:custGeom>
              <a:avLst/>
              <a:gdLst/>
              <a:ahLst/>
              <a:cxnLst/>
              <a:rect l="0" t="0" r="0" b="0"/>
              <a:pathLst>
                <a:path w="21406" h="20439">
                  <a:moveTo>
                    <a:pt x="21405" y="14287"/>
                  </a:moveTo>
                  <a:lnTo>
                    <a:pt x="7204" y="14287"/>
                  </a:lnTo>
                  <a:lnTo>
                    <a:pt x="13970" y="14287"/>
                  </a:lnTo>
                  <a:lnTo>
                    <a:pt x="10088" y="14287"/>
                  </a:lnTo>
                  <a:lnTo>
                    <a:pt x="14261" y="14287"/>
                  </a:lnTo>
                  <a:lnTo>
                    <a:pt x="14261" y="10495"/>
                  </a:lnTo>
                  <a:lnTo>
                    <a:pt x="13467" y="9378"/>
                  </a:lnTo>
                  <a:lnTo>
                    <a:pt x="12144" y="8633"/>
                  </a:lnTo>
                  <a:lnTo>
                    <a:pt x="10468" y="8136"/>
                  </a:lnTo>
                  <a:lnTo>
                    <a:pt x="10145" y="7805"/>
                  </a:lnTo>
                  <a:lnTo>
                    <a:pt x="10723" y="7585"/>
                  </a:lnTo>
                  <a:lnTo>
                    <a:pt x="13562" y="7230"/>
                  </a:lnTo>
                  <a:lnTo>
                    <a:pt x="7199" y="14201"/>
                  </a:lnTo>
                  <a:lnTo>
                    <a:pt x="7124" y="8129"/>
                  </a:lnTo>
                  <a:lnTo>
                    <a:pt x="14258" y="14284"/>
                  </a:lnTo>
                  <a:lnTo>
                    <a:pt x="14261" y="14287"/>
                  </a:lnTo>
                  <a:lnTo>
                    <a:pt x="7204" y="14287"/>
                  </a:lnTo>
                  <a:lnTo>
                    <a:pt x="13970" y="14287"/>
                  </a:lnTo>
                  <a:lnTo>
                    <a:pt x="14235" y="20438"/>
                  </a:lnTo>
                  <a:lnTo>
                    <a:pt x="14261" y="14287"/>
                  </a:lnTo>
                  <a:lnTo>
                    <a:pt x="63" y="14287"/>
                  </a:lnTo>
                  <a:lnTo>
                    <a:pt x="0" y="10495"/>
                  </a:lnTo>
                  <a:lnTo>
                    <a:pt x="785" y="9378"/>
                  </a:lnTo>
                  <a:lnTo>
                    <a:pt x="2102" y="8633"/>
                  </a:lnTo>
                  <a:lnTo>
                    <a:pt x="6127" y="7438"/>
                  </a:lnTo>
                  <a:lnTo>
                    <a:pt x="142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50" name="SMARTInkShape-2308"/>
          <p:cNvSpPr/>
          <p:nvPr/>
        </p:nvSpPr>
        <p:spPr bwMode="auto">
          <a:xfrm>
            <a:off x="3929063" y="728689"/>
            <a:ext cx="7144" cy="21379"/>
          </a:xfrm>
          <a:custGeom>
            <a:avLst/>
            <a:gdLst/>
            <a:ahLst/>
            <a:cxnLst/>
            <a:rect l="0" t="0" r="0" b="0"/>
            <a:pathLst>
              <a:path w="7144" h="21379">
                <a:moveTo>
                  <a:pt x="7143" y="14261"/>
                </a:moveTo>
                <a:lnTo>
                  <a:pt x="7143" y="0"/>
                </a:lnTo>
                <a:lnTo>
                  <a:pt x="7143" y="21101"/>
                </a:lnTo>
                <a:lnTo>
                  <a:pt x="992" y="21378"/>
                </a:lnTo>
                <a:lnTo>
                  <a:pt x="661" y="20593"/>
                </a:lnTo>
                <a:lnTo>
                  <a:pt x="0" y="14261"/>
                </a:lnTo>
                <a:lnTo>
                  <a:pt x="3792" y="14261"/>
                </a:lnTo>
                <a:lnTo>
                  <a:pt x="4909" y="13467"/>
                </a:lnTo>
                <a:lnTo>
                  <a:pt x="5654" y="12144"/>
                </a:lnTo>
                <a:lnTo>
                  <a:pt x="7143" y="711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63" name="SMARTInkShape-Group424"/>
          <p:cNvGrpSpPr/>
          <p:nvPr/>
        </p:nvGrpSpPr>
        <p:grpSpPr>
          <a:xfrm>
            <a:off x="7458075" y="664369"/>
            <a:ext cx="228601" cy="128588"/>
            <a:chOff x="7458075" y="664369"/>
            <a:chExt cx="228601" cy="128588"/>
          </a:xfrm>
        </p:grpSpPr>
        <p:sp>
          <p:nvSpPr>
            <p:cNvPr id="2539651" name="SMARTInkShape-2309"/>
            <p:cNvSpPr/>
            <p:nvPr/>
          </p:nvSpPr>
          <p:spPr bwMode="auto">
            <a:xfrm>
              <a:off x="7622381" y="792956"/>
              <a:ext cx="14289" cy="1"/>
            </a:xfrm>
            <a:custGeom>
              <a:avLst/>
              <a:gdLst/>
              <a:ahLst/>
              <a:cxnLst/>
              <a:rect l="0" t="0" r="0" b="0"/>
              <a:pathLst>
                <a:path w="14289" h="1">
                  <a:moveTo>
                    <a:pt x="14288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2" name="SMARTInkShape-2310"/>
            <p:cNvSpPr/>
            <p:nvPr/>
          </p:nvSpPr>
          <p:spPr bwMode="auto">
            <a:xfrm>
              <a:off x="7622381" y="785813"/>
              <a:ext cx="21433" cy="7144"/>
            </a:xfrm>
            <a:custGeom>
              <a:avLst/>
              <a:gdLst/>
              <a:ahLst/>
              <a:cxnLst/>
              <a:rect l="0" t="0" r="0" b="0"/>
              <a:pathLst>
                <a:path w="21433" h="7144">
                  <a:moveTo>
                    <a:pt x="21432" y="0"/>
                  </a:moveTo>
                  <a:lnTo>
                    <a:pt x="10790" y="0"/>
                  </a:lnTo>
                  <a:lnTo>
                    <a:pt x="9575" y="793"/>
                  </a:lnTo>
                  <a:lnTo>
                    <a:pt x="8764" y="2116"/>
                  </a:lnTo>
                  <a:lnTo>
                    <a:pt x="8225" y="3792"/>
                  </a:lnTo>
                  <a:lnTo>
                    <a:pt x="7070" y="4909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3" name="SMARTInkShape-2311"/>
            <p:cNvSpPr/>
            <p:nvPr/>
          </p:nvSpPr>
          <p:spPr bwMode="auto">
            <a:xfrm>
              <a:off x="7622381" y="778669"/>
              <a:ext cx="14289" cy="7145"/>
            </a:xfrm>
            <a:custGeom>
              <a:avLst/>
              <a:gdLst/>
              <a:ahLst/>
              <a:cxnLst/>
              <a:rect l="0" t="0" r="0" b="0"/>
              <a:pathLst>
                <a:path w="14289" h="7145">
                  <a:moveTo>
                    <a:pt x="14288" y="0"/>
                  </a:moveTo>
                  <a:lnTo>
                    <a:pt x="320" y="0"/>
                  </a:lnTo>
                  <a:lnTo>
                    <a:pt x="3887" y="0"/>
                  </a:lnTo>
                  <a:lnTo>
                    <a:pt x="4179" y="794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4" name="SMARTInkShape-2312"/>
            <p:cNvSpPr/>
            <p:nvPr/>
          </p:nvSpPr>
          <p:spPr bwMode="auto">
            <a:xfrm>
              <a:off x="7643813" y="757238"/>
              <a:ext cx="42863" cy="14288"/>
            </a:xfrm>
            <a:custGeom>
              <a:avLst/>
              <a:gdLst/>
              <a:ahLst/>
              <a:cxnLst/>
              <a:rect l="0" t="0" r="0" b="0"/>
              <a:pathLst>
                <a:path w="42863" h="14288">
                  <a:moveTo>
                    <a:pt x="42862" y="0"/>
                  </a:moveTo>
                  <a:lnTo>
                    <a:pt x="8551" y="0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5" name="SMARTInkShape-2313"/>
            <p:cNvSpPr/>
            <p:nvPr/>
          </p:nvSpPr>
          <p:spPr bwMode="auto">
            <a:xfrm>
              <a:off x="7615238" y="757325"/>
              <a:ext cx="28576" cy="21345"/>
            </a:xfrm>
            <a:custGeom>
              <a:avLst/>
              <a:gdLst/>
              <a:ahLst/>
              <a:cxnLst/>
              <a:rect l="0" t="0" r="0" b="0"/>
              <a:pathLst>
                <a:path w="28576" h="21345">
                  <a:moveTo>
                    <a:pt x="28575" y="7056"/>
                  </a:moveTo>
                  <a:lnTo>
                    <a:pt x="28575" y="0"/>
                  </a:lnTo>
                  <a:lnTo>
                    <a:pt x="18687" y="7695"/>
                  </a:lnTo>
                  <a:lnTo>
                    <a:pt x="0" y="213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6" name="SMARTInkShape-2314"/>
            <p:cNvSpPr/>
            <p:nvPr/>
          </p:nvSpPr>
          <p:spPr bwMode="auto">
            <a:xfrm>
              <a:off x="7622816" y="728663"/>
              <a:ext cx="35285" cy="7144"/>
            </a:xfrm>
            <a:custGeom>
              <a:avLst/>
              <a:gdLst/>
              <a:ahLst/>
              <a:cxnLst/>
              <a:rect l="0" t="0" r="0" b="0"/>
              <a:pathLst>
                <a:path w="35285" h="7144">
                  <a:moveTo>
                    <a:pt x="35284" y="0"/>
                  </a:moveTo>
                  <a:lnTo>
                    <a:pt x="20850" y="0"/>
                  </a:lnTo>
                  <a:lnTo>
                    <a:pt x="14846" y="2116"/>
                  </a:lnTo>
                  <a:lnTo>
                    <a:pt x="9531" y="4909"/>
                  </a:lnTo>
                  <a:lnTo>
                    <a:pt x="0" y="7056"/>
                  </a:lnTo>
                  <a:lnTo>
                    <a:pt x="6709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7" name="SMARTInkShape-2315"/>
            <p:cNvSpPr/>
            <p:nvPr/>
          </p:nvSpPr>
          <p:spPr bwMode="auto">
            <a:xfrm>
              <a:off x="7609407" y="707231"/>
              <a:ext cx="20119" cy="6152"/>
            </a:xfrm>
            <a:custGeom>
              <a:avLst/>
              <a:gdLst/>
              <a:ahLst/>
              <a:cxnLst/>
              <a:rect l="0" t="0" r="0" b="0"/>
              <a:pathLst>
                <a:path w="20119" h="6152">
                  <a:moveTo>
                    <a:pt x="20118" y="0"/>
                  </a:moveTo>
                  <a:lnTo>
                    <a:pt x="9476" y="0"/>
                  </a:lnTo>
                  <a:lnTo>
                    <a:pt x="5334" y="2117"/>
                  </a:lnTo>
                  <a:lnTo>
                    <a:pt x="0" y="6151"/>
                  </a:lnTo>
                  <a:lnTo>
                    <a:pt x="58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8" name="SMARTInkShape-2316"/>
            <p:cNvSpPr/>
            <p:nvPr/>
          </p:nvSpPr>
          <p:spPr bwMode="auto">
            <a:xfrm>
              <a:off x="7615238" y="685800"/>
              <a:ext cx="57151" cy="1"/>
            </a:xfrm>
            <a:custGeom>
              <a:avLst/>
              <a:gdLst/>
              <a:ahLst/>
              <a:cxnLst/>
              <a:rect l="0" t="0" r="0" b="0"/>
              <a:pathLst>
                <a:path w="57151" h="1">
                  <a:moveTo>
                    <a:pt x="57150" y="0"/>
                  </a:moveTo>
                  <a:lnTo>
                    <a:pt x="23358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9" name="SMARTInkShape-2317"/>
            <p:cNvSpPr/>
            <p:nvPr/>
          </p:nvSpPr>
          <p:spPr bwMode="auto">
            <a:xfrm>
              <a:off x="7594101" y="664369"/>
              <a:ext cx="6850" cy="14288"/>
            </a:xfrm>
            <a:custGeom>
              <a:avLst/>
              <a:gdLst/>
              <a:ahLst/>
              <a:cxnLst/>
              <a:rect l="0" t="0" r="0" b="0"/>
              <a:pathLst>
                <a:path w="6850" h="14288">
                  <a:moveTo>
                    <a:pt x="6849" y="14287"/>
                  </a:moveTo>
                  <a:lnTo>
                    <a:pt x="0" y="7438"/>
                  </a:lnTo>
                  <a:lnTo>
                    <a:pt x="68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0" name="SMARTInkShape-2318"/>
            <p:cNvSpPr/>
            <p:nvPr/>
          </p:nvSpPr>
          <p:spPr bwMode="auto">
            <a:xfrm>
              <a:off x="7565533" y="671513"/>
              <a:ext cx="21131" cy="21432"/>
            </a:xfrm>
            <a:custGeom>
              <a:avLst/>
              <a:gdLst/>
              <a:ahLst/>
              <a:cxnLst/>
              <a:rect l="0" t="0" r="0" b="0"/>
              <a:pathLst>
                <a:path w="21131" h="21432">
                  <a:moveTo>
                    <a:pt x="13986" y="21431"/>
                  </a:moveTo>
                  <a:lnTo>
                    <a:pt x="7835" y="21431"/>
                  </a:lnTo>
                  <a:lnTo>
                    <a:pt x="7504" y="20637"/>
                  </a:lnTo>
                  <a:lnTo>
                    <a:pt x="7137" y="17638"/>
                  </a:lnTo>
                  <a:lnTo>
                    <a:pt x="4856" y="13660"/>
                  </a:lnTo>
                  <a:lnTo>
                    <a:pt x="0" y="7525"/>
                  </a:lnTo>
                  <a:lnTo>
                    <a:pt x="11901" y="6372"/>
                  </a:lnTo>
                  <a:lnTo>
                    <a:pt x="211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1" name="SMARTInkShape-2319"/>
            <p:cNvSpPr/>
            <p:nvPr/>
          </p:nvSpPr>
          <p:spPr bwMode="auto">
            <a:xfrm>
              <a:off x="7536743" y="685800"/>
              <a:ext cx="7058" cy="7145"/>
            </a:xfrm>
            <a:custGeom>
              <a:avLst/>
              <a:gdLst/>
              <a:ahLst/>
              <a:cxnLst/>
              <a:rect l="0" t="0" r="0" b="0"/>
              <a:pathLst>
                <a:path w="7058" h="7145">
                  <a:moveTo>
                    <a:pt x="7057" y="7144"/>
                  </a:moveTo>
                  <a:lnTo>
                    <a:pt x="0" y="7144"/>
                  </a:lnTo>
                  <a:lnTo>
                    <a:pt x="70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2" name="SMARTInkShape-2320"/>
            <p:cNvSpPr/>
            <p:nvPr/>
          </p:nvSpPr>
          <p:spPr bwMode="auto">
            <a:xfrm>
              <a:off x="7458075" y="678656"/>
              <a:ext cx="57151" cy="35720"/>
            </a:xfrm>
            <a:custGeom>
              <a:avLst/>
              <a:gdLst/>
              <a:ahLst/>
              <a:cxnLst/>
              <a:rect l="0" t="0" r="0" b="0"/>
              <a:pathLst>
                <a:path w="57151" h="35720">
                  <a:moveTo>
                    <a:pt x="0" y="35719"/>
                  </a:moveTo>
                  <a:lnTo>
                    <a:pt x="0" y="31927"/>
                  </a:lnTo>
                  <a:lnTo>
                    <a:pt x="794" y="30810"/>
                  </a:lnTo>
                  <a:lnTo>
                    <a:pt x="2117" y="30065"/>
                  </a:lnTo>
                  <a:lnTo>
                    <a:pt x="6151" y="28870"/>
                  </a:lnTo>
                  <a:lnTo>
                    <a:pt x="12651" y="23724"/>
                  </a:lnTo>
                  <a:lnTo>
                    <a:pt x="19270" y="21317"/>
                  </a:lnTo>
                  <a:lnTo>
                    <a:pt x="27053" y="16723"/>
                  </a:lnTo>
                  <a:lnTo>
                    <a:pt x="48092" y="13557"/>
                  </a:lnTo>
                  <a:lnTo>
                    <a:pt x="57031" y="7232"/>
                  </a:lnTo>
                  <a:lnTo>
                    <a:pt x="571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Functions for Boolean Attributes</a:t>
            </a:r>
          </a:p>
        </p:txBody>
      </p:sp>
      <p:sp>
        <p:nvSpPr>
          <p:cNvPr id="254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 nextquad variable –</a:t>
            </a:r>
          </a:p>
          <a:p>
            <a:r>
              <a:rPr lang="en-US" altLang="en-US"/>
              <a:t>Makelist (quad)</a:t>
            </a:r>
          </a:p>
          <a:p>
            <a:r>
              <a:rPr lang="en-US" altLang="en-US"/>
              <a:t>Merge(l1, l2)</a:t>
            </a:r>
          </a:p>
          <a:p>
            <a:r>
              <a:rPr lang="en-US" altLang="en-US"/>
              <a:t>Backpatch(List, target)</a:t>
            </a:r>
          </a:p>
        </p:txBody>
      </p:sp>
      <p:grpSp>
        <p:nvGrpSpPr>
          <p:cNvPr id="6" name="SMARTInkShape-Group1"/>
          <p:cNvGrpSpPr/>
          <p:nvPr/>
        </p:nvGrpSpPr>
        <p:grpSpPr>
          <a:xfrm>
            <a:off x="742950" y="3650456"/>
            <a:ext cx="292895" cy="408823"/>
            <a:chOff x="742950" y="3650456"/>
            <a:chExt cx="292895" cy="408823"/>
          </a:xfrm>
        </p:grpSpPr>
        <p:sp>
          <p:nvSpPr>
            <p:cNvPr id="2" name="SMARTInkShape-1"/>
            <p:cNvSpPr/>
            <p:nvPr/>
          </p:nvSpPr>
          <p:spPr bwMode="auto">
            <a:xfrm>
              <a:off x="742950" y="3829050"/>
              <a:ext cx="42864" cy="212236"/>
            </a:xfrm>
            <a:custGeom>
              <a:avLst/>
              <a:gdLst/>
              <a:ahLst/>
              <a:cxnLst/>
              <a:rect l="0" t="0" r="0" b="0"/>
              <a:pathLst>
                <a:path w="42864" h="212236">
                  <a:moveTo>
                    <a:pt x="42863" y="0"/>
                  </a:moveTo>
                  <a:lnTo>
                    <a:pt x="35806" y="0"/>
                  </a:lnTo>
                  <a:lnTo>
                    <a:pt x="31929" y="34320"/>
                  </a:lnTo>
                  <a:lnTo>
                    <a:pt x="29237" y="69721"/>
                  </a:lnTo>
                  <a:lnTo>
                    <a:pt x="28771" y="97828"/>
                  </a:lnTo>
                  <a:lnTo>
                    <a:pt x="28633" y="126265"/>
                  </a:lnTo>
                  <a:lnTo>
                    <a:pt x="28592" y="154798"/>
                  </a:lnTo>
                  <a:lnTo>
                    <a:pt x="26462" y="188651"/>
                  </a:lnTo>
                  <a:lnTo>
                    <a:pt x="20805" y="203799"/>
                  </a:lnTo>
                  <a:lnTo>
                    <a:pt x="15575" y="212235"/>
                  </a:lnTo>
                  <a:lnTo>
                    <a:pt x="14352" y="212134"/>
                  </a:lnTo>
                  <a:lnTo>
                    <a:pt x="10877" y="209905"/>
                  </a:lnTo>
                  <a:lnTo>
                    <a:pt x="4457" y="196602"/>
                  </a:lnTo>
                  <a:lnTo>
                    <a:pt x="880" y="163336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"/>
            <p:cNvSpPr/>
            <p:nvPr/>
          </p:nvSpPr>
          <p:spPr bwMode="auto">
            <a:xfrm>
              <a:off x="780051" y="3650456"/>
              <a:ext cx="27194" cy="27559"/>
            </a:xfrm>
            <a:custGeom>
              <a:avLst/>
              <a:gdLst/>
              <a:ahLst/>
              <a:cxnLst/>
              <a:rect l="0" t="0" r="0" b="0"/>
              <a:pathLst>
                <a:path w="27194" h="27559">
                  <a:moveTo>
                    <a:pt x="27193" y="21432"/>
                  </a:moveTo>
                  <a:lnTo>
                    <a:pt x="27193" y="15281"/>
                  </a:lnTo>
                  <a:lnTo>
                    <a:pt x="21042" y="20526"/>
                  </a:lnTo>
                  <a:lnTo>
                    <a:pt x="14542" y="22046"/>
                  </a:lnTo>
                  <a:lnTo>
                    <a:pt x="7922" y="26288"/>
                  </a:lnTo>
                  <a:lnTo>
                    <a:pt x="3282" y="27558"/>
                  </a:lnTo>
                  <a:lnTo>
                    <a:pt x="1727" y="27104"/>
                  </a:lnTo>
                  <a:lnTo>
                    <a:pt x="691" y="26007"/>
                  </a:lnTo>
                  <a:lnTo>
                    <a:pt x="0" y="24482"/>
                  </a:lnTo>
                  <a:lnTo>
                    <a:pt x="333" y="22671"/>
                  </a:lnTo>
                  <a:lnTo>
                    <a:pt x="4454" y="14062"/>
                  </a:lnTo>
                  <a:lnTo>
                    <a:pt x="4890" y="11756"/>
                  </a:lnTo>
                  <a:lnTo>
                    <a:pt x="11724" y="7077"/>
                  </a:lnTo>
                  <a:lnTo>
                    <a:pt x="271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3"/>
            <p:cNvSpPr/>
            <p:nvPr/>
          </p:nvSpPr>
          <p:spPr bwMode="auto">
            <a:xfrm>
              <a:off x="807244" y="3664744"/>
              <a:ext cx="228601" cy="394535"/>
            </a:xfrm>
            <a:custGeom>
              <a:avLst/>
              <a:gdLst/>
              <a:ahLst/>
              <a:cxnLst/>
              <a:rect l="0" t="0" r="0" b="0"/>
              <a:pathLst>
                <a:path w="228601" h="394535">
                  <a:moveTo>
                    <a:pt x="228600" y="0"/>
                  </a:moveTo>
                  <a:lnTo>
                    <a:pt x="224807" y="0"/>
                  </a:lnTo>
                  <a:lnTo>
                    <a:pt x="201864" y="9943"/>
                  </a:lnTo>
                  <a:lnTo>
                    <a:pt x="184166" y="20585"/>
                  </a:lnTo>
                  <a:lnTo>
                    <a:pt x="174985" y="31374"/>
                  </a:lnTo>
                  <a:lnTo>
                    <a:pt x="155099" y="66250"/>
                  </a:lnTo>
                  <a:lnTo>
                    <a:pt x="146850" y="98034"/>
                  </a:lnTo>
                  <a:lnTo>
                    <a:pt x="144641" y="123739"/>
                  </a:lnTo>
                  <a:lnTo>
                    <a:pt x="143660" y="151039"/>
                  </a:lnTo>
                  <a:lnTo>
                    <a:pt x="143224" y="179047"/>
                  </a:lnTo>
                  <a:lnTo>
                    <a:pt x="143030" y="207370"/>
                  </a:lnTo>
                  <a:lnTo>
                    <a:pt x="145060" y="235833"/>
                  </a:lnTo>
                  <a:lnTo>
                    <a:pt x="148609" y="264358"/>
                  </a:lnTo>
                  <a:lnTo>
                    <a:pt x="152832" y="292911"/>
                  </a:lnTo>
                  <a:lnTo>
                    <a:pt x="155879" y="328176"/>
                  </a:lnTo>
                  <a:lnTo>
                    <a:pt x="156782" y="358734"/>
                  </a:lnTo>
                  <a:lnTo>
                    <a:pt x="152760" y="374014"/>
                  </a:lnTo>
                  <a:lnTo>
                    <a:pt x="145681" y="385303"/>
                  </a:lnTo>
                  <a:lnTo>
                    <a:pt x="137243" y="392967"/>
                  </a:lnTo>
                  <a:lnTo>
                    <a:pt x="131976" y="394534"/>
                  </a:lnTo>
                  <a:lnTo>
                    <a:pt x="119775" y="394159"/>
                  </a:lnTo>
                  <a:lnTo>
                    <a:pt x="85248" y="375250"/>
                  </a:lnTo>
                  <a:lnTo>
                    <a:pt x="60907" y="359394"/>
                  </a:lnTo>
                  <a:lnTo>
                    <a:pt x="36330" y="337531"/>
                  </a:lnTo>
                  <a:lnTo>
                    <a:pt x="0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4"/>
            <p:cNvSpPr/>
            <p:nvPr/>
          </p:nvSpPr>
          <p:spPr bwMode="auto">
            <a:xfrm>
              <a:off x="807244" y="3900488"/>
              <a:ext cx="207170" cy="27193"/>
            </a:xfrm>
            <a:custGeom>
              <a:avLst/>
              <a:gdLst/>
              <a:ahLst/>
              <a:cxnLst/>
              <a:rect l="0" t="0" r="0" b="0"/>
              <a:pathLst>
                <a:path w="207170" h="27193">
                  <a:moveTo>
                    <a:pt x="0" y="0"/>
                  </a:moveTo>
                  <a:lnTo>
                    <a:pt x="7584" y="3792"/>
                  </a:lnTo>
                  <a:lnTo>
                    <a:pt x="38834" y="8819"/>
                  </a:lnTo>
                  <a:lnTo>
                    <a:pt x="67333" y="14783"/>
                  </a:lnTo>
                  <a:lnTo>
                    <a:pt x="103030" y="21578"/>
                  </a:lnTo>
                  <a:lnTo>
                    <a:pt x="129135" y="25465"/>
                  </a:lnTo>
                  <a:lnTo>
                    <a:pt x="153966" y="27192"/>
                  </a:lnTo>
                  <a:lnTo>
                    <a:pt x="186466" y="24373"/>
                  </a:lnTo>
                  <a:lnTo>
                    <a:pt x="20716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2"/>
          <p:cNvGrpSpPr/>
          <p:nvPr/>
        </p:nvGrpSpPr>
        <p:grpSpPr>
          <a:xfrm>
            <a:off x="1502021" y="3543300"/>
            <a:ext cx="3356738" cy="735807"/>
            <a:chOff x="1502021" y="3543300"/>
            <a:chExt cx="3356738" cy="735807"/>
          </a:xfrm>
        </p:grpSpPr>
        <p:sp>
          <p:nvSpPr>
            <p:cNvPr id="7" name="SMARTInkShape-5"/>
            <p:cNvSpPr/>
            <p:nvPr/>
          </p:nvSpPr>
          <p:spPr bwMode="auto">
            <a:xfrm>
              <a:off x="1502021" y="3564731"/>
              <a:ext cx="141043" cy="714376"/>
            </a:xfrm>
            <a:custGeom>
              <a:avLst/>
              <a:gdLst/>
              <a:ahLst/>
              <a:cxnLst/>
              <a:rect l="0" t="0" r="0" b="0"/>
              <a:pathLst>
                <a:path w="141043" h="714376">
                  <a:moveTo>
                    <a:pt x="105323" y="0"/>
                  </a:moveTo>
                  <a:lnTo>
                    <a:pt x="101530" y="3792"/>
                  </a:lnTo>
                  <a:lnTo>
                    <a:pt x="97552" y="5655"/>
                  </a:lnTo>
                  <a:lnTo>
                    <a:pt x="86190" y="7742"/>
                  </a:lnTo>
                  <a:lnTo>
                    <a:pt x="81474" y="10849"/>
                  </a:lnTo>
                  <a:lnTo>
                    <a:pt x="65366" y="41381"/>
                  </a:lnTo>
                  <a:lnTo>
                    <a:pt x="54227" y="64429"/>
                  </a:lnTo>
                  <a:lnTo>
                    <a:pt x="43984" y="95840"/>
                  </a:lnTo>
                  <a:lnTo>
                    <a:pt x="39030" y="115487"/>
                  </a:lnTo>
                  <a:lnTo>
                    <a:pt x="34140" y="137316"/>
                  </a:lnTo>
                  <a:lnTo>
                    <a:pt x="29293" y="160601"/>
                  </a:lnTo>
                  <a:lnTo>
                    <a:pt x="24474" y="187236"/>
                  </a:lnTo>
                  <a:lnTo>
                    <a:pt x="19673" y="216105"/>
                  </a:lnTo>
                  <a:lnTo>
                    <a:pt x="14886" y="246464"/>
                  </a:lnTo>
                  <a:lnTo>
                    <a:pt x="10900" y="278610"/>
                  </a:lnTo>
                  <a:lnTo>
                    <a:pt x="7449" y="311946"/>
                  </a:lnTo>
                  <a:lnTo>
                    <a:pt x="4355" y="346076"/>
                  </a:lnTo>
                  <a:lnTo>
                    <a:pt x="2292" y="379943"/>
                  </a:lnTo>
                  <a:lnTo>
                    <a:pt x="917" y="413633"/>
                  </a:lnTo>
                  <a:lnTo>
                    <a:pt x="0" y="447205"/>
                  </a:lnTo>
                  <a:lnTo>
                    <a:pt x="976" y="478318"/>
                  </a:lnTo>
                  <a:lnTo>
                    <a:pt x="3215" y="507791"/>
                  </a:lnTo>
                  <a:lnTo>
                    <a:pt x="6294" y="536171"/>
                  </a:lnTo>
                  <a:lnTo>
                    <a:pt x="10729" y="561442"/>
                  </a:lnTo>
                  <a:lnTo>
                    <a:pt x="16066" y="584638"/>
                  </a:lnTo>
                  <a:lnTo>
                    <a:pt x="22006" y="606453"/>
                  </a:lnTo>
                  <a:lnTo>
                    <a:pt x="29935" y="625758"/>
                  </a:lnTo>
                  <a:lnTo>
                    <a:pt x="49327" y="659908"/>
                  </a:lnTo>
                  <a:lnTo>
                    <a:pt x="82558" y="694533"/>
                  </a:lnTo>
                  <a:lnTo>
                    <a:pt x="105788" y="705556"/>
                  </a:lnTo>
                  <a:lnTo>
                    <a:pt x="141042" y="7143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6"/>
            <p:cNvSpPr/>
            <p:nvPr/>
          </p:nvSpPr>
          <p:spPr bwMode="auto">
            <a:xfrm>
              <a:off x="1816352" y="3807619"/>
              <a:ext cx="262480" cy="331781"/>
            </a:xfrm>
            <a:custGeom>
              <a:avLst/>
              <a:gdLst/>
              <a:ahLst/>
              <a:cxnLst/>
              <a:rect l="0" t="0" r="0" b="0"/>
              <a:pathLst>
                <a:path w="262480" h="331781">
                  <a:moveTo>
                    <a:pt x="126748" y="0"/>
                  </a:moveTo>
                  <a:lnTo>
                    <a:pt x="122956" y="0"/>
                  </a:lnTo>
                  <a:lnTo>
                    <a:pt x="100012" y="9943"/>
                  </a:lnTo>
                  <a:lnTo>
                    <a:pt x="68899" y="37028"/>
                  </a:lnTo>
                  <a:lnTo>
                    <a:pt x="50077" y="59654"/>
                  </a:lnTo>
                  <a:lnTo>
                    <a:pt x="34445" y="90700"/>
                  </a:lnTo>
                  <a:lnTo>
                    <a:pt x="24606" y="115717"/>
                  </a:lnTo>
                  <a:lnTo>
                    <a:pt x="14941" y="140065"/>
                  </a:lnTo>
                  <a:lnTo>
                    <a:pt x="7471" y="166232"/>
                  </a:lnTo>
                  <a:lnTo>
                    <a:pt x="2298" y="192943"/>
                  </a:lnTo>
                  <a:lnTo>
                    <a:pt x="0" y="218044"/>
                  </a:lnTo>
                  <a:lnTo>
                    <a:pt x="2498" y="246903"/>
                  </a:lnTo>
                  <a:lnTo>
                    <a:pt x="8265" y="266743"/>
                  </a:lnTo>
                  <a:lnTo>
                    <a:pt x="11247" y="269903"/>
                  </a:lnTo>
                  <a:lnTo>
                    <a:pt x="14822" y="271217"/>
                  </a:lnTo>
                  <a:lnTo>
                    <a:pt x="18793" y="271299"/>
                  </a:lnTo>
                  <a:lnTo>
                    <a:pt x="23028" y="268972"/>
                  </a:lnTo>
                  <a:lnTo>
                    <a:pt x="31967" y="260037"/>
                  </a:lnTo>
                  <a:lnTo>
                    <a:pt x="45924" y="234034"/>
                  </a:lnTo>
                  <a:lnTo>
                    <a:pt x="55372" y="210377"/>
                  </a:lnTo>
                  <a:lnTo>
                    <a:pt x="64863" y="182401"/>
                  </a:lnTo>
                  <a:lnTo>
                    <a:pt x="74373" y="148800"/>
                  </a:lnTo>
                  <a:lnTo>
                    <a:pt x="81774" y="116933"/>
                  </a:lnTo>
                  <a:lnTo>
                    <a:pt x="87710" y="87689"/>
                  </a:lnTo>
                  <a:lnTo>
                    <a:pt x="92993" y="61462"/>
                  </a:lnTo>
                  <a:lnTo>
                    <a:pt x="97150" y="33366"/>
                  </a:lnTo>
                  <a:lnTo>
                    <a:pt x="97491" y="34150"/>
                  </a:lnTo>
                  <a:lnTo>
                    <a:pt x="101831" y="60103"/>
                  </a:lnTo>
                  <a:lnTo>
                    <a:pt x="103767" y="87302"/>
                  </a:lnTo>
                  <a:lnTo>
                    <a:pt x="104628" y="120557"/>
                  </a:lnTo>
                  <a:lnTo>
                    <a:pt x="104858" y="138315"/>
                  </a:lnTo>
                  <a:lnTo>
                    <a:pt x="105011" y="156503"/>
                  </a:lnTo>
                  <a:lnTo>
                    <a:pt x="105906" y="174979"/>
                  </a:lnTo>
                  <a:lnTo>
                    <a:pt x="107297" y="193646"/>
                  </a:lnTo>
                  <a:lnTo>
                    <a:pt x="109018" y="212441"/>
                  </a:lnTo>
                  <a:lnTo>
                    <a:pt x="113047" y="246025"/>
                  </a:lnTo>
                  <a:lnTo>
                    <a:pt x="118278" y="275238"/>
                  </a:lnTo>
                  <a:lnTo>
                    <a:pt x="130147" y="307947"/>
                  </a:lnTo>
                  <a:lnTo>
                    <a:pt x="139107" y="322338"/>
                  </a:lnTo>
                  <a:lnTo>
                    <a:pt x="144512" y="326811"/>
                  </a:lnTo>
                  <a:lnTo>
                    <a:pt x="156868" y="331780"/>
                  </a:lnTo>
                  <a:lnTo>
                    <a:pt x="163497" y="329930"/>
                  </a:lnTo>
                  <a:lnTo>
                    <a:pt x="177212" y="319409"/>
                  </a:lnTo>
                  <a:lnTo>
                    <a:pt x="202114" y="291842"/>
                  </a:lnTo>
                  <a:lnTo>
                    <a:pt x="218188" y="263587"/>
                  </a:lnTo>
                  <a:lnTo>
                    <a:pt x="233269" y="229862"/>
                  </a:lnTo>
                  <a:lnTo>
                    <a:pt x="240625" y="211979"/>
                  </a:lnTo>
                  <a:lnTo>
                    <a:pt x="252766" y="181525"/>
                  </a:lnTo>
                  <a:lnTo>
                    <a:pt x="262479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7"/>
            <p:cNvSpPr/>
            <p:nvPr/>
          </p:nvSpPr>
          <p:spPr bwMode="auto">
            <a:xfrm>
              <a:off x="2154729" y="3836194"/>
              <a:ext cx="181278" cy="212873"/>
            </a:xfrm>
            <a:custGeom>
              <a:avLst/>
              <a:gdLst/>
              <a:ahLst/>
              <a:cxnLst/>
              <a:rect l="0" t="0" r="0" b="0"/>
              <a:pathLst>
                <a:path w="181278" h="212873">
                  <a:moveTo>
                    <a:pt x="109840" y="0"/>
                  </a:moveTo>
                  <a:lnTo>
                    <a:pt x="109840" y="3792"/>
                  </a:lnTo>
                  <a:lnTo>
                    <a:pt x="89953" y="34320"/>
                  </a:lnTo>
                  <a:lnTo>
                    <a:pt x="70781" y="64811"/>
                  </a:lnTo>
                  <a:lnTo>
                    <a:pt x="47003" y="98468"/>
                  </a:lnTo>
                  <a:lnTo>
                    <a:pt x="22991" y="128282"/>
                  </a:lnTo>
                  <a:lnTo>
                    <a:pt x="1040" y="161480"/>
                  </a:lnTo>
                  <a:lnTo>
                    <a:pt x="0" y="165597"/>
                  </a:lnTo>
                  <a:lnTo>
                    <a:pt x="101" y="169135"/>
                  </a:lnTo>
                  <a:lnTo>
                    <a:pt x="5966" y="184310"/>
                  </a:lnTo>
                  <a:lnTo>
                    <a:pt x="16578" y="191188"/>
                  </a:lnTo>
                  <a:lnTo>
                    <a:pt x="49261" y="202072"/>
                  </a:lnTo>
                  <a:lnTo>
                    <a:pt x="80690" y="209451"/>
                  </a:lnTo>
                  <a:lnTo>
                    <a:pt x="111345" y="212872"/>
                  </a:lnTo>
                  <a:lnTo>
                    <a:pt x="140536" y="210093"/>
                  </a:lnTo>
                  <a:lnTo>
                    <a:pt x="181277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8"/>
            <p:cNvSpPr/>
            <p:nvPr/>
          </p:nvSpPr>
          <p:spPr bwMode="auto">
            <a:xfrm>
              <a:off x="2464594" y="3714750"/>
              <a:ext cx="158907" cy="364332"/>
            </a:xfrm>
            <a:custGeom>
              <a:avLst/>
              <a:gdLst/>
              <a:ahLst/>
              <a:cxnLst/>
              <a:rect l="0" t="0" r="0" b="0"/>
              <a:pathLst>
                <a:path w="158907" h="364332">
                  <a:moveTo>
                    <a:pt x="57150" y="0"/>
                  </a:moveTo>
                  <a:lnTo>
                    <a:pt x="56356" y="7291"/>
                  </a:lnTo>
                  <a:lnTo>
                    <a:pt x="47207" y="36679"/>
                  </a:lnTo>
                  <a:lnTo>
                    <a:pt x="40357" y="68811"/>
                  </a:lnTo>
                  <a:lnTo>
                    <a:pt x="35663" y="94877"/>
                  </a:lnTo>
                  <a:lnTo>
                    <a:pt x="30932" y="123924"/>
                  </a:lnTo>
                  <a:lnTo>
                    <a:pt x="26183" y="158000"/>
                  </a:lnTo>
                  <a:lnTo>
                    <a:pt x="21426" y="192195"/>
                  </a:lnTo>
                  <a:lnTo>
                    <a:pt x="16667" y="225120"/>
                  </a:lnTo>
                  <a:lnTo>
                    <a:pt x="11905" y="255628"/>
                  </a:lnTo>
                  <a:lnTo>
                    <a:pt x="7143" y="280829"/>
                  </a:lnTo>
                  <a:lnTo>
                    <a:pt x="2116" y="310750"/>
                  </a:lnTo>
                  <a:lnTo>
                    <a:pt x="1734" y="325436"/>
                  </a:lnTo>
                  <a:lnTo>
                    <a:pt x="4210" y="334609"/>
                  </a:lnTo>
                  <a:lnTo>
                    <a:pt x="5982" y="335785"/>
                  </a:lnTo>
                  <a:lnTo>
                    <a:pt x="7957" y="334982"/>
                  </a:lnTo>
                  <a:lnTo>
                    <a:pt x="10067" y="332859"/>
                  </a:lnTo>
                  <a:lnTo>
                    <a:pt x="25736" y="303742"/>
                  </a:lnTo>
                  <a:lnTo>
                    <a:pt x="44138" y="275471"/>
                  </a:lnTo>
                  <a:lnTo>
                    <a:pt x="66788" y="244075"/>
                  </a:lnTo>
                  <a:lnTo>
                    <a:pt x="99094" y="208814"/>
                  </a:lnTo>
                  <a:lnTo>
                    <a:pt x="124964" y="193810"/>
                  </a:lnTo>
                  <a:lnTo>
                    <a:pt x="139148" y="191442"/>
                  </a:lnTo>
                  <a:lnTo>
                    <a:pt x="145153" y="191922"/>
                  </a:lnTo>
                  <a:lnTo>
                    <a:pt x="149950" y="193829"/>
                  </a:lnTo>
                  <a:lnTo>
                    <a:pt x="157396" y="200182"/>
                  </a:lnTo>
                  <a:lnTo>
                    <a:pt x="158906" y="204892"/>
                  </a:lnTo>
                  <a:lnTo>
                    <a:pt x="158466" y="216476"/>
                  </a:lnTo>
                  <a:lnTo>
                    <a:pt x="146172" y="240177"/>
                  </a:lnTo>
                  <a:lnTo>
                    <a:pt x="123655" y="267308"/>
                  </a:lnTo>
                  <a:lnTo>
                    <a:pt x="93083" y="295455"/>
                  </a:lnTo>
                  <a:lnTo>
                    <a:pt x="58889" y="320111"/>
                  </a:lnTo>
                  <a:lnTo>
                    <a:pt x="23979" y="348188"/>
                  </a:lnTo>
                  <a:lnTo>
                    <a:pt x="0" y="3643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9"/>
            <p:cNvSpPr/>
            <p:nvPr/>
          </p:nvSpPr>
          <p:spPr bwMode="auto">
            <a:xfrm>
              <a:off x="2750344" y="3621881"/>
              <a:ext cx="35571" cy="564358"/>
            </a:xfrm>
            <a:custGeom>
              <a:avLst/>
              <a:gdLst/>
              <a:ahLst/>
              <a:cxnLst/>
              <a:rect l="0" t="0" r="0" b="0"/>
              <a:pathLst>
                <a:path w="35571" h="564358">
                  <a:moveTo>
                    <a:pt x="0" y="0"/>
                  </a:moveTo>
                  <a:lnTo>
                    <a:pt x="794" y="7291"/>
                  </a:lnTo>
                  <a:lnTo>
                    <a:pt x="7771" y="34249"/>
                  </a:lnTo>
                  <a:lnTo>
                    <a:pt x="12978" y="56497"/>
                  </a:lnTo>
                  <a:lnTo>
                    <a:pt x="20585" y="84906"/>
                  </a:lnTo>
                  <a:lnTo>
                    <a:pt x="27140" y="120286"/>
                  </a:lnTo>
                  <a:lnTo>
                    <a:pt x="30000" y="139722"/>
                  </a:lnTo>
                  <a:lnTo>
                    <a:pt x="31906" y="161411"/>
                  </a:lnTo>
                  <a:lnTo>
                    <a:pt x="33177" y="184601"/>
                  </a:lnTo>
                  <a:lnTo>
                    <a:pt x="34024" y="208793"/>
                  </a:lnTo>
                  <a:lnTo>
                    <a:pt x="34589" y="233651"/>
                  </a:lnTo>
                  <a:lnTo>
                    <a:pt x="34965" y="258955"/>
                  </a:lnTo>
                  <a:lnTo>
                    <a:pt x="35217" y="284556"/>
                  </a:lnTo>
                  <a:lnTo>
                    <a:pt x="35384" y="311148"/>
                  </a:lnTo>
                  <a:lnTo>
                    <a:pt x="35496" y="338401"/>
                  </a:lnTo>
                  <a:lnTo>
                    <a:pt x="35570" y="366094"/>
                  </a:lnTo>
                  <a:lnTo>
                    <a:pt x="34032" y="391700"/>
                  </a:lnTo>
                  <a:lnTo>
                    <a:pt x="31419" y="415915"/>
                  </a:lnTo>
                  <a:lnTo>
                    <a:pt x="28090" y="439202"/>
                  </a:lnTo>
                  <a:lnTo>
                    <a:pt x="25077" y="460282"/>
                  </a:lnTo>
                  <a:lnTo>
                    <a:pt x="22274" y="479893"/>
                  </a:lnTo>
                  <a:lnTo>
                    <a:pt x="17043" y="514911"/>
                  </a:lnTo>
                  <a:lnTo>
                    <a:pt x="12073" y="543703"/>
                  </a:lnTo>
                  <a:lnTo>
                    <a:pt x="7218" y="557029"/>
                  </a:lnTo>
                  <a:lnTo>
                    <a:pt x="0" y="5643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10"/>
            <p:cNvSpPr/>
            <p:nvPr/>
          </p:nvSpPr>
          <p:spPr bwMode="auto">
            <a:xfrm>
              <a:off x="2944126" y="3738964"/>
              <a:ext cx="213413" cy="373771"/>
            </a:xfrm>
            <a:custGeom>
              <a:avLst/>
              <a:gdLst/>
              <a:ahLst/>
              <a:cxnLst/>
              <a:rect l="0" t="0" r="0" b="0"/>
              <a:pathLst>
                <a:path w="213413" h="373771">
                  <a:moveTo>
                    <a:pt x="177693" y="261536"/>
                  </a:moveTo>
                  <a:lnTo>
                    <a:pt x="177693" y="265328"/>
                  </a:lnTo>
                  <a:lnTo>
                    <a:pt x="176899" y="266445"/>
                  </a:lnTo>
                  <a:lnTo>
                    <a:pt x="175576" y="267190"/>
                  </a:lnTo>
                  <a:lnTo>
                    <a:pt x="173900" y="267687"/>
                  </a:lnTo>
                  <a:lnTo>
                    <a:pt x="163220" y="274203"/>
                  </a:lnTo>
                  <a:lnTo>
                    <a:pt x="150051" y="275503"/>
                  </a:lnTo>
                  <a:lnTo>
                    <a:pt x="136782" y="271937"/>
                  </a:lnTo>
                  <a:lnTo>
                    <a:pt x="110957" y="255230"/>
                  </a:lnTo>
                  <a:lnTo>
                    <a:pt x="95037" y="238236"/>
                  </a:lnTo>
                  <a:lnTo>
                    <a:pt x="76229" y="204664"/>
                  </a:lnTo>
                  <a:lnTo>
                    <a:pt x="66755" y="172895"/>
                  </a:lnTo>
                  <a:lnTo>
                    <a:pt x="59715" y="143021"/>
                  </a:lnTo>
                  <a:lnTo>
                    <a:pt x="58069" y="114061"/>
                  </a:lnTo>
                  <a:lnTo>
                    <a:pt x="62256" y="85372"/>
                  </a:lnTo>
                  <a:lnTo>
                    <a:pt x="69318" y="57557"/>
                  </a:lnTo>
                  <a:lnTo>
                    <a:pt x="81905" y="34675"/>
                  </a:lnTo>
                  <a:lnTo>
                    <a:pt x="110163" y="7285"/>
                  </a:lnTo>
                  <a:lnTo>
                    <a:pt x="120163" y="1692"/>
                  </a:lnTo>
                  <a:lnTo>
                    <a:pt x="125052" y="200"/>
                  </a:lnTo>
                  <a:lnTo>
                    <a:pt x="129105" y="0"/>
                  </a:lnTo>
                  <a:lnTo>
                    <a:pt x="135726" y="1893"/>
                  </a:lnTo>
                  <a:lnTo>
                    <a:pt x="141314" y="7498"/>
                  </a:lnTo>
                  <a:lnTo>
                    <a:pt x="143915" y="11215"/>
                  </a:lnTo>
                  <a:lnTo>
                    <a:pt x="144689" y="25928"/>
                  </a:lnTo>
                  <a:lnTo>
                    <a:pt x="138545" y="58641"/>
                  </a:lnTo>
                  <a:lnTo>
                    <a:pt x="130131" y="85635"/>
                  </a:lnTo>
                  <a:lnTo>
                    <a:pt x="118454" y="116153"/>
                  </a:lnTo>
                  <a:lnTo>
                    <a:pt x="103210" y="148238"/>
                  </a:lnTo>
                  <a:lnTo>
                    <a:pt x="86646" y="181019"/>
                  </a:lnTo>
                  <a:lnTo>
                    <a:pt x="71346" y="214109"/>
                  </a:lnTo>
                  <a:lnTo>
                    <a:pt x="54492" y="245220"/>
                  </a:lnTo>
                  <a:lnTo>
                    <a:pt x="38006" y="274922"/>
                  </a:lnTo>
                  <a:lnTo>
                    <a:pt x="25387" y="303998"/>
                  </a:lnTo>
                  <a:lnTo>
                    <a:pt x="9357" y="335765"/>
                  </a:lnTo>
                  <a:lnTo>
                    <a:pt x="1125" y="361336"/>
                  </a:lnTo>
                  <a:lnTo>
                    <a:pt x="0" y="368862"/>
                  </a:lnTo>
                  <a:lnTo>
                    <a:pt x="2081" y="371187"/>
                  </a:lnTo>
                  <a:lnTo>
                    <a:pt x="10743" y="373770"/>
                  </a:lnTo>
                  <a:lnTo>
                    <a:pt x="29007" y="371431"/>
                  </a:lnTo>
                  <a:lnTo>
                    <a:pt x="63009" y="357827"/>
                  </a:lnTo>
                  <a:lnTo>
                    <a:pt x="94853" y="343689"/>
                  </a:lnTo>
                  <a:lnTo>
                    <a:pt x="125543" y="324771"/>
                  </a:lnTo>
                  <a:lnTo>
                    <a:pt x="158625" y="304085"/>
                  </a:lnTo>
                  <a:lnTo>
                    <a:pt x="187301" y="282874"/>
                  </a:lnTo>
                  <a:lnTo>
                    <a:pt x="213412" y="2543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11"/>
            <p:cNvSpPr/>
            <p:nvPr/>
          </p:nvSpPr>
          <p:spPr bwMode="auto">
            <a:xfrm>
              <a:off x="3196946" y="3748006"/>
              <a:ext cx="239199" cy="422479"/>
            </a:xfrm>
            <a:custGeom>
              <a:avLst/>
              <a:gdLst/>
              <a:ahLst/>
              <a:cxnLst/>
              <a:rect l="0" t="0" r="0" b="0"/>
              <a:pathLst>
                <a:path w="239199" h="422479">
                  <a:moveTo>
                    <a:pt x="89179" y="366794"/>
                  </a:moveTo>
                  <a:lnTo>
                    <a:pt x="85387" y="366794"/>
                  </a:lnTo>
                  <a:lnTo>
                    <a:pt x="75444" y="363002"/>
                  </a:lnTo>
                  <a:lnTo>
                    <a:pt x="44745" y="336266"/>
                  </a:lnTo>
                  <a:lnTo>
                    <a:pt x="28212" y="312417"/>
                  </a:lnTo>
                  <a:lnTo>
                    <a:pt x="17051" y="281450"/>
                  </a:lnTo>
                  <a:lnTo>
                    <a:pt x="8718" y="247139"/>
                  </a:lnTo>
                  <a:lnTo>
                    <a:pt x="5793" y="221539"/>
                  </a:lnTo>
                  <a:lnTo>
                    <a:pt x="5288" y="194286"/>
                  </a:lnTo>
                  <a:lnTo>
                    <a:pt x="7708" y="166298"/>
                  </a:lnTo>
                  <a:lnTo>
                    <a:pt x="13547" y="137985"/>
                  </a:lnTo>
                  <a:lnTo>
                    <a:pt x="22227" y="111113"/>
                  </a:lnTo>
                  <a:lnTo>
                    <a:pt x="40502" y="77342"/>
                  </a:lnTo>
                  <a:lnTo>
                    <a:pt x="61792" y="44140"/>
                  </a:lnTo>
                  <a:lnTo>
                    <a:pt x="87061" y="20103"/>
                  </a:lnTo>
                  <a:lnTo>
                    <a:pt x="117336" y="4066"/>
                  </a:lnTo>
                  <a:lnTo>
                    <a:pt x="130268" y="0"/>
                  </a:lnTo>
                  <a:lnTo>
                    <a:pt x="138662" y="839"/>
                  </a:lnTo>
                  <a:lnTo>
                    <a:pt x="142011" y="3762"/>
                  </a:lnTo>
                  <a:lnTo>
                    <a:pt x="147849" y="13359"/>
                  </a:lnTo>
                  <a:lnTo>
                    <a:pt x="146740" y="29795"/>
                  </a:lnTo>
                  <a:lnTo>
                    <a:pt x="140162" y="51917"/>
                  </a:lnTo>
                  <a:lnTo>
                    <a:pt x="129301" y="80269"/>
                  </a:lnTo>
                  <a:lnTo>
                    <a:pt x="116536" y="111391"/>
                  </a:lnTo>
                  <a:lnTo>
                    <a:pt x="102131" y="145332"/>
                  </a:lnTo>
                  <a:lnTo>
                    <a:pt x="93845" y="164384"/>
                  </a:lnTo>
                  <a:lnTo>
                    <a:pt x="85146" y="184229"/>
                  </a:lnTo>
                  <a:lnTo>
                    <a:pt x="76172" y="203809"/>
                  </a:lnTo>
                  <a:lnTo>
                    <a:pt x="67014" y="223212"/>
                  </a:lnTo>
                  <a:lnTo>
                    <a:pt x="57733" y="242498"/>
                  </a:lnTo>
                  <a:lnTo>
                    <a:pt x="49165" y="260911"/>
                  </a:lnTo>
                  <a:lnTo>
                    <a:pt x="33295" y="296187"/>
                  </a:lnTo>
                  <a:lnTo>
                    <a:pt x="18304" y="328270"/>
                  </a:lnTo>
                  <a:lnTo>
                    <a:pt x="6085" y="356816"/>
                  </a:lnTo>
                  <a:lnTo>
                    <a:pt x="0" y="389943"/>
                  </a:lnTo>
                  <a:lnTo>
                    <a:pt x="1390" y="407245"/>
                  </a:lnTo>
                  <a:lnTo>
                    <a:pt x="3665" y="412811"/>
                  </a:lnTo>
                  <a:lnTo>
                    <a:pt x="6770" y="416522"/>
                  </a:lnTo>
                  <a:lnTo>
                    <a:pt x="10427" y="418996"/>
                  </a:lnTo>
                  <a:lnTo>
                    <a:pt x="30744" y="422478"/>
                  </a:lnTo>
                  <a:lnTo>
                    <a:pt x="60664" y="412132"/>
                  </a:lnTo>
                  <a:lnTo>
                    <a:pt x="85237" y="400438"/>
                  </a:lnTo>
                  <a:lnTo>
                    <a:pt x="112033" y="386509"/>
                  </a:lnTo>
                  <a:lnTo>
                    <a:pt x="139818" y="369736"/>
                  </a:lnTo>
                  <a:lnTo>
                    <a:pt x="165925" y="351697"/>
                  </a:lnTo>
                  <a:lnTo>
                    <a:pt x="190757" y="333891"/>
                  </a:lnTo>
                  <a:lnTo>
                    <a:pt x="223081" y="312859"/>
                  </a:lnTo>
                  <a:lnTo>
                    <a:pt x="239198" y="3025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2"/>
            <p:cNvSpPr/>
            <p:nvPr/>
          </p:nvSpPr>
          <p:spPr bwMode="auto">
            <a:xfrm>
              <a:off x="3488396" y="3557588"/>
              <a:ext cx="212068" cy="679932"/>
            </a:xfrm>
            <a:custGeom>
              <a:avLst/>
              <a:gdLst/>
              <a:ahLst/>
              <a:cxnLst/>
              <a:rect l="0" t="0" r="0" b="0"/>
              <a:pathLst>
                <a:path w="212068" h="679932">
                  <a:moveTo>
                    <a:pt x="133485" y="0"/>
                  </a:moveTo>
                  <a:lnTo>
                    <a:pt x="126988" y="5703"/>
                  </a:lnTo>
                  <a:lnTo>
                    <a:pt x="102957" y="24377"/>
                  </a:lnTo>
                  <a:lnTo>
                    <a:pt x="82900" y="51320"/>
                  </a:lnTo>
                  <a:lnTo>
                    <a:pt x="68934" y="79429"/>
                  </a:lnTo>
                  <a:lnTo>
                    <a:pt x="54790" y="114677"/>
                  </a:lnTo>
                  <a:lnTo>
                    <a:pt x="47684" y="135189"/>
                  </a:lnTo>
                  <a:lnTo>
                    <a:pt x="40566" y="156800"/>
                  </a:lnTo>
                  <a:lnTo>
                    <a:pt x="33439" y="181527"/>
                  </a:lnTo>
                  <a:lnTo>
                    <a:pt x="26307" y="208331"/>
                  </a:lnTo>
                  <a:lnTo>
                    <a:pt x="19170" y="236518"/>
                  </a:lnTo>
                  <a:lnTo>
                    <a:pt x="13619" y="266422"/>
                  </a:lnTo>
                  <a:lnTo>
                    <a:pt x="9124" y="297471"/>
                  </a:lnTo>
                  <a:lnTo>
                    <a:pt x="5334" y="329283"/>
                  </a:lnTo>
                  <a:lnTo>
                    <a:pt x="2808" y="360809"/>
                  </a:lnTo>
                  <a:lnTo>
                    <a:pt x="1123" y="392145"/>
                  </a:lnTo>
                  <a:lnTo>
                    <a:pt x="0" y="423355"/>
                  </a:lnTo>
                  <a:lnTo>
                    <a:pt x="839" y="452893"/>
                  </a:lnTo>
                  <a:lnTo>
                    <a:pt x="2985" y="481316"/>
                  </a:lnTo>
                  <a:lnTo>
                    <a:pt x="6004" y="508996"/>
                  </a:lnTo>
                  <a:lnTo>
                    <a:pt x="10398" y="533799"/>
                  </a:lnTo>
                  <a:lnTo>
                    <a:pt x="15708" y="556685"/>
                  </a:lnTo>
                  <a:lnTo>
                    <a:pt x="21630" y="578291"/>
                  </a:lnTo>
                  <a:lnTo>
                    <a:pt x="29546" y="597459"/>
                  </a:lnTo>
                  <a:lnTo>
                    <a:pt x="48926" y="631456"/>
                  </a:lnTo>
                  <a:lnTo>
                    <a:pt x="72884" y="656090"/>
                  </a:lnTo>
                  <a:lnTo>
                    <a:pt x="100202" y="672595"/>
                  </a:lnTo>
                  <a:lnTo>
                    <a:pt x="130863" y="679931"/>
                  </a:lnTo>
                  <a:lnTo>
                    <a:pt x="163012" y="678958"/>
                  </a:lnTo>
                  <a:lnTo>
                    <a:pt x="212067" y="6715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3"/>
            <p:cNvSpPr/>
            <p:nvPr/>
          </p:nvSpPr>
          <p:spPr bwMode="auto">
            <a:xfrm>
              <a:off x="3714892" y="3707606"/>
              <a:ext cx="189672" cy="351324"/>
            </a:xfrm>
            <a:custGeom>
              <a:avLst/>
              <a:gdLst/>
              <a:ahLst/>
              <a:cxnLst/>
              <a:rect l="0" t="0" r="0" b="0"/>
              <a:pathLst>
                <a:path w="189672" h="351324">
                  <a:moveTo>
                    <a:pt x="14146" y="0"/>
                  </a:moveTo>
                  <a:lnTo>
                    <a:pt x="10353" y="0"/>
                  </a:lnTo>
                  <a:lnTo>
                    <a:pt x="9236" y="794"/>
                  </a:lnTo>
                  <a:lnTo>
                    <a:pt x="8491" y="2117"/>
                  </a:lnTo>
                  <a:lnTo>
                    <a:pt x="7995" y="3792"/>
                  </a:lnTo>
                  <a:lnTo>
                    <a:pt x="6870" y="4910"/>
                  </a:lnTo>
                  <a:lnTo>
                    <a:pt x="3504" y="6151"/>
                  </a:lnTo>
                  <a:lnTo>
                    <a:pt x="2288" y="8070"/>
                  </a:lnTo>
                  <a:lnTo>
                    <a:pt x="578" y="19942"/>
                  </a:lnTo>
                  <a:lnTo>
                    <a:pt x="0" y="53711"/>
                  </a:lnTo>
                  <a:lnTo>
                    <a:pt x="2017" y="86823"/>
                  </a:lnTo>
                  <a:lnTo>
                    <a:pt x="4786" y="111613"/>
                  </a:lnTo>
                  <a:lnTo>
                    <a:pt x="6017" y="141152"/>
                  </a:lnTo>
                  <a:lnTo>
                    <a:pt x="6564" y="172801"/>
                  </a:lnTo>
                  <a:lnTo>
                    <a:pt x="6807" y="204594"/>
                  </a:lnTo>
                  <a:lnTo>
                    <a:pt x="6915" y="234599"/>
                  </a:lnTo>
                  <a:lnTo>
                    <a:pt x="6963" y="261694"/>
                  </a:lnTo>
                  <a:lnTo>
                    <a:pt x="6991" y="295026"/>
                  </a:lnTo>
                  <a:lnTo>
                    <a:pt x="6999" y="320038"/>
                  </a:lnTo>
                  <a:lnTo>
                    <a:pt x="7794" y="321309"/>
                  </a:lnTo>
                  <a:lnTo>
                    <a:pt x="9118" y="320568"/>
                  </a:lnTo>
                  <a:lnTo>
                    <a:pt x="10793" y="318487"/>
                  </a:lnTo>
                  <a:lnTo>
                    <a:pt x="19980" y="291541"/>
                  </a:lnTo>
                  <a:lnTo>
                    <a:pt x="31837" y="259332"/>
                  </a:lnTo>
                  <a:lnTo>
                    <a:pt x="40794" y="233527"/>
                  </a:lnTo>
                  <a:lnTo>
                    <a:pt x="54300" y="208301"/>
                  </a:lnTo>
                  <a:lnTo>
                    <a:pt x="79754" y="173902"/>
                  </a:lnTo>
                  <a:lnTo>
                    <a:pt x="98073" y="155871"/>
                  </a:lnTo>
                  <a:lnTo>
                    <a:pt x="116799" y="145212"/>
                  </a:lnTo>
                  <a:lnTo>
                    <a:pt x="145191" y="138540"/>
                  </a:lnTo>
                  <a:lnTo>
                    <a:pt x="153103" y="139986"/>
                  </a:lnTo>
                  <a:lnTo>
                    <a:pt x="166128" y="147941"/>
                  </a:lnTo>
                  <a:lnTo>
                    <a:pt x="182385" y="169600"/>
                  </a:lnTo>
                  <a:lnTo>
                    <a:pt x="189671" y="196125"/>
                  </a:lnTo>
                  <a:lnTo>
                    <a:pt x="184246" y="231678"/>
                  </a:lnTo>
                  <a:lnTo>
                    <a:pt x="174677" y="256426"/>
                  </a:lnTo>
                  <a:lnTo>
                    <a:pt x="161693" y="280655"/>
                  </a:lnTo>
                  <a:lnTo>
                    <a:pt x="137326" y="315021"/>
                  </a:lnTo>
                  <a:lnTo>
                    <a:pt x="114673" y="339402"/>
                  </a:lnTo>
                  <a:lnTo>
                    <a:pt x="100099" y="348754"/>
                  </a:lnTo>
                  <a:lnTo>
                    <a:pt x="87801" y="351323"/>
                  </a:lnTo>
                  <a:lnTo>
                    <a:pt x="82299" y="350896"/>
                  </a:lnTo>
                  <a:lnTo>
                    <a:pt x="78631" y="348231"/>
                  </a:lnTo>
                  <a:lnTo>
                    <a:pt x="76186" y="344073"/>
                  </a:lnTo>
                  <a:lnTo>
                    <a:pt x="74556" y="338919"/>
                  </a:lnTo>
                  <a:lnTo>
                    <a:pt x="74861" y="326843"/>
                  </a:lnTo>
                  <a:lnTo>
                    <a:pt x="79230" y="312745"/>
                  </a:lnTo>
                  <a:lnTo>
                    <a:pt x="99871" y="2786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4"/>
            <p:cNvSpPr/>
            <p:nvPr/>
          </p:nvSpPr>
          <p:spPr bwMode="auto">
            <a:xfrm>
              <a:off x="4074294" y="3757613"/>
              <a:ext cx="197670" cy="266304"/>
            </a:xfrm>
            <a:custGeom>
              <a:avLst/>
              <a:gdLst/>
              <a:ahLst/>
              <a:cxnLst/>
              <a:rect l="0" t="0" r="0" b="0"/>
              <a:pathLst>
                <a:path w="197670" h="266304">
                  <a:moveTo>
                    <a:pt x="197669" y="0"/>
                  </a:moveTo>
                  <a:lnTo>
                    <a:pt x="163141" y="3792"/>
                  </a:lnTo>
                  <a:lnTo>
                    <a:pt x="129925" y="8819"/>
                  </a:lnTo>
                  <a:lnTo>
                    <a:pt x="94593" y="20792"/>
                  </a:lnTo>
                  <a:lnTo>
                    <a:pt x="61950" y="44941"/>
                  </a:lnTo>
                  <a:lnTo>
                    <a:pt x="35835" y="71171"/>
                  </a:lnTo>
                  <a:lnTo>
                    <a:pt x="14251" y="104519"/>
                  </a:lnTo>
                  <a:lnTo>
                    <a:pt x="5554" y="130590"/>
                  </a:lnTo>
                  <a:lnTo>
                    <a:pt x="1159" y="155936"/>
                  </a:lnTo>
                  <a:lnTo>
                    <a:pt x="0" y="180430"/>
                  </a:lnTo>
                  <a:lnTo>
                    <a:pt x="2130" y="204545"/>
                  </a:lnTo>
                  <a:lnTo>
                    <a:pt x="9956" y="224259"/>
                  </a:lnTo>
                  <a:lnTo>
                    <a:pt x="22166" y="240164"/>
                  </a:lnTo>
                  <a:lnTo>
                    <a:pt x="46890" y="257250"/>
                  </a:lnTo>
                  <a:lnTo>
                    <a:pt x="65039" y="264616"/>
                  </a:lnTo>
                  <a:lnTo>
                    <a:pt x="83689" y="266303"/>
                  </a:lnTo>
                  <a:lnTo>
                    <a:pt x="102561" y="263613"/>
                  </a:lnTo>
                  <a:lnTo>
                    <a:pt x="130242" y="253967"/>
                  </a:lnTo>
                  <a:lnTo>
                    <a:pt x="159214" y="241077"/>
                  </a:lnTo>
                  <a:lnTo>
                    <a:pt x="17623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5"/>
            <p:cNvSpPr/>
            <p:nvPr/>
          </p:nvSpPr>
          <p:spPr bwMode="auto">
            <a:xfrm>
              <a:off x="4394337" y="3750469"/>
              <a:ext cx="213383" cy="322125"/>
            </a:xfrm>
            <a:custGeom>
              <a:avLst/>
              <a:gdLst/>
              <a:ahLst/>
              <a:cxnLst/>
              <a:rect l="0" t="0" r="0" b="0"/>
              <a:pathLst>
                <a:path w="213383" h="322125">
                  <a:moveTo>
                    <a:pt x="113369" y="0"/>
                  </a:moveTo>
                  <a:lnTo>
                    <a:pt x="109577" y="0"/>
                  </a:lnTo>
                  <a:lnTo>
                    <a:pt x="105598" y="2116"/>
                  </a:lnTo>
                  <a:lnTo>
                    <a:pt x="74172" y="26423"/>
                  </a:lnTo>
                  <a:lnTo>
                    <a:pt x="50505" y="60723"/>
                  </a:lnTo>
                  <a:lnTo>
                    <a:pt x="33095" y="96044"/>
                  </a:lnTo>
                  <a:lnTo>
                    <a:pt x="20542" y="123649"/>
                  </a:lnTo>
                  <a:lnTo>
                    <a:pt x="9671" y="154438"/>
                  </a:lnTo>
                  <a:lnTo>
                    <a:pt x="3781" y="184526"/>
                  </a:lnTo>
                  <a:lnTo>
                    <a:pt x="1163" y="214568"/>
                  </a:lnTo>
                  <a:lnTo>
                    <a:pt x="0" y="246441"/>
                  </a:lnTo>
                  <a:lnTo>
                    <a:pt x="1600" y="272777"/>
                  </a:lnTo>
                  <a:lnTo>
                    <a:pt x="6544" y="293478"/>
                  </a:lnTo>
                  <a:lnTo>
                    <a:pt x="16679" y="307970"/>
                  </a:lnTo>
                  <a:lnTo>
                    <a:pt x="35772" y="321261"/>
                  </a:lnTo>
                  <a:lnTo>
                    <a:pt x="43382" y="322124"/>
                  </a:lnTo>
                  <a:lnTo>
                    <a:pt x="60303" y="318849"/>
                  </a:lnTo>
                  <a:lnTo>
                    <a:pt x="95265" y="304289"/>
                  </a:lnTo>
                  <a:lnTo>
                    <a:pt x="121992" y="291608"/>
                  </a:lnTo>
                  <a:lnTo>
                    <a:pt x="150539" y="277241"/>
                  </a:lnTo>
                  <a:lnTo>
                    <a:pt x="181748" y="260272"/>
                  </a:lnTo>
                  <a:lnTo>
                    <a:pt x="213382" y="242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6"/>
            <p:cNvSpPr/>
            <p:nvPr/>
          </p:nvSpPr>
          <p:spPr bwMode="auto">
            <a:xfrm>
              <a:off x="4693444" y="3543300"/>
              <a:ext cx="165315" cy="642939"/>
            </a:xfrm>
            <a:custGeom>
              <a:avLst/>
              <a:gdLst/>
              <a:ahLst/>
              <a:cxnLst/>
              <a:rect l="0" t="0" r="0" b="0"/>
              <a:pathLst>
                <a:path w="165315" h="642939">
                  <a:moveTo>
                    <a:pt x="0" y="0"/>
                  </a:moveTo>
                  <a:lnTo>
                    <a:pt x="3792" y="0"/>
                  </a:lnTo>
                  <a:lnTo>
                    <a:pt x="17528" y="7585"/>
                  </a:lnTo>
                  <a:lnTo>
                    <a:pt x="49999" y="37364"/>
                  </a:lnTo>
                  <a:lnTo>
                    <a:pt x="71169" y="61056"/>
                  </a:lnTo>
                  <a:lnTo>
                    <a:pt x="93808" y="89578"/>
                  </a:lnTo>
                  <a:lnTo>
                    <a:pt x="115511" y="122362"/>
                  </a:lnTo>
                  <a:lnTo>
                    <a:pt x="124632" y="141106"/>
                  </a:lnTo>
                  <a:lnTo>
                    <a:pt x="133095" y="160746"/>
                  </a:lnTo>
                  <a:lnTo>
                    <a:pt x="140323" y="182570"/>
                  </a:lnTo>
                  <a:lnTo>
                    <a:pt x="146730" y="205851"/>
                  </a:lnTo>
                  <a:lnTo>
                    <a:pt x="152589" y="230103"/>
                  </a:lnTo>
                  <a:lnTo>
                    <a:pt x="157288" y="255002"/>
                  </a:lnTo>
                  <a:lnTo>
                    <a:pt x="161215" y="280333"/>
                  </a:lnTo>
                  <a:lnTo>
                    <a:pt x="164627" y="305951"/>
                  </a:lnTo>
                  <a:lnTo>
                    <a:pt x="165314" y="331761"/>
                  </a:lnTo>
                  <a:lnTo>
                    <a:pt x="164184" y="357699"/>
                  </a:lnTo>
                  <a:lnTo>
                    <a:pt x="161843" y="383722"/>
                  </a:lnTo>
                  <a:lnTo>
                    <a:pt x="157902" y="409802"/>
                  </a:lnTo>
                  <a:lnTo>
                    <a:pt x="152893" y="435920"/>
                  </a:lnTo>
                  <a:lnTo>
                    <a:pt x="147172" y="462064"/>
                  </a:lnTo>
                  <a:lnTo>
                    <a:pt x="140183" y="485842"/>
                  </a:lnTo>
                  <a:lnTo>
                    <a:pt x="132349" y="508045"/>
                  </a:lnTo>
                  <a:lnTo>
                    <a:pt x="123951" y="529197"/>
                  </a:lnTo>
                  <a:lnTo>
                    <a:pt x="115178" y="548854"/>
                  </a:lnTo>
                  <a:lnTo>
                    <a:pt x="106154" y="567515"/>
                  </a:lnTo>
                  <a:lnTo>
                    <a:pt x="87661" y="599892"/>
                  </a:lnTo>
                  <a:lnTo>
                    <a:pt x="50006" y="642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7"/>
            <p:cNvSpPr/>
            <p:nvPr/>
          </p:nvSpPr>
          <p:spPr bwMode="auto">
            <a:xfrm>
              <a:off x="3993407" y="3746353"/>
              <a:ext cx="257117" cy="282392"/>
            </a:xfrm>
            <a:custGeom>
              <a:avLst/>
              <a:gdLst/>
              <a:ahLst/>
              <a:cxnLst/>
              <a:rect l="0" t="0" r="0" b="0"/>
              <a:pathLst>
                <a:path w="257117" h="282392">
                  <a:moveTo>
                    <a:pt x="207118" y="11260"/>
                  </a:moveTo>
                  <a:lnTo>
                    <a:pt x="213269" y="5109"/>
                  </a:lnTo>
                  <a:lnTo>
                    <a:pt x="221387" y="4117"/>
                  </a:lnTo>
                  <a:lnTo>
                    <a:pt x="221397" y="4117"/>
                  </a:lnTo>
                  <a:lnTo>
                    <a:pt x="221404" y="0"/>
                  </a:lnTo>
                  <a:lnTo>
                    <a:pt x="221406" y="7847"/>
                  </a:lnTo>
                  <a:lnTo>
                    <a:pt x="219289" y="11859"/>
                  </a:lnTo>
                  <a:lnTo>
                    <a:pt x="197803" y="43642"/>
                  </a:lnTo>
                  <a:lnTo>
                    <a:pt x="171209" y="77377"/>
                  </a:lnTo>
                  <a:lnTo>
                    <a:pt x="144727" y="108281"/>
                  </a:lnTo>
                  <a:lnTo>
                    <a:pt x="114625" y="139256"/>
                  </a:lnTo>
                  <a:lnTo>
                    <a:pt x="83632" y="168305"/>
                  </a:lnTo>
                  <a:lnTo>
                    <a:pt x="48393" y="197628"/>
                  </a:lnTo>
                  <a:lnTo>
                    <a:pt x="13453" y="219800"/>
                  </a:lnTo>
                  <a:lnTo>
                    <a:pt x="0" y="225552"/>
                  </a:lnTo>
                  <a:lnTo>
                    <a:pt x="6104" y="225570"/>
                  </a:lnTo>
                  <a:lnTo>
                    <a:pt x="12601" y="230481"/>
                  </a:lnTo>
                  <a:lnTo>
                    <a:pt x="19220" y="232848"/>
                  </a:lnTo>
                  <a:lnTo>
                    <a:pt x="26208" y="237429"/>
                  </a:lnTo>
                  <a:lnTo>
                    <a:pt x="30935" y="238779"/>
                  </a:lnTo>
                  <a:lnTo>
                    <a:pt x="33306" y="238346"/>
                  </a:lnTo>
                  <a:lnTo>
                    <a:pt x="40436" y="233943"/>
                  </a:lnTo>
                  <a:lnTo>
                    <a:pt x="49163" y="227611"/>
                  </a:lnTo>
                  <a:lnTo>
                    <a:pt x="65331" y="221502"/>
                  </a:lnTo>
                  <a:lnTo>
                    <a:pt x="100789" y="213789"/>
                  </a:lnTo>
                  <a:lnTo>
                    <a:pt x="135789" y="211614"/>
                  </a:lnTo>
                  <a:lnTo>
                    <a:pt x="165759" y="213444"/>
                  </a:lnTo>
                  <a:lnTo>
                    <a:pt x="198256" y="221929"/>
                  </a:lnTo>
                  <a:lnTo>
                    <a:pt x="213722" y="227209"/>
                  </a:lnTo>
                  <a:lnTo>
                    <a:pt x="231215" y="242563"/>
                  </a:lnTo>
                  <a:lnTo>
                    <a:pt x="233703" y="247147"/>
                  </a:lnTo>
                  <a:lnTo>
                    <a:pt x="235431" y="258928"/>
                  </a:lnTo>
                  <a:lnTo>
                    <a:pt x="235692" y="281605"/>
                  </a:lnTo>
                  <a:lnTo>
                    <a:pt x="234898" y="281977"/>
                  </a:lnTo>
                  <a:lnTo>
                    <a:pt x="231900" y="282391"/>
                  </a:lnTo>
                  <a:lnTo>
                    <a:pt x="230783" y="281707"/>
                  </a:lnTo>
                  <a:lnTo>
                    <a:pt x="230039" y="280458"/>
                  </a:lnTo>
                  <a:lnTo>
                    <a:pt x="228636" y="275864"/>
                  </a:lnTo>
                  <a:lnTo>
                    <a:pt x="224783" y="271870"/>
                  </a:lnTo>
                  <a:lnTo>
                    <a:pt x="223657" y="271519"/>
                  </a:lnTo>
                  <a:lnTo>
                    <a:pt x="222907" y="272078"/>
                  </a:lnTo>
                  <a:lnTo>
                    <a:pt x="221432" y="275517"/>
                  </a:lnTo>
                  <a:lnTo>
                    <a:pt x="221413" y="271768"/>
                  </a:lnTo>
                  <a:lnTo>
                    <a:pt x="222204" y="270657"/>
                  </a:lnTo>
                  <a:lnTo>
                    <a:pt x="223526" y="269916"/>
                  </a:lnTo>
                  <a:lnTo>
                    <a:pt x="225200" y="269422"/>
                  </a:lnTo>
                  <a:lnTo>
                    <a:pt x="226316" y="268299"/>
                  </a:lnTo>
                  <a:lnTo>
                    <a:pt x="228255" y="262371"/>
                  </a:lnTo>
                  <a:lnTo>
                    <a:pt x="228462" y="257818"/>
                  </a:lnTo>
                  <a:lnTo>
                    <a:pt x="230627" y="253662"/>
                  </a:lnTo>
                  <a:lnTo>
                    <a:pt x="232316" y="251443"/>
                  </a:lnTo>
                  <a:lnTo>
                    <a:pt x="236308" y="248976"/>
                  </a:lnTo>
                  <a:lnTo>
                    <a:pt x="248605" y="247119"/>
                  </a:lnTo>
                  <a:lnTo>
                    <a:pt x="256010" y="253164"/>
                  </a:lnTo>
                  <a:lnTo>
                    <a:pt x="256629" y="255827"/>
                  </a:lnTo>
                  <a:lnTo>
                    <a:pt x="257095" y="260971"/>
                  </a:lnTo>
                  <a:lnTo>
                    <a:pt x="257116" y="257404"/>
                  </a:lnTo>
                  <a:lnTo>
                    <a:pt x="255004" y="253478"/>
                  </a:lnTo>
                  <a:lnTo>
                    <a:pt x="252213" y="249087"/>
                  </a:lnTo>
                  <a:lnTo>
                    <a:pt x="250973" y="244490"/>
                  </a:lnTo>
                  <a:lnTo>
                    <a:pt x="249848" y="242946"/>
                  </a:lnTo>
                  <a:lnTo>
                    <a:pt x="248305" y="241918"/>
                  </a:lnTo>
                  <a:lnTo>
                    <a:pt x="244473" y="239980"/>
                  </a:lnTo>
                  <a:lnTo>
                    <a:pt x="240125" y="236474"/>
                  </a:lnTo>
                  <a:lnTo>
                    <a:pt x="233429" y="234386"/>
                  </a:lnTo>
                  <a:lnTo>
                    <a:pt x="225956" y="232664"/>
                  </a:lnTo>
                  <a:lnTo>
                    <a:pt x="215698" y="228026"/>
                  </a:lnTo>
                  <a:lnTo>
                    <a:pt x="204582" y="226663"/>
                  </a:lnTo>
                  <a:lnTo>
                    <a:pt x="170184" y="231819"/>
                  </a:lnTo>
                  <a:lnTo>
                    <a:pt x="138373" y="238788"/>
                  </a:lnTo>
                  <a:lnTo>
                    <a:pt x="105721" y="245916"/>
                  </a:lnTo>
                  <a:lnTo>
                    <a:pt x="84008" y="246908"/>
                  </a:lnTo>
                  <a:lnTo>
                    <a:pt x="78848" y="244844"/>
                  </a:lnTo>
                  <a:lnTo>
                    <a:pt x="72860" y="240844"/>
                  </a:lnTo>
                  <a:lnTo>
                    <a:pt x="73163" y="239722"/>
                  </a:lnTo>
                  <a:lnTo>
                    <a:pt x="85252" y="226210"/>
                  </a:lnTo>
                  <a:lnTo>
                    <a:pt x="117539" y="200202"/>
                  </a:lnTo>
                  <a:lnTo>
                    <a:pt x="142824" y="1755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1" name="SMARTInkShape-18"/>
          <p:cNvSpPr/>
          <p:nvPr/>
        </p:nvSpPr>
        <p:spPr bwMode="auto">
          <a:xfrm>
            <a:off x="1294579" y="3515106"/>
            <a:ext cx="305622" cy="899733"/>
          </a:xfrm>
          <a:custGeom>
            <a:avLst/>
            <a:gdLst/>
            <a:ahLst/>
            <a:cxnLst/>
            <a:rect l="0" t="0" r="0" b="0"/>
            <a:pathLst>
              <a:path w="305622" h="899733">
                <a:moveTo>
                  <a:pt x="105596" y="13907"/>
                </a:moveTo>
                <a:lnTo>
                  <a:pt x="105596" y="10114"/>
                </a:lnTo>
                <a:lnTo>
                  <a:pt x="103479" y="6136"/>
                </a:lnTo>
                <a:lnTo>
                  <a:pt x="99445" y="906"/>
                </a:lnTo>
                <a:lnTo>
                  <a:pt x="96777" y="191"/>
                </a:lnTo>
                <a:lnTo>
                  <a:pt x="94954" y="0"/>
                </a:lnTo>
                <a:lnTo>
                  <a:pt x="84804" y="3525"/>
                </a:lnTo>
                <a:lnTo>
                  <a:pt x="71742" y="13388"/>
                </a:lnTo>
                <a:lnTo>
                  <a:pt x="57818" y="30157"/>
                </a:lnTo>
                <a:lnTo>
                  <a:pt x="39846" y="65376"/>
                </a:lnTo>
                <a:lnTo>
                  <a:pt x="33981" y="82351"/>
                </a:lnTo>
                <a:lnTo>
                  <a:pt x="28484" y="101605"/>
                </a:lnTo>
                <a:lnTo>
                  <a:pt x="23232" y="122378"/>
                </a:lnTo>
                <a:lnTo>
                  <a:pt x="18937" y="148134"/>
                </a:lnTo>
                <a:lnTo>
                  <a:pt x="15279" y="177210"/>
                </a:lnTo>
                <a:lnTo>
                  <a:pt x="12047" y="208500"/>
                </a:lnTo>
                <a:lnTo>
                  <a:pt x="9099" y="242855"/>
                </a:lnTo>
                <a:lnTo>
                  <a:pt x="6340" y="279251"/>
                </a:lnTo>
                <a:lnTo>
                  <a:pt x="3706" y="317009"/>
                </a:lnTo>
                <a:lnTo>
                  <a:pt x="1951" y="356469"/>
                </a:lnTo>
                <a:lnTo>
                  <a:pt x="780" y="397063"/>
                </a:lnTo>
                <a:lnTo>
                  <a:pt x="0" y="438412"/>
                </a:lnTo>
                <a:lnTo>
                  <a:pt x="1861" y="480267"/>
                </a:lnTo>
                <a:lnTo>
                  <a:pt x="5483" y="522457"/>
                </a:lnTo>
                <a:lnTo>
                  <a:pt x="10279" y="564872"/>
                </a:lnTo>
                <a:lnTo>
                  <a:pt x="16651" y="605054"/>
                </a:lnTo>
                <a:lnTo>
                  <a:pt x="24075" y="643749"/>
                </a:lnTo>
                <a:lnTo>
                  <a:pt x="32198" y="681451"/>
                </a:lnTo>
                <a:lnTo>
                  <a:pt x="42377" y="715318"/>
                </a:lnTo>
                <a:lnTo>
                  <a:pt x="53925" y="746627"/>
                </a:lnTo>
                <a:lnTo>
                  <a:pt x="66386" y="776231"/>
                </a:lnTo>
                <a:lnTo>
                  <a:pt x="81837" y="801522"/>
                </a:lnTo>
                <a:lnTo>
                  <a:pt x="99282" y="823940"/>
                </a:lnTo>
                <a:lnTo>
                  <a:pt x="118055" y="844441"/>
                </a:lnTo>
                <a:lnTo>
                  <a:pt x="138509" y="860490"/>
                </a:lnTo>
                <a:lnTo>
                  <a:pt x="160081" y="873571"/>
                </a:lnTo>
                <a:lnTo>
                  <a:pt x="182401" y="884672"/>
                </a:lnTo>
                <a:lnTo>
                  <a:pt x="206012" y="891279"/>
                </a:lnTo>
                <a:lnTo>
                  <a:pt x="230484" y="894891"/>
                </a:lnTo>
                <a:lnTo>
                  <a:pt x="255529" y="896505"/>
                </a:lnTo>
                <a:lnTo>
                  <a:pt x="305621" y="89973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2" name="SMARTInkShape-19"/>
          <p:cNvSpPr/>
          <p:nvPr/>
        </p:nvSpPr>
        <p:spPr bwMode="auto">
          <a:xfrm>
            <a:off x="4879181" y="3429000"/>
            <a:ext cx="264639" cy="938403"/>
          </a:xfrm>
          <a:custGeom>
            <a:avLst/>
            <a:gdLst/>
            <a:ahLst/>
            <a:cxnLst/>
            <a:rect l="0" t="0" r="0" b="0"/>
            <a:pathLst>
              <a:path w="264639" h="938403">
                <a:moveTo>
                  <a:pt x="171450" y="0"/>
                </a:moveTo>
                <a:lnTo>
                  <a:pt x="158243" y="0"/>
                </a:lnTo>
                <a:lnTo>
                  <a:pt x="157883" y="794"/>
                </a:lnTo>
                <a:lnTo>
                  <a:pt x="157483" y="3792"/>
                </a:lnTo>
                <a:lnTo>
                  <a:pt x="167134" y="34320"/>
                </a:lnTo>
                <a:lnTo>
                  <a:pt x="181548" y="68113"/>
                </a:lnTo>
                <a:lnTo>
                  <a:pt x="194195" y="100916"/>
                </a:lnTo>
                <a:lnTo>
                  <a:pt x="200901" y="119665"/>
                </a:lnTo>
                <a:lnTo>
                  <a:pt x="208546" y="140895"/>
                </a:lnTo>
                <a:lnTo>
                  <a:pt x="216818" y="163780"/>
                </a:lnTo>
                <a:lnTo>
                  <a:pt x="225508" y="187768"/>
                </a:lnTo>
                <a:lnTo>
                  <a:pt x="233682" y="214873"/>
                </a:lnTo>
                <a:lnTo>
                  <a:pt x="241513" y="244054"/>
                </a:lnTo>
                <a:lnTo>
                  <a:pt x="249115" y="274622"/>
                </a:lnTo>
                <a:lnTo>
                  <a:pt x="254977" y="306906"/>
                </a:lnTo>
                <a:lnTo>
                  <a:pt x="259679" y="340335"/>
                </a:lnTo>
                <a:lnTo>
                  <a:pt x="263607" y="374528"/>
                </a:lnTo>
                <a:lnTo>
                  <a:pt x="264638" y="410816"/>
                </a:lnTo>
                <a:lnTo>
                  <a:pt x="263738" y="448502"/>
                </a:lnTo>
                <a:lnTo>
                  <a:pt x="261550" y="487120"/>
                </a:lnTo>
                <a:lnTo>
                  <a:pt x="256917" y="526359"/>
                </a:lnTo>
                <a:lnTo>
                  <a:pt x="250653" y="566012"/>
                </a:lnTo>
                <a:lnTo>
                  <a:pt x="243302" y="605941"/>
                </a:lnTo>
                <a:lnTo>
                  <a:pt x="232845" y="645261"/>
                </a:lnTo>
                <a:lnTo>
                  <a:pt x="220318" y="684174"/>
                </a:lnTo>
                <a:lnTo>
                  <a:pt x="206410" y="722816"/>
                </a:lnTo>
                <a:lnTo>
                  <a:pt x="191582" y="758102"/>
                </a:lnTo>
                <a:lnTo>
                  <a:pt x="176140" y="791152"/>
                </a:lnTo>
                <a:lnTo>
                  <a:pt x="160289" y="822709"/>
                </a:lnTo>
                <a:lnTo>
                  <a:pt x="144166" y="850098"/>
                </a:lnTo>
                <a:lnTo>
                  <a:pt x="127861" y="874707"/>
                </a:lnTo>
                <a:lnTo>
                  <a:pt x="111434" y="897463"/>
                </a:lnTo>
                <a:lnTo>
                  <a:pt x="80483" y="924864"/>
                </a:lnTo>
                <a:lnTo>
                  <a:pt x="65561" y="933282"/>
                </a:lnTo>
                <a:lnTo>
                  <a:pt x="38399" y="938402"/>
                </a:lnTo>
                <a:lnTo>
                  <a:pt x="0" y="9358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" name="SMARTInkShape-Group5"/>
          <p:cNvGrpSpPr/>
          <p:nvPr/>
        </p:nvGrpSpPr>
        <p:grpSpPr>
          <a:xfrm>
            <a:off x="2858013" y="3098363"/>
            <a:ext cx="461830" cy="409219"/>
            <a:chOff x="2858013" y="3098363"/>
            <a:chExt cx="461830" cy="409219"/>
          </a:xfrm>
        </p:grpSpPr>
        <p:sp>
          <p:nvSpPr>
            <p:cNvPr id="23" name="SMARTInkShape-20"/>
            <p:cNvSpPr/>
            <p:nvPr/>
          </p:nvSpPr>
          <p:spPr bwMode="auto">
            <a:xfrm>
              <a:off x="3010960" y="3207693"/>
              <a:ext cx="28991" cy="288273"/>
            </a:xfrm>
            <a:custGeom>
              <a:avLst/>
              <a:gdLst/>
              <a:ahLst/>
              <a:cxnLst/>
              <a:rect l="0" t="0" r="0" b="0"/>
              <a:pathLst>
                <a:path w="28991" h="288273">
                  <a:moveTo>
                    <a:pt x="17990" y="49857"/>
                  </a:moveTo>
                  <a:lnTo>
                    <a:pt x="17990" y="33064"/>
                  </a:lnTo>
                  <a:lnTo>
                    <a:pt x="15873" y="28371"/>
                  </a:lnTo>
                  <a:lnTo>
                    <a:pt x="14198" y="26008"/>
                  </a:lnTo>
                  <a:lnTo>
                    <a:pt x="11839" y="15097"/>
                  </a:lnTo>
                  <a:lnTo>
                    <a:pt x="11140" y="5603"/>
                  </a:lnTo>
                  <a:lnTo>
                    <a:pt x="10249" y="3686"/>
                  </a:lnTo>
                  <a:lnTo>
                    <a:pt x="8860" y="2407"/>
                  </a:lnTo>
                  <a:lnTo>
                    <a:pt x="4004" y="0"/>
                  </a:lnTo>
                  <a:lnTo>
                    <a:pt x="0" y="11272"/>
                  </a:lnTo>
                  <a:lnTo>
                    <a:pt x="205" y="23183"/>
                  </a:lnTo>
                  <a:lnTo>
                    <a:pt x="2666" y="49626"/>
                  </a:lnTo>
                  <a:lnTo>
                    <a:pt x="4036" y="75155"/>
                  </a:lnTo>
                  <a:lnTo>
                    <a:pt x="7290" y="105021"/>
                  </a:lnTo>
                  <a:lnTo>
                    <a:pt x="9266" y="136816"/>
                  </a:lnTo>
                  <a:lnTo>
                    <a:pt x="10938" y="168674"/>
                  </a:lnTo>
                  <a:lnTo>
                    <a:pt x="14326" y="198708"/>
                  </a:lnTo>
                  <a:lnTo>
                    <a:pt x="18478" y="227932"/>
                  </a:lnTo>
                  <a:lnTo>
                    <a:pt x="22176" y="254414"/>
                  </a:lnTo>
                  <a:lnTo>
                    <a:pt x="25051" y="280329"/>
                  </a:lnTo>
                  <a:lnTo>
                    <a:pt x="28990" y="288272"/>
                  </a:lnTo>
                  <a:lnTo>
                    <a:pt x="28498" y="288175"/>
                  </a:lnTo>
                  <a:lnTo>
                    <a:pt x="27377" y="287317"/>
                  </a:lnTo>
                  <a:lnTo>
                    <a:pt x="15542" y="252626"/>
                  </a:lnTo>
                  <a:lnTo>
                    <a:pt x="3703" y="221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1"/>
            <p:cNvSpPr/>
            <p:nvPr/>
          </p:nvSpPr>
          <p:spPr bwMode="auto">
            <a:xfrm>
              <a:off x="2858013" y="3098363"/>
              <a:ext cx="461830" cy="409219"/>
            </a:xfrm>
            <a:custGeom>
              <a:avLst/>
              <a:gdLst/>
              <a:ahLst/>
              <a:cxnLst/>
              <a:rect l="0" t="0" r="0" b="0"/>
              <a:pathLst>
                <a:path w="461830" h="409219">
                  <a:moveTo>
                    <a:pt x="56637" y="102037"/>
                  </a:moveTo>
                  <a:lnTo>
                    <a:pt x="46694" y="102037"/>
                  </a:lnTo>
                  <a:lnTo>
                    <a:pt x="15028" y="108887"/>
                  </a:lnTo>
                  <a:lnTo>
                    <a:pt x="1217" y="109155"/>
                  </a:lnTo>
                  <a:lnTo>
                    <a:pt x="640" y="108370"/>
                  </a:lnTo>
                  <a:lnTo>
                    <a:pt x="0" y="105381"/>
                  </a:lnTo>
                  <a:lnTo>
                    <a:pt x="1416" y="103472"/>
                  </a:lnTo>
                  <a:lnTo>
                    <a:pt x="7224" y="99235"/>
                  </a:lnTo>
                  <a:lnTo>
                    <a:pt x="40458" y="83461"/>
                  </a:lnTo>
                  <a:lnTo>
                    <a:pt x="74597" y="65047"/>
                  </a:lnTo>
                  <a:lnTo>
                    <a:pt x="102719" y="51466"/>
                  </a:lnTo>
                  <a:lnTo>
                    <a:pt x="136385" y="37492"/>
                  </a:lnTo>
                  <a:lnTo>
                    <a:pt x="170397" y="25461"/>
                  </a:lnTo>
                  <a:lnTo>
                    <a:pt x="204035" y="15616"/>
                  </a:lnTo>
                  <a:lnTo>
                    <a:pt x="237505" y="8594"/>
                  </a:lnTo>
                  <a:lnTo>
                    <a:pt x="268785" y="2828"/>
                  </a:lnTo>
                  <a:lnTo>
                    <a:pt x="296975" y="0"/>
                  </a:lnTo>
                  <a:lnTo>
                    <a:pt x="320087" y="4035"/>
                  </a:lnTo>
                  <a:lnTo>
                    <a:pt x="328314" y="8921"/>
                  </a:lnTo>
                  <a:lnTo>
                    <a:pt x="339572" y="22817"/>
                  </a:lnTo>
                  <a:lnTo>
                    <a:pt x="342988" y="41693"/>
                  </a:lnTo>
                  <a:lnTo>
                    <a:pt x="340273" y="64105"/>
                  </a:lnTo>
                  <a:lnTo>
                    <a:pt x="331129" y="89941"/>
                  </a:lnTo>
                  <a:lnTo>
                    <a:pt x="314894" y="117298"/>
                  </a:lnTo>
                  <a:lnTo>
                    <a:pt x="293655" y="144539"/>
                  </a:lnTo>
                  <a:lnTo>
                    <a:pt x="268341" y="169874"/>
                  </a:lnTo>
                  <a:lnTo>
                    <a:pt x="243332" y="192247"/>
                  </a:lnTo>
                  <a:lnTo>
                    <a:pt x="209056" y="220576"/>
                  </a:lnTo>
                  <a:lnTo>
                    <a:pt x="180909" y="239818"/>
                  </a:lnTo>
                  <a:lnTo>
                    <a:pt x="165954" y="248430"/>
                  </a:lnTo>
                  <a:lnTo>
                    <a:pt x="165234" y="249638"/>
                  </a:lnTo>
                  <a:lnTo>
                    <a:pt x="170784" y="248865"/>
                  </a:lnTo>
                  <a:lnTo>
                    <a:pt x="201334" y="241901"/>
                  </a:lnTo>
                  <a:lnTo>
                    <a:pt x="227045" y="235371"/>
                  </a:lnTo>
                  <a:lnTo>
                    <a:pt x="257786" y="227972"/>
                  </a:lnTo>
                  <a:lnTo>
                    <a:pt x="292616" y="222037"/>
                  </a:lnTo>
                  <a:lnTo>
                    <a:pt x="311587" y="220137"/>
                  </a:lnTo>
                  <a:lnTo>
                    <a:pt x="331379" y="218871"/>
                  </a:lnTo>
                  <a:lnTo>
                    <a:pt x="351717" y="218026"/>
                  </a:lnTo>
                  <a:lnTo>
                    <a:pt x="387015" y="219204"/>
                  </a:lnTo>
                  <a:lnTo>
                    <a:pt x="416990" y="223961"/>
                  </a:lnTo>
                  <a:lnTo>
                    <a:pt x="440896" y="234013"/>
                  </a:lnTo>
                  <a:lnTo>
                    <a:pt x="455754" y="250652"/>
                  </a:lnTo>
                  <a:lnTo>
                    <a:pt x="460827" y="260645"/>
                  </a:lnTo>
                  <a:lnTo>
                    <a:pt x="461829" y="271276"/>
                  </a:lnTo>
                  <a:lnTo>
                    <a:pt x="456591" y="293671"/>
                  </a:lnTo>
                  <a:lnTo>
                    <a:pt x="439976" y="318970"/>
                  </a:lnTo>
                  <a:lnTo>
                    <a:pt x="415128" y="345295"/>
                  </a:lnTo>
                  <a:lnTo>
                    <a:pt x="382919" y="370225"/>
                  </a:lnTo>
                  <a:lnTo>
                    <a:pt x="364646" y="380048"/>
                  </a:lnTo>
                  <a:lnTo>
                    <a:pt x="345320" y="388183"/>
                  </a:lnTo>
                  <a:lnTo>
                    <a:pt x="325292" y="395195"/>
                  </a:lnTo>
                  <a:lnTo>
                    <a:pt x="304003" y="399869"/>
                  </a:lnTo>
                  <a:lnTo>
                    <a:pt x="281873" y="402986"/>
                  </a:lnTo>
                  <a:lnTo>
                    <a:pt x="259182" y="405063"/>
                  </a:lnTo>
                  <a:lnTo>
                    <a:pt x="213800" y="4092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8" name="SMARTInkShape-Group6"/>
          <p:cNvGrpSpPr/>
          <p:nvPr/>
        </p:nvGrpSpPr>
        <p:grpSpPr>
          <a:xfrm>
            <a:off x="5310835" y="3541373"/>
            <a:ext cx="911372" cy="511065"/>
            <a:chOff x="5310835" y="3541373"/>
            <a:chExt cx="911372" cy="511065"/>
          </a:xfrm>
        </p:grpSpPr>
        <p:sp>
          <p:nvSpPr>
            <p:cNvPr id="26" name="SMARTInkShape-22"/>
            <p:cNvSpPr/>
            <p:nvPr/>
          </p:nvSpPr>
          <p:spPr bwMode="auto">
            <a:xfrm>
              <a:off x="5464969" y="3557588"/>
              <a:ext cx="78582" cy="473431"/>
            </a:xfrm>
            <a:custGeom>
              <a:avLst/>
              <a:gdLst/>
              <a:ahLst/>
              <a:cxnLst/>
              <a:rect l="0" t="0" r="0" b="0"/>
              <a:pathLst>
                <a:path w="78582" h="473431">
                  <a:moveTo>
                    <a:pt x="78581" y="0"/>
                  </a:moveTo>
                  <a:lnTo>
                    <a:pt x="74789" y="34320"/>
                  </a:lnTo>
                  <a:lnTo>
                    <a:pt x="72430" y="68112"/>
                  </a:lnTo>
                  <a:lnTo>
                    <a:pt x="69762" y="100915"/>
                  </a:lnTo>
                  <a:lnTo>
                    <a:pt x="67939" y="119664"/>
                  </a:lnTo>
                  <a:lnTo>
                    <a:pt x="65930" y="140101"/>
                  </a:lnTo>
                  <a:lnTo>
                    <a:pt x="63797" y="161663"/>
                  </a:lnTo>
                  <a:lnTo>
                    <a:pt x="61581" y="183975"/>
                  </a:lnTo>
                  <a:lnTo>
                    <a:pt x="59310" y="207581"/>
                  </a:lnTo>
                  <a:lnTo>
                    <a:pt x="57002" y="232050"/>
                  </a:lnTo>
                  <a:lnTo>
                    <a:pt x="54670" y="257093"/>
                  </a:lnTo>
                  <a:lnTo>
                    <a:pt x="53116" y="280933"/>
                  </a:lnTo>
                  <a:lnTo>
                    <a:pt x="52079" y="303970"/>
                  </a:lnTo>
                  <a:lnTo>
                    <a:pt x="51388" y="326471"/>
                  </a:lnTo>
                  <a:lnTo>
                    <a:pt x="50928" y="347822"/>
                  </a:lnTo>
                  <a:lnTo>
                    <a:pt x="50621" y="368406"/>
                  </a:lnTo>
                  <a:lnTo>
                    <a:pt x="50415" y="388479"/>
                  </a:lnTo>
                  <a:lnTo>
                    <a:pt x="50188" y="419249"/>
                  </a:lnTo>
                  <a:lnTo>
                    <a:pt x="50060" y="452305"/>
                  </a:lnTo>
                  <a:lnTo>
                    <a:pt x="50016" y="473430"/>
                  </a:lnTo>
                  <a:lnTo>
                    <a:pt x="49219" y="472783"/>
                  </a:lnTo>
                  <a:lnTo>
                    <a:pt x="40064" y="440760"/>
                  </a:lnTo>
                  <a:lnTo>
                    <a:pt x="33416" y="417349"/>
                  </a:lnTo>
                  <a:lnTo>
                    <a:pt x="24377" y="390276"/>
                  </a:lnTo>
                  <a:lnTo>
                    <a:pt x="12421" y="359723"/>
                  </a:lnTo>
                  <a:lnTo>
                    <a:pt x="0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3"/>
            <p:cNvSpPr/>
            <p:nvPr/>
          </p:nvSpPr>
          <p:spPr bwMode="auto">
            <a:xfrm>
              <a:off x="5310835" y="3541373"/>
              <a:ext cx="911372" cy="511065"/>
            </a:xfrm>
            <a:custGeom>
              <a:avLst/>
              <a:gdLst/>
              <a:ahLst/>
              <a:cxnLst/>
              <a:rect l="0" t="0" r="0" b="0"/>
              <a:pathLst>
                <a:path w="911372" h="511065">
                  <a:moveTo>
                    <a:pt x="4115" y="337683"/>
                  </a:moveTo>
                  <a:lnTo>
                    <a:pt x="4115" y="341475"/>
                  </a:lnTo>
                  <a:lnTo>
                    <a:pt x="0" y="356365"/>
                  </a:lnTo>
                  <a:lnTo>
                    <a:pt x="7209" y="388268"/>
                  </a:lnTo>
                  <a:lnTo>
                    <a:pt x="17643" y="405500"/>
                  </a:lnTo>
                  <a:lnTo>
                    <a:pt x="28384" y="413597"/>
                  </a:lnTo>
                  <a:lnTo>
                    <a:pt x="34582" y="416868"/>
                  </a:lnTo>
                  <a:lnTo>
                    <a:pt x="52052" y="418385"/>
                  </a:lnTo>
                  <a:lnTo>
                    <a:pt x="86316" y="414776"/>
                  </a:lnTo>
                  <a:lnTo>
                    <a:pt x="112880" y="409253"/>
                  </a:lnTo>
                  <a:lnTo>
                    <a:pt x="140561" y="398861"/>
                  </a:lnTo>
                  <a:lnTo>
                    <a:pt x="172973" y="384188"/>
                  </a:lnTo>
                  <a:lnTo>
                    <a:pt x="207750" y="365496"/>
                  </a:lnTo>
                  <a:lnTo>
                    <a:pt x="241728" y="341313"/>
                  </a:lnTo>
                  <a:lnTo>
                    <a:pt x="273233" y="314690"/>
                  </a:lnTo>
                  <a:lnTo>
                    <a:pt x="303904" y="286189"/>
                  </a:lnTo>
                  <a:lnTo>
                    <a:pt x="336057" y="255001"/>
                  </a:lnTo>
                  <a:lnTo>
                    <a:pt x="362518" y="222619"/>
                  </a:lnTo>
                  <a:lnTo>
                    <a:pt x="384862" y="189706"/>
                  </a:lnTo>
                  <a:lnTo>
                    <a:pt x="405375" y="156557"/>
                  </a:lnTo>
                  <a:lnTo>
                    <a:pt x="422959" y="125420"/>
                  </a:lnTo>
                  <a:lnTo>
                    <a:pt x="437918" y="95707"/>
                  </a:lnTo>
                  <a:lnTo>
                    <a:pt x="449858" y="66626"/>
                  </a:lnTo>
                  <a:lnTo>
                    <a:pt x="465505" y="34855"/>
                  </a:lnTo>
                  <a:lnTo>
                    <a:pt x="473608" y="9284"/>
                  </a:lnTo>
                  <a:lnTo>
                    <a:pt x="474716" y="1757"/>
                  </a:lnTo>
                  <a:lnTo>
                    <a:pt x="474218" y="226"/>
                  </a:lnTo>
                  <a:lnTo>
                    <a:pt x="473092" y="0"/>
                  </a:lnTo>
                  <a:lnTo>
                    <a:pt x="471548" y="642"/>
                  </a:lnTo>
                  <a:lnTo>
                    <a:pt x="461789" y="12923"/>
                  </a:lnTo>
                  <a:lnTo>
                    <a:pt x="448844" y="39228"/>
                  </a:lnTo>
                  <a:lnTo>
                    <a:pt x="439633" y="62955"/>
                  </a:lnTo>
                  <a:lnTo>
                    <a:pt x="430247" y="90963"/>
                  </a:lnTo>
                  <a:lnTo>
                    <a:pt x="420784" y="124578"/>
                  </a:lnTo>
                  <a:lnTo>
                    <a:pt x="416038" y="142432"/>
                  </a:lnTo>
                  <a:lnTo>
                    <a:pt x="411287" y="160684"/>
                  </a:lnTo>
                  <a:lnTo>
                    <a:pt x="406532" y="179203"/>
                  </a:lnTo>
                  <a:lnTo>
                    <a:pt x="400980" y="197898"/>
                  </a:lnTo>
                  <a:lnTo>
                    <a:pt x="394898" y="216712"/>
                  </a:lnTo>
                  <a:lnTo>
                    <a:pt x="388462" y="235605"/>
                  </a:lnTo>
                  <a:lnTo>
                    <a:pt x="383378" y="254550"/>
                  </a:lnTo>
                  <a:lnTo>
                    <a:pt x="379194" y="273529"/>
                  </a:lnTo>
                  <a:lnTo>
                    <a:pt x="375612" y="292533"/>
                  </a:lnTo>
                  <a:lnTo>
                    <a:pt x="369514" y="326348"/>
                  </a:lnTo>
                  <a:lnTo>
                    <a:pt x="364159" y="355664"/>
                  </a:lnTo>
                  <a:lnTo>
                    <a:pt x="358269" y="388431"/>
                  </a:lnTo>
                  <a:lnTo>
                    <a:pt x="359425" y="402836"/>
                  </a:lnTo>
                  <a:lnTo>
                    <a:pt x="360844" y="406518"/>
                  </a:lnTo>
                  <a:lnTo>
                    <a:pt x="362585" y="408180"/>
                  </a:lnTo>
                  <a:lnTo>
                    <a:pt x="364538" y="408494"/>
                  </a:lnTo>
                  <a:lnTo>
                    <a:pt x="366635" y="407115"/>
                  </a:lnTo>
                  <a:lnTo>
                    <a:pt x="391809" y="374101"/>
                  </a:lnTo>
                  <a:lnTo>
                    <a:pt x="418834" y="344965"/>
                  </a:lnTo>
                  <a:lnTo>
                    <a:pt x="443310" y="320072"/>
                  </a:lnTo>
                  <a:lnTo>
                    <a:pt x="455694" y="313981"/>
                  </a:lnTo>
                  <a:lnTo>
                    <a:pt x="462330" y="312357"/>
                  </a:lnTo>
                  <a:lnTo>
                    <a:pt x="468342" y="312861"/>
                  </a:lnTo>
                  <a:lnTo>
                    <a:pt x="479255" y="317655"/>
                  </a:lnTo>
                  <a:lnTo>
                    <a:pt x="494323" y="329280"/>
                  </a:lnTo>
                  <a:lnTo>
                    <a:pt x="505050" y="346570"/>
                  </a:lnTo>
                  <a:lnTo>
                    <a:pt x="516150" y="378659"/>
                  </a:lnTo>
                  <a:lnTo>
                    <a:pt x="518229" y="388438"/>
                  </a:lnTo>
                  <a:lnTo>
                    <a:pt x="521800" y="395431"/>
                  </a:lnTo>
                  <a:lnTo>
                    <a:pt x="523864" y="396819"/>
                  </a:lnTo>
                  <a:lnTo>
                    <a:pt x="526033" y="396951"/>
                  </a:lnTo>
                  <a:lnTo>
                    <a:pt x="528273" y="396245"/>
                  </a:lnTo>
                  <a:lnTo>
                    <a:pt x="532878" y="391227"/>
                  </a:lnTo>
                  <a:lnTo>
                    <a:pt x="542302" y="371278"/>
                  </a:lnTo>
                  <a:lnTo>
                    <a:pt x="549428" y="343757"/>
                  </a:lnTo>
                  <a:lnTo>
                    <a:pt x="560359" y="314259"/>
                  </a:lnTo>
                  <a:lnTo>
                    <a:pt x="573652" y="281618"/>
                  </a:lnTo>
                  <a:lnTo>
                    <a:pt x="586663" y="247234"/>
                  </a:lnTo>
                  <a:lnTo>
                    <a:pt x="593617" y="231949"/>
                  </a:lnTo>
                  <a:lnTo>
                    <a:pt x="594760" y="230682"/>
                  </a:lnTo>
                  <a:lnTo>
                    <a:pt x="595522" y="230630"/>
                  </a:lnTo>
                  <a:lnTo>
                    <a:pt x="596594" y="241934"/>
                  </a:lnTo>
                  <a:lnTo>
                    <a:pt x="593120" y="267950"/>
                  </a:lnTo>
                  <a:lnTo>
                    <a:pt x="587099" y="291609"/>
                  </a:lnTo>
                  <a:lnTo>
                    <a:pt x="579925" y="317206"/>
                  </a:lnTo>
                  <a:lnTo>
                    <a:pt x="574091" y="341812"/>
                  </a:lnTo>
                  <a:lnTo>
                    <a:pt x="562552" y="374184"/>
                  </a:lnTo>
                  <a:lnTo>
                    <a:pt x="555836" y="407070"/>
                  </a:lnTo>
                  <a:lnTo>
                    <a:pt x="554919" y="419057"/>
                  </a:lnTo>
                  <a:lnTo>
                    <a:pt x="555467" y="422889"/>
                  </a:lnTo>
                  <a:lnTo>
                    <a:pt x="556627" y="425443"/>
                  </a:lnTo>
                  <a:lnTo>
                    <a:pt x="558194" y="427146"/>
                  </a:lnTo>
                  <a:lnTo>
                    <a:pt x="566285" y="426922"/>
                  </a:lnTo>
                  <a:lnTo>
                    <a:pt x="571776" y="425751"/>
                  </a:lnTo>
                  <a:lnTo>
                    <a:pt x="582111" y="415983"/>
                  </a:lnTo>
                  <a:lnTo>
                    <a:pt x="598971" y="390516"/>
                  </a:lnTo>
                  <a:lnTo>
                    <a:pt x="619048" y="355719"/>
                  </a:lnTo>
                  <a:lnTo>
                    <a:pt x="633018" y="329824"/>
                  </a:lnTo>
                  <a:lnTo>
                    <a:pt x="647165" y="305086"/>
                  </a:lnTo>
                  <a:lnTo>
                    <a:pt x="661390" y="280862"/>
                  </a:lnTo>
                  <a:lnTo>
                    <a:pt x="680670" y="253379"/>
                  </a:lnTo>
                  <a:lnTo>
                    <a:pt x="690568" y="245446"/>
                  </a:lnTo>
                  <a:lnTo>
                    <a:pt x="694319" y="244442"/>
                  </a:lnTo>
                  <a:lnTo>
                    <a:pt x="697614" y="244566"/>
                  </a:lnTo>
                  <a:lnTo>
                    <a:pt x="700604" y="247030"/>
                  </a:lnTo>
                  <a:lnTo>
                    <a:pt x="706043" y="256118"/>
                  </a:lnTo>
                  <a:lnTo>
                    <a:pt x="709775" y="282207"/>
                  </a:lnTo>
                  <a:lnTo>
                    <a:pt x="707088" y="315072"/>
                  </a:lnTo>
                  <a:lnTo>
                    <a:pt x="697473" y="349946"/>
                  </a:lnTo>
                  <a:lnTo>
                    <a:pt x="688362" y="385414"/>
                  </a:lnTo>
                  <a:lnTo>
                    <a:pt x="683876" y="419960"/>
                  </a:lnTo>
                  <a:lnTo>
                    <a:pt x="682989" y="431841"/>
                  </a:lnTo>
                  <a:lnTo>
                    <a:pt x="682917" y="431411"/>
                  </a:lnTo>
                  <a:lnTo>
                    <a:pt x="690091" y="412818"/>
                  </a:lnTo>
                  <a:lnTo>
                    <a:pt x="705578" y="386757"/>
                  </a:lnTo>
                  <a:lnTo>
                    <a:pt x="715661" y="362669"/>
                  </a:lnTo>
                  <a:lnTo>
                    <a:pt x="729668" y="336088"/>
                  </a:lnTo>
                  <a:lnTo>
                    <a:pt x="755404" y="300698"/>
                  </a:lnTo>
                  <a:lnTo>
                    <a:pt x="781021" y="279364"/>
                  </a:lnTo>
                  <a:lnTo>
                    <a:pt x="788752" y="274991"/>
                  </a:lnTo>
                  <a:lnTo>
                    <a:pt x="797082" y="274458"/>
                  </a:lnTo>
                  <a:lnTo>
                    <a:pt x="814803" y="280214"/>
                  </a:lnTo>
                  <a:lnTo>
                    <a:pt x="831146" y="294944"/>
                  </a:lnTo>
                  <a:lnTo>
                    <a:pt x="851618" y="327666"/>
                  </a:lnTo>
                  <a:lnTo>
                    <a:pt x="862589" y="354662"/>
                  </a:lnTo>
                  <a:lnTo>
                    <a:pt x="872757" y="385182"/>
                  </a:lnTo>
                  <a:lnTo>
                    <a:pt x="880451" y="415150"/>
                  </a:lnTo>
                  <a:lnTo>
                    <a:pt x="886516" y="443550"/>
                  </a:lnTo>
                  <a:lnTo>
                    <a:pt x="891858" y="469402"/>
                  </a:lnTo>
                  <a:lnTo>
                    <a:pt x="896051" y="504548"/>
                  </a:lnTo>
                  <a:lnTo>
                    <a:pt x="896625" y="511064"/>
                  </a:lnTo>
                  <a:lnTo>
                    <a:pt x="897571" y="510420"/>
                  </a:lnTo>
                  <a:lnTo>
                    <a:pt x="900740" y="503355"/>
                  </a:lnTo>
                  <a:lnTo>
                    <a:pt x="903194" y="478406"/>
                  </a:lnTo>
                  <a:lnTo>
                    <a:pt x="903768" y="450762"/>
                  </a:lnTo>
                  <a:lnTo>
                    <a:pt x="904817" y="418103"/>
                  </a:lnTo>
                  <a:lnTo>
                    <a:pt x="907929" y="385067"/>
                  </a:lnTo>
                  <a:lnTo>
                    <a:pt x="911371" y="3519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31" name="SMARTInkShape-Group7"/>
          <p:cNvGrpSpPr/>
          <p:nvPr/>
        </p:nvGrpSpPr>
        <p:grpSpPr>
          <a:xfrm>
            <a:off x="2220708" y="4424764"/>
            <a:ext cx="554037" cy="710007"/>
            <a:chOff x="2220708" y="4424764"/>
            <a:chExt cx="554037" cy="710007"/>
          </a:xfrm>
        </p:grpSpPr>
        <p:sp>
          <p:nvSpPr>
            <p:cNvPr id="29" name="SMARTInkShape-24"/>
            <p:cNvSpPr/>
            <p:nvPr/>
          </p:nvSpPr>
          <p:spPr bwMode="auto">
            <a:xfrm>
              <a:off x="2220708" y="4424764"/>
              <a:ext cx="335182" cy="710007"/>
            </a:xfrm>
            <a:custGeom>
              <a:avLst/>
              <a:gdLst/>
              <a:ahLst/>
              <a:cxnLst/>
              <a:rect l="0" t="0" r="0" b="0"/>
              <a:pathLst>
                <a:path w="335182" h="710007">
                  <a:moveTo>
                    <a:pt x="243886" y="54367"/>
                  </a:moveTo>
                  <a:lnTo>
                    <a:pt x="240093" y="50575"/>
                  </a:lnTo>
                  <a:lnTo>
                    <a:pt x="238231" y="46596"/>
                  </a:lnTo>
                  <a:lnTo>
                    <a:pt x="237735" y="44424"/>
                  </a:lnTo>
                  <a:lnTo>
                    <a:pt x="207834" y="11303"/>
                  </a:lnTo>
                  <a:lnTo>
                    <a:pt x="203183" y="6608"/>
                  </a:lnTo>
                  <a:lnTo>
                    <a:pt x="191664" y="1391"/>
                  </a:lnTo>
                  <a:lnTo>
                    <a:pt x="185259" y="0"/>
                  </a:lnTo>
                  <a:lnTo>
                    <a:pt x="169675" y="2687"/>
                  </a:lnTo>
                  <a:lnTo>
                    <a:pt x="143052" y="15242"/>
                  </a:lnTo>
                  <a:lnTo>
                    <a:pt x="112938" y="38277"/>
                  </a:lnTo>
                  <a:lnTo>
                    <a:pt x="80997" y="72354"/>
                  </a:lnTo>
                  <a:lnTo>
                    <a:pt x="61159" y="100461"/>
                  </a:lnTo>
                  <a:lnTo>
                    <a:pt x="41759" y="134120"/>
                  </a:lnTo>
                  <a:lnTo>
                    <a:pt x="32935" y="151986"/>
                  </a:lnTo>
                  <a:lnTo>
                    <a:pt x="24671" y="170246"/>
                  </a:lnTo>
                  <a:lnTo>
                    <a:pt x="16780" y="188770"/>
                  </a:lnTo>
                  <a:lnTo>
                    <a:pt x="5896" y="224169"/>
                  </a:lnTo>
                  <a:lnTo>
                    <a:pt x="0" y="258422"/>
                  </a:lnTo>
                  <a:lnTo>
                    <a:pt x="25" y="292167"/>
                  </a:lnTo>
                  <a:lnTo>
                    <a:pt x="4799" y="319335"/>
                  </a:lnTo>
                  <a:lnTo>
                    <a:pt x="8295" y="331025"/>
                  </a:lnTo>
                  <a:lnTo>
                    <a:pt x="22762" y="352480"/>
                  </a:lnTo>
                  <a:lnTo>
                    <a:pt x="43215" y="370219"/>
                  </a:lnTo>
                  <a:lnTo>
                    <a:pt x="68180" y="380748"/>
                  </a:lnTo>
                  <a:lnTo>
                    <a:pt x="97267" y="390190"/>
                  </a:lnTo>
                  <a:lnTo>
                    <a:pt x="130303" y="398884"/>
                  </a:lnTo>
                  <a:lnTo>
                    <a:pt x="149114" y="402314"/>
                  </a:lnTo>
                  <a:lnTo>
                    <a:pt x="168798" y="405394"/>
                  </a:lnTo>
                  <a:lnTo>
                    <a:pt x="188271" y="409035"/>
                  </a:lnTo>
                  <a:lnTo>
                    <a:pt x="207603" y="413050"/>
                  </a:lnTo>
                  <a:lnTo>
                    <a:pt x="226841" y="417314"/>
                  </a:lnTo>
                  <a:lnTo>
                    <a:pt x="260916" y="428402"/>
                  </a:lnTo>
                  <a:lnTo>
                    <a:pt x="290349" y="442855"/>
                  </a:lnTo>
                  <a:lnTo>
                    <a:pt x="314013" y="462507"/>
                  </a:lnTo>
                  <a:lnTo>
                    <a:pt x="328764" y="484471"/>
                  </a:lnTo>
                  <a:lnTo>
                    <a:pt x="333809" y="495884"/>
                  </a:lnTo>
                  <a:lnTo>
                    <a:pt x="335181" y="519149"/>
                  </a:lnTo>
                  <a:lnTo>
                    <a:pt x="333324" y="530909"/>
                  </a:lnTo>
                  <a:lnTo>
                    <a:pt x="320678" y="556676"/>
                  </a:lnTo>
                  <a:lnTo>
                    <a:pt x="299447" y="583209"/>
                  </a:lnTo>
                  <a:lnTo>
                    <a:pt x="268844" y="608231"/>
                  </a:lnTo>
                  <a:lnTo>
                    <a:pt x="251000" y="619666"/>
                  </a:lnTo>
                  <a:lnTo>
                    <a:pt x="231959" y="630464"/>
                  </a:lnTo>
                  <a:lnTo>
                    <a:pt x="212122" y="640838"/>
                  </a:lnTo>
                  <a:lnTo>
                    <a:pt x="192548" y="650136"/>
                  </a:lnTo>
                  <a:lnTo>
                    <a:pt x="173148" y="658715"/>
                  </a:lnTo>
                  <a:lnTo>
                    <a:pt x="153865" y="666816"/>
                  </a:lnTo>
                  <a:lnTo>
                    <a:pt x="134659" y="673804"/>
                  </a:lnTo>
                  <a:lnTo>
                    <a:pt x="115506" y="680050"/>
                  </a:lnTo>
                  <a:lnTo>
                    <a:pt x="96386" y="685802"/>
                  </a:lnTo>
                  <a:lnTo>
                    <a:pt x="64560" y="694309"/>
                  </a:lnTo>
                  <a:lnTo>
                    <a:pt x="38773" y="700736"/>
                  </a:lnTo>
                  <a:lnTo>
                    <a:pt x="6443" y="710006"/>
                  </a:lnTo>
                  <a:lnTo>
                    <a:pt x="6216" y="709740"/>
                  </a:lnTo>
                  <a:lnTo>
                    <a:pt x="32977" y="687908"/>
                  </a:lnTo>
                  <a:lnTo>
                    <a:pt x="72436" y="6615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0" name="SMARTInkShape-25"/>
            <p:cNvSpPr/>
            <p:nvPr/>
          </p:nvSpPr>
          <p:spPr bwMode="auto">
            <a:xfrm>
              <a:off x="2728913" y="4922044"/>
              <a:ext cx="45832" cy="200026"/>
            </a:xfrm>
            <a:custGeom>
              <a:avLst/>
              <a:gdLst/>
              <a:ahLst/>
              <a:cxnLst/>
              <a:rect l="0" t="0" r="0" b="0"/>
              <a:pathLst>
                <a:path w="45832" h="200026">
                  <a:moveTo>
                    <a:pt x="0" y="0"/>
                  </a:moveTo>
                  <a:lnTo>
                    <a:pt x="10612" y="12200"/>
                  </a:lnTo>
                  <a:lnTo>
                    <a:pt x="23292" y="40951"/>
                  </a:lnTo>
                  <a:lnTo>
                    <a:pt x="34153" y="70871"/>
                  </a:lnTo>
                  <a:lnTo>
                    <a:pt x="42398" y="101961"/>
                  </a:lnTo>
                  <a:lnTo>
                    <a:pt x="45831" y="123103"/>
                  </a:lnTo>
                  <a:lnTo>
                    <a:pt x="43684" y="156079"/>
                  </a:lnTo>
                  <a:lnTo>
                    <a:pt x="40989" y="176156"/>
                  </a:lnTo>
                  <a:lnTo>
                    <a:pt x="35718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52" name="SMARTInkShape-Group8"/>
          <p:cNvGrpSpPr/>
          <p:nvPr/>
        </p:nvGrpSpPr>
        <p:grpSpPr>
          <a:xfrm>
            <a:off x="685800" y="5236369"/>
            <a:ext cx="2185989" cy="999378"/>
            <a:chOff x="685800" y="5236369"/>
            <a:chExt cx="2185989" cy="999378"/>
          </a:xfrm>
        </p:grpSpPr>
        <p:sp>
          <p:nvSpPr>
            <p:cNvPr id="2540544" name="SMARTInkShape-26"/>
            <p:cNvSpPr/>
            <p:nvPr/>
          </p:nvSpPr>
          <p:spPr bwMode="auto">
            <a:xfrm>
              <a:off x="685800" y="5328453"/>
              <a:ext cx="521495" cy="519691"/>
            </a:xfrm>
            <a:custGeom>
              <a:avLst/>
              <a:gdLst/>
              <a:ahLst/>
              <a:cxnLst/>
              <a:rect l="0" t="0" r="0" b="0"/>
              <a:pathLst>
                <a:path w="521495" h="519691">
                  <a:moveTo>
                    <a:pt x="0" y="129372"/>
                  </a:moveTo>
                  <a:lnTo>
                    <a:pt x="3792" y="129372"/>
                  </a:lnTo>
                  <a:lnTo>
                    <a:pt x="7771" y="133605"/>
                  </a:lnTo>
                  <a:lnTo>
                    <a:pt x="33792" y="166750"/>
                  </a:lnTo>
                  <a:lnTo>
                    <a:pt x="58974" y="194787"/>
                  </a:lnTo>
                  <a:lnTo>
                    <a:pt x="93699" y="225844"/>
                  </a:lnTo>
                  <a:lnTo>
                    <a:pt x="121690" y="240506"/>
                  </a:lnTo>
                  <a:lnTo>
                    <a:pt x="140603" y="245440"/>
                  </a:lnTo>
                  <a:lnTo>
                    <a:pt x="159592" y="244987"/>
                  </a:lnTo>
                  <a:lnTo>
                    <a:pt x="188133" y="232684"/>
                  </a:lnTo>
                  <a:lnTo>
                    <a:pt x="221312" y="200697"/>
                  </a:lnTo>
                  <a:lnTo>
                    <a:pt x="246725" y="168409"/>
                  </a:lnTo>
                  <a:lnTo>
                    <a:pt x="265015" y="132913"/>
                  </a:lnTo>
                  <a:lnTo>
                    <a:pt x="275476" y="106340"/>
                  </a:lnTo>
                  <a:lnTo>
                    <a:pt x="281184" y="80771"/>
                  </a:lnTo>
                  <a:lnTo>
                    <a:pt x="282280" y="46180"/>
                  </a:lnTo>
                  <a:lnTo>
                    <a:pt x="275540" y="13632"/>
                  </a:lnTo>
                  <a:lnTo>
                    <a:pt x="271799" y="8555"/>
                  </a:lnTo>
                  <a:lnTo>
                    <a:pt x="261294" y="798"/>
                  </a:lnTo>
                  <a:lnTo>
                    <a:pt x="255158" y="0"/>
                  </a:lnTo>
                  <a:lnTo>
                    <a:pt x="241991" y="3346"/>
                  </a:lnTo>
                  <a:lnTo>
                    <a:pt x="221191" y="21740"/>
                  </a:lnTo>
                  <a:lnTo>
                    <a:pt x="207051" y="44759"/>
                  </a:lnTo>
                  <a:lnTo>
                    <a:pt x="193623" y="75097"/>
                  </a:lnTo>
                  <a:lnTo>
                    <a:pt x="187819" y="93189"/>
                  </a:lnTo>
                  <a:lnTo>
                    <a:pt x="182363" y="112394"/>
                  </a:lnTo>
                  <a:lnTo>
                    <a:pt x="178725" y="134722"/>
                  </a:lnTo>
                  <a:lnTo>
                    <a:pt x="176300" y="159132"/>
                  </a:lnTo>
                  <a:lnTo>
                    <a:pt x="174683" y="184931"/>
                  </a:lnTo>
                  <a:lnTo>
                    <a:pt x="173606" y="211655"/>
                  </a:lnTo>
                  <a:lnTo>
                    <a:pt x="172887" y="238996"/>
                  </a:lnTo>
                  <a:lnTo>
                    <a:pt x="172408" y="266748"/>
                  </a:lnTo>
                  <a:lnTo>
                    <a:pt x="172882" y="293981"/>
                  </a:lnTo>
                  <a:lnTo>
                    <a:pt x="173992" y="320868"/>
                  </a:lnTo>
                  <a:lnTo>
                    <a:pt x="175526" y="347523"/>
                  </a:lnTo>
                  <a:lnTo>
                    <a:pt x="178930" y="372437"/>
                  </a:lnTo>
                  <a:lnTo>
                    <a:pt x="183580" y="396191"/>
                  </a:lnTo>
                  <a:lnTo>
                    <a:pt x="189062" y="419170"/>
                  </a:lnTo>
                  <a:lnTo>
                    <a:pt x="195891" y="439252"/>
                  </a:lnTo>
                  <a:lnTo>
                    <a:pt x="211946" y="474265"/>
                  </a:lnTo>
                  <a:lnTo>
                    <a:pt x="242627" y="509375"/>
                  </a:lnTo>
                  <a:lnTo>
                    <a:pt x="267378" y="518396"/>
                  </a:lnTo>
                  <a:lnTo>
                    <a:pt x="280646" y="519690"/>
                  </a:lnTo>
                  <a:lnTo>
                    <a:pt x="308088" y="510545"/>
                  </a:lnTo>
                  <a:lnTo>
                    <a:pt x="336159" y="491663"/>
                  </a:lnTo>
                  <a:lnTo>
                    <a:pt x="364510" y="464751"/>
                  </a:lnTo>
                  <a:lnTo>
                    <a:pt x="390869" y="430036"/>
                  </a:lnTo>
                  <a:lnTo>
                    <a:pt x="403454" y="410777"/>
                  </a:lnTo>
                  <a:lnTo>
                    <a:pt x="416607" y="390000"/>
                  </a:lnTo>
                  <a:lnTo>
                    <a:pt x="430138" y="368212"/>
                  </a:lnTo>
                  <a:lnTo>
                    <a:pt x="443921" y="345748"/>
                  </a:lnTo>
                  <a:lnTo>
                    <a:pt x="456285" y="322042"/>
                  </a:lnTo>
                  <a:lnTo>
                    <a:pt x="467702" y="297506"/>
                  </a:lnTo>
                  <a:lnTo>
                    <a:pt x="478489" y="272418"/>
                  </a:lnTo>
                  <a:lnTo>
                    <a:pt x="488061" y="248548"/>
                  </a:lnTo>
                  <a:lnTo>
                    <a:pt x="496824" y="225492"/>
                  </a:lnTo>
                  <a:lnTo>
                    <a:pt x="505047" y="202977"/>
                  </a:lnTo>
                  <a:lnTo>
                    <a:pt x="521494" y="1579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5" name="SMARTInkShape-27"/>
            <p:cNvSpPr/>
            <p:nvPr/>
          </p:nvSpPr>
          <p:spPr bwMode="auto">
            <a:xfrm>
              <a:off x="1150144" y="5236369"/>
              <a:ext cx="107157" cy="535782"/>
            </a:xfrm>
            <a:custGeom>
              <a:avLst/>
              <a:gdLst/>
              <a:ahLst/>
              <a:cxnLst/>
              <a:rect l="0" t="0" r="0" b="0"/>
              <a:pathLst>
                <a:path w="107157" h="535782">
                  <a:moveTo>
                    <a:pt x="0" y="0"/>
                  </a:moveTo>
                  <a:lnTo>
                    <a:pt x="9943" y="9943"/>
                  </a:lnTo>
                  <a:lnTo>
                    <a:pt x="14223" y="37829"/>
                  </a:lnTo>
                  <a:lnTo>
                    <a:pt x="17698" y="61263"/>
                  </a:lnTo>
                  <a:lnTo>
                    <a:pt x="21889" y="91786"/>
                  </a:lnTo>
                  <a:lnTo>
                    <a:pt x="25603" y="127312"/>
                  </a:lnTo>
                  <a:lnTo>
                    <a:pt x="26594" y="146787"/>
                  </a:lnTo>
                  <a:lnTo>
                    <a:pt x="27254" y="166914"/>
                  </a:lnTo>
                  <a:lnTo>
                    <a:pt x="27694" y="188270"/>
                  </a:lnTo>
                  <a:lnTo>
                    <a:pt x="27988" y="210444"/>
                  </a:lnTo>
                  <a:lnTo>
                    <a:pt x="28183" y="233165"/>
                  </a:lnTo>
                  <a:lnTo>
                    <a:pt x="29108" y="256249"/>
                  </a:lnTo>
                  <a:lnTo>
                    <a:pt x="30517" y="279576"/>
                  </a:lnTo>
                  <a:lnTo>
                    <a:pt x="32251" y="303066"/>
                  </a:lnTo>
                  <a:lnTo>
                    <a:pt x="34994" y="326662"/>
                  </a:lnTo>
                  <a:lnTo>
                    <a:pt x="38411" y="350331"/>
                  </a:lnTo>
                  <a:lnTo>
                    <a:pt x="42276" y="374048"/>
                  </a:lnTo>
                  <a:lnTo>
                    <a:pt x="46440" y="395415"/>
                  </a:lnTo>
                  <a:lnTo>
                    <a:pt x="50804" y="415216"/>
                  </a:lnTo>
                  <a:lnTo>
                    <a:pt x="55300" y="433973"/>
                  </a:lnTo>
                  <a:lnTo>
                    <a:pt x="66647" y="467514"/>
                  </a:lnTo>
                  <a:lnTo>
                    <a:pt x="79627" y="495915"/>
                  </a:lnTo>
                  <a:lnTo>
                    <a:pt x="107156" y="535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8" name="SMARTInkShape-28"/>
            <p:cNvSpPr/>
            <p:nvPr/>
          </p:nvSpPr>
          <p:spPr bwMode="auto">
            <a:xfrm>
              <a:off x="1297339" y="5393972"/>
              <a:ext cx="157620" cy="340178"/>
            </a:xfrm>
            <a:custGeom>
              <a:avLst/>
              <a:gdLst/>
              <a:ahLst/>
              <a:cxnLst/>
              <a:rect l="0" t="0" r="0" b="0"/>
              <a:pathLst>
                <a:path w="157620" h="340178">
                  <a:moveTo>
                    <a:pt x="88549" y="6703"/>
                  </a:moveTo>
                  <a:lnTo>
                    <a:pt x="88549" y="2911"/>
                  </a:lnTo>
                  <a:lnTo>
                    <a:pt x="87755" y="1793"/>
                  </a:lnTo>
                  <a:lnTo>
                    <a:pt x="86432" y="1049"/>
                  </a:lnTo>
                  <a:lnTo>
                    <a:pt x="78661" y="0"/>
                  </a:lnTo>
                  <a:lnTo>
                    <a:pt x="69867" y="549"/>
                  </a:lnTo>
                  <a:lnTo>
                    <a:pt x="37964" y="9528"/>
                  </a:lnTo>
                  <a:lnTo>
                    <a:pt x="26114" y="18277"/>
                  </a:lnTo>
                  <a:lnTo>
                    <a:pt x="16350" y="30103"/>
                  </a:lnTo>
                  <a:lnTo>
                    <a:pt x="3614" y="59215"/>
                  </a:lnTo>
                  <a:lnTo>
                    <a:pt x="0" y="76079"/>
                  </a:lnTo>
                  <a:lnTo>
                    <a:pt x="4147" y="108425"/>
                  </a:lnTo>
                  <a:lnTo>
                    <a:pt x="8968" y="124938"/>
                  </a:lnTo>
                  <a:lnTo>
                    <a:pt x="16402" y="137568"/>
                  </a:lnTo>
                  <a:lnTo>
                    <a:pt x="33305" y="153604"/>
                  </a:lnTo>
                  <a:lnTo>
                    <a:pt x="48650" y="159305"/>
                  </a:lnTo>
                  <a:lnTo>
                    <a:pt x="75139" y="164631"/>
                  </a:lnTo>
                  <a:lnTo>
                    <a:pt x="103096" y="171236"/>
                  </a:lnTo>
                  <a:lnTo>
                    <a:pt x="129371" y="180337"/>
                  </a:lnTo>
                  <a:lnTo>
                    <a:pt x="143205" y="188649"/>
                  </a:lnTo>
                  <a:lnTo>
                    <a:pt x="151998" y="197634"/>
                  </a:lnTo>
                  <a:lnTo>
                    <a:pt x="156436" y="211153"/>
                  </a:lnTo>
                  <a:lnTo>
                    <a:pt x="157619" y="219203"/>
                  </a:lnTo>
                  <a:lnTo>
                    <a:pt x="154701" y="236614"/>
                  </a:lnTo>
                  <a:lnTo>
                    <a:pt x="142016" y="264266"/>
                  </a:lnTo>
                  <a:lnTo>
                    <a:pt x="121060" y="290452"/>
                  </a:lnTo>
                  <a:lnTo>
                    <a:pt x="92625" y="313291"/>
                  </a:lnTo>
                  <a:lnTo>
                    <a:pt x="59065" y="330906"/>
                  </a:lnTo>
                  <a:lnTo>
                    <a:pt x="23546" y="340177"/>
                  </a:lnTo>
                  <a:lnTo>
                    <a:pt x="18226" y="339350"/>
                  </a:lnTo>
                  <a:lnTo>
                    <a:pt x="13886" y="337212"/>
                  </a:lnTo>
                  <a:lnTo>
                    <a:pt x="10198" y="334198"/>
                  </a:lnTo>
                  <a:lnTo>
                    <a:pt x="9327" y="330602"/>
                  </a:lnTo>
                  <a:lnTo>
                    <a:pt x="10334" y="326617"/>
                  </a:lnTo>
                  <a:lnTo>
                    <a:pt x="12593" y="322373"/>
                  </a:lnTo>
                  <a:lnTo>
                    <a:pt x="47600" y="291689"/>
                  </a:lnTo>
                  <a:lnTo>
                    <a:pt x="81178" y="266562"/>
                  </a:lnTo>
                  <a:lnTo>
                    <a:pt x="124267" y="2353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49" name="SMARTInkShape-29"/>
            <p:cNvSpPr/>
            <p:nvPr/>
          </p:nvSpPr>
          <p:spPr bwMode="auto">
            <a:xfrm>
              <a:off x="1548575" y="5418656"/>
              <a:ext cx="265939" cy="376820"/>
            </a:xfrm>
            <a:custGeom>
              <a:avLst/>
              <a:gdLst/>
              <a:ahLst/>
              <a:cxnLst/>
              <a:rect l="0" t="0" r="0" b="0"/>
              <a:pathLst>
                <a:path w="265939" h="376820">
                  <a:moveTo>
                    <a:pt x="87344" y="260625"/>
                  </a:moveTo>
                  <a:lnTo>
                    <a:pt x="110494" y="260625"/>
                  </a:lnTo>
                  <a:lnTo>
                    <a:pt x="121896" y="256833"/>
                  </a:lnTo>
                  <a:lnTo>
                    <a:pt x="128630" y="248621"/>
                  </a:lnTo>
                  <a:lnTo>
                    <a:pt x="139420" y="220154"/>
                  </a:lnTo>
                  <a:lnTo>
                    <a:pt x="142990" y="193248"/>
                  </a:lnTo>
                  <a:lnTo>
                    <a:pt x="144048" y="161375"/>
                  </a:lnTo>
                  <a:lnTo>
                    <a:pt x="144362" y="126795"/>
                  </a:lnTo>
                  <a:lnTo>
                    <a:pt x="136870" y="91415"/>
                  </a:lnTo>
                  <a:lnTo>
                    <a:pt x="124596" y="59588"/>
                  </a:lnTo>
                  <a:lnTo>
                    <a:pt x="107113" y="30050"/>
                  </a:lnTo>
                  <a:lnTo>
                    <a:pt x="86851" y="8774"/>
                  </a:lnTo>
                  <a:lnTo>
                    <a:pt x="70721" y="1847"/>
                  </a:lnTo>
                  <a:lnTo>
                    <a:pt x="61974" y="0"/>
                  </a:lnTo>
                  <a:lnTo>
                    <a:pt x="53762" y="1944"/>
                  </a:lnTo>
                  <a:lnTo>
                    <a:pt x="38287" y="12571"/>
                  </a:lnTo>
                  <a:lnTo>
                    <a:pt x="16188" y="43988"/>
                  </a:lnTo>
                  <a:lnTo>
                    <a:pt x="5977" y="76236"/>
                  </a:lnTo>
                  <a:lnTo>
                    <a:pt x="2143" y="94837"/>
                  </a:lnTo>
                  <a:lnTo>
                    <a:pt x="381" y="115174"/>
                  </a:lnTo>
                  <a:lnTo>
                    <a:pt x="0" y="136671"/>
                  </a:lnTo>
                  <a:lnTo>
                    <a:pt x="539" y="158938"/>
                  </a:lnTo>
                  <a:lnTo>
                    <a:pt x="2487" y="181722"/>
                  </a:lnTo>
                  <a:lnTo>
                    <a:pt x="5372" y="204848"/>
                  </a:lnTo>
                  <a:lnTo>
                    <a:pt x="8884" y="228203"/>
                  </a:lnTo>
                  <a:lnTo>
                    <a:pt x="13606" y="250123"/>
                  </a:lnTo>
                  <a:lnTo>
                    <a:pt x="19135" y="271086"/>
                  </a:lnTo>
                  <a:lnTo>
                    <a:pt x="25203" y="291412"/>
                  </a:lnTo>
                  <a:lnTo>
                    <a:pt x="40411" y="326696"/>
                  </a:lnTo>
                  <a:lnTo>
                    <a:pt x="58547" y="355078"/>
                  </a:lnTo>
                  <a:lnTo>
                    <a:pt x="79837" y="372984"/>
                  </a:lnTo>
                  <a:lnTo>
                    <a:pt x="91864" y="376805"/>
                  </a:lnTo>
                  <a:lnTo>
                    <a:pt x="117928" y="376819"/>
                  </a:lnTo>
                  <a:lnTo>
                    <a:pt x="145387" y="367301"/>
                  </a:lnTo>
                  <a:lnTo>
                    <a:pt x="173466" y="350899"/>
                  </a:lnTo>
                  <a:lnTo>
                    <a:pt x="201820" y="327734"/>
                  </a:lnTo>
                  <a:lnTo>
                    <a:pt x="228181" y="299447"/>
                  </a:lnTo>
                  <a:lnTo>
                    <a:pt x="265938" y="253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0" name="SMARTInkShape-30"/>
            <p:cNvSpPr/>
            <p:nvPr/>
          </p:nvSpPr>
          <p:spPr bwMode="auto">
            <a:xfrm>
              <a:off x="2174736" y="5676980"/>
              <a:ext cx="240693" cy="558767"/>
            </a:xfrm>
            <a:custGeom>
              <a:avLst/>
              <a:gdLst/>
              <a:ahLst/>
              <a:cxnLst/>
              <a:rect l="0" t="0" r="0" b="0"/>
              <a:pathLst>
                <a:path w="240693" h="558767">
                  <a:moveTo>
                    <a:pt x="211277" y="59451"/>
                  </a:moveTo>
                  <a:lnTo>
                    <a:pt x="211277" y="55659"/>
                  </a:lnTo>
                  <a:lnTo>
                    <a:pt x="209160" y="51680"/>
                  </a:lnTo>
                  <a:lnTo>
                    <a:pt x="207484" y="49508"/>
                  </a:lnTo>
                  <a:lnTo>
                    <a:pt x="205622" y="42861"/>
                  </a:lnTo>
                  <a:lnTo>
                    <a:pt x="202457" y="30194"/>
                  </a:lnTo>
                  <a:lnTo>
                    <a:pt x="197832" y="21048"/>
                  </a:lnTo>
                  <a:lnTo>
                    <a:pt x="186303" y="7768"/>
                  </a:lnTo>
                  <a:lnTo>
                    <a:pt x="177423" y="1291"/>
                  </a:lnTo>
                  <a:lnTo>
                    <a:pt x="166068" y="0"/>
                  </a:lnTo>
                  <a:lnTo>
                    <a:pt x="135583" y="5639"/>
                  </a:lnTo>
                  <a:lnTo>
                    <a:pt x="108327" y="19694"/>
                  </a:lnTo>
                  <a:lnTo>
                    <a:pt x="80143" y="38940"/>
                  </a:lnTo>
                  <a:lnTo>
                    <a:pt x="51684" y="67309"/>
                  </a:lnTo>
                  <a:lnTo>
                    <a:pt x="34778" y="91518"/>
                  </a:lnTo>
                  <a:lnTo>
                    <a:pt x="20120" y="117359"/>
                  </a:lnTo>
                  <a:lnTo>
                    <a:pt x="8314" y="142073"/>
                  </a:lnTo>
                  <a:lnTo>
                    <a:pt x="2008" y="168404"/>
                  </a:lnTo>
                  <a:lnTo>
                    <a:pt x="0" y="194393"/>
                  </a:lnTo>
                  <a:lnTo>
                    <a:pt x="1753" y="216528"/>
                  </a:lnTo>
                  <a:lnTo>
                    <a:pt x="9411" y="234832"/>
                  </a:lnTo>
                  <a:lnTo>
                    <a:pt x="21546" y="250111"/>
                  </a:lnTo>
                  <a:lnTo>
                    <a:pt x="37523" y="262193"/>
                  </a:lnTo>
                  <a:lnTo>
                    <a:pt x="71952" y="274128"/>
                  </a:lnTo>
                  <a:lnTo>
                    <a:pt x="100671" y="277895"/>
                  </a:lnTo>
                  <a:lnTo>
                    <a:pt x="130369" y="279568"/>
                  </a:lnTo>
                  <a:lnTo>
                    <a:pt x="156797" y="280312"/>
                  </a:lnTo>
                  <a:lnTo>
                    <a:pt x="181772" y="280643"/>
                  </a:lnTo>
                  <a:lnTo>
                    <a:pt x="204513" y="282377"/>
                  </a:lnTo>
                  <a:lnTo>
                    <a:pt x="222558" y="288440"/>
                  </a:lnTo>
                  <a:lnTo>
                    <a:pt x="234282" y="296426"/>
                  </a:lnTo>
                  <a:lnTo>
                    <a:pt x="238520" y="300778"/>
                  </a:lnTo>
                  <a:lnTo>
                    <a:pt x="240551" y="306855"/>
                  </a:lnTo>
                  <a:lnTo>
                    <a:pt x="240692" y="322073"/>
                  </a:lnTo>
                  <a:lnTo>
                    <a:pt x="228723" y="356076"/>
                  </a:lnTo>
                  <a:lnTo>
                    <a:pt x="214533" y="380461"/>
                  </a:lnTo>
                  <a:lnTo>
                    <a:pt x="196055" y="406116"/>
                  </a:lnTo>
                  <a:lnTo>
                    <a:pt x="171968" y="436039"/>
                  </a:lnTo>
                  <a:lnTo>
                    <a:pt x="147504" y="465742"/>
                  </a:lnTo>
                  <a:lnTo>
                    <a:pt x="124196" y="493231"/>
                  </a:lnTo>
                  <a:lnTo>
                    <a:pt x="94017" y="525763"/>
                  </a:lnTo>
                  <a:lnTo>
                    <a:pt x="62250" y="558391"/>
                  </a:lnTo>
                  <a:lnTo>
                    <a:pt x="61125" y="558766"/>
                  </a:lnTo>
                  <a:lnTo>
                    <a:pt x="82299" y="524725"/>
                  </a:lnTo>
                  <a:lnTo>
                    <a:pt x="101037" y="499602"/>
                  </a:lnTo>
                  <a:lnTo>
                    <a:pt x="132695" y="4595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1" name="SMARTInkShape-31"/>
            <p:cNvSpPr/>
            <p:nvPr/>
          </p:nvSpPr>
          <p:spPr bwMode="auto">
            <a:xfrm>
              <a:off x="2557463" y="5972175"/>
              <a:ext cx="314326" cy="185584"/>
            </a:xfrm>
            <a:custGeom>
              <a:avLst/>
              <a:gdLst/>
              <a:ahLst/>
              <a:cxnLst/>
              <a:rect l="0" t="0" r="0" b="0"/>
              <a:pathLst>
                <a:path w="314326" h="185584">
                  <a:moveTo>
                    <a:pt x="0" y="35719"/>
                  </a:moveTo>
                  <a:lnTo>
                    <a:pt x="0" y="39511"/>
                  </a:lnTo>
                  <a:lnTo>
                    <a:pt x="793" y="39834"/>
                  </a:lnTo>
                  <a:lnTo>
                    <a:pt x="3792" y="38077"/>
                  </a:lnTo>
                  <a:lnTo>
                    <a:pt x="36362" y="8606"/>
                  </a:lnTo>
                  <a:lnTo>
                    <a:pt x="40910" y="5737"/>
                  </a:lnTo>
                  <a:lnTo>
                    <a:pt x="45529" y="4618"/>
                  </a:lnTo>
                  <a:lnTo>
                    <a:pt x="54895" y="5492"/>
                  </a:lnTo>
                  <a:lnTo>
                    <a:pt x="58822" y="7631"/>
                  </a:lnTo>
                  <a:lnTo>
                    <a:pt x="65301" y="14239"/>
                  </a:lnTo>
                  <a:lnTo>
                    <a:pt x="68710" y="24585"/>
                  </a:lnTo>
                  <a:lnTo>
                    <a:pt x="70898" y="58214"/>
                  </a:lnTo>
                  <a:lnTo>
                    <a:pt x="69081" y="82229"/>
                  </a:lnTo>
                  <a:lnTo>
                    <a:pt x="66421" y="107983"/>
                  </a:lnTo>
                  <a:lnTo>
                    <a:pt x="65718" y="143208"/>
                  </a:lnTo>
                  <a:lnTo>
                    <a:pt x="68366" y="161279"/>
                  </a:lnTo>
                  <a:lnTo>
                    <a:pt x="76422" y="175132"/>
                  </a:lnTo>
                  <a:lnTo>
                    <a:pt x="81904" y="181048"/>
                  </a:lnTo>
                  <a:lnTo>
                    <a:pt x="88734" y="184199"/>
                  </a:lnTo>
                  <a:lnTo>
                    <a:pt x="104789" y="185583"/>
                  </a:lnTo>
                  <a:lnTo>
                    <a:pt x="135470" y="178107"/>
                  </a:lnTo>
                  <a:lnTo>
                    <a:pt x="160222" y="165942"/>
                  </a:lnTo>
                  <a:lnTo>
                    <a:pt x="187097" y="148364"/>
                  </a:lnTo>
                  <a:lnTo>
                    <a:pt x="214916" y="124677"/>
                  </a:lnTo>
                  <a:lnTo>
                    <a:pt x="243156" y="100391"/>
                  </a:lnTo>
                  <a:lnTo>
                    <a:pt x="268406" y="76368"/>
                  </a:lnTo>
                  <a:lnTo>
                    <a:pt x="291547" y="41325"/>
                  </a:lnTo>
                  <a:lnTo>
                    <a:pt x="3143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553" name="SMARTInkShape-32"/>
          <p:cNvSpPr/>
          <p:nvPr/>
        </p:nvSpPr>
        <p:spPr bwMode="auto">
          <a:xfrm>
            <a:off x="3121819" y="3350419"/>
            <a:ext cx="28576" cy="7145"/>
          </a:xfrm>
          <a:custGeom>
            <a:avLst/>
            <a:gdLst/>
            <a:ahLst/>
            <a:cxnLst/>
            <a:rect l="0" t="0" r="0" b="0"/>
            <a:pathLst>
              <a:path w="28576" h="7145">
                <a:moveTo>
                  <a:pt x="28575" y="0"/>
                </a:moveTo>
                <a:lnTo>
                  <a:pt x="3385" y="0"/>
                </a:lnTo>
                <a:lnTo>
                  <a:pt x="2257" y="794"/>
                </a:lnTo>
                <a:lnTo>
                  <a:pt x="1504" y="2116"/>
                </a:ln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40556" name="SMARTInkShape-Group10"/>
          <p:cNvGrpSpPr/>
          <p:nvPr/>
        </p:nvGrpSpPr>
        <p:grpSpPr>
          <a:xfrm>
            <a:off x="7372386" y="1158793"/>
            <a:ext cx="420584" cy="441408"/>
            <a:chOff x="7372386" y="1158793"/>
            <a:chExt cx="420584" cy="441408"/>
          </a:xfrm>
        </p:grpSpPr>
        <p:sp>
          <p:nvSpPr>
            <p:cNvPr id="2540554" name="SMARTInkShape-33"/>
            <p:cNvSpPr/>
            <p:nvPr/>
          </p:nvSpPr>
          <p:spPr bwMode="auto">
            <a:xfrm>
              <a:off x="7458075" y="1207389"/>
              <a:ext cx="28537" cy="353223"/>
            </a:xfrm>
            <a:custGeom>
              <a:avLst/>
              <a:gdLst/>
              <a:ahLst/>
              <a:cxnLst/>
              <a:rect l="0" t="0" r="0" b="0"/>
              <a:pathLst>
                <a:path w="28537" h="353223">
                  <a:moveTo>
                    <a:pt x="21431" y="28480"/>
                  </a:moveTo>
                  <a:lnTo>
                    <a:pt x="17638" y="28480"/>
                  </a:lnTo>
                  <a:lnTo>
                    <a:pt x="16521" y="27686"/>
                  </a:lnTo>
                  <a:lnTo>
                    <a:pt x="15777" y="26363"/>
                  </a:lnTo>
                  <a:lnTo>
                    <a:pt x="14484" y="21204"/>
                  </a:lnTo>
                  <a:lnTo>
                    <a:pt x="14295" y="10720"/>
                  </a:lnTo>
                  <a:lnTo>
                    <a:pt x="15086" y="9496"/>
                  </a:lnTo>
                  <a:lnTo>
                    <a:pt x="16408" y="8680"/>
                  </a:lnTo>
                  <a:lnTo>
                    <a:pt x="18082" y="8136"/>
                  </a:lnTo>
                  <a:lnTo>
                    <a:pt x="19198" y="6980"/>
                  </a:lnTo>
                  <a:lnTo>
                    <a:pt x="21406" y="0"/>
                  </a:lnTo>
                  <a:lnTo>
                    <a:pt x="21431" y="31280"/>
                  </a:lnTo>
                  <a:lnTo>
                    <a:pt x="21431" y="65193"/>
                  </a:lnTo>
                  <a:lnTo>
                    <a:pt x="23548" y="89247"/>
                  </a:lnTo>
                  <a:lnTo>
                    <a:pt x="26341" y="116606"/>
                  </a:lnTo>
                  <a:lnTo>
                    <a:pt x="27582" y="147286"/>
                  </a:lnTo>
                  <a:lnTo>
                    <a:pt x="28134" y="179443"/>
                  </a:lnTo>
                  <a:lnTo>
                    <a:pt x="28379" y="211462"/>
                  </a:lnTo>
                  <a:lnTo>
                    <a:pt x="28488" y="241568"/>
                  </a:lnTo>
                  <a:lnTo>
                    <a:pt x="28536" y="270823"/>
                  </a:lnTo>
                  <a:lnTo>
                    <a:pt x="27764" y="297319"/>
                  </a:lnTo>
                  <a:lnTo>
                    <a:pt x="23661" y="325623"/>
                  </a:lnTo>
                  <a:lnTo>
                    <a:pt x="21298" y="346710"/>
                  </a:lnTo>
                  <a:lnTo>
                    <a:pt x="19755" y="350171"/>
                  </a:lnTo>
                  <a:lnTo>
                    <a:pt x="17932" y="352478"/>
                  </a:lnTo>
                  <a:lnTo>
                    <a:pt x="15923" y="353222"/>
                  </a:lnTo>
                  <a:lnTo>
                    <a:pt x="13791" y="352925"/>
                  </a:lnTo>
                  <a:lnTo>
                    <a:pt x="11574" y="351933"/>
                  </a:lnTo>
                  <a:lnTo>
                    <a:pt x="6996" y="344480"/>
                  </a:lnTo>
                  <a:lnTo>
                    <a:pt x="3110" y="332437"/>
                  </a:lnTo>
                  <a:lnTo>
                    <a:pt x="922" y="306219"/>
                  </a:lnTo>
                  <a:lnTo>
                    <a:pt x="273" y="273756"/>
                  </a:lnTo>
                  <a:lnTo>
                    <a:pt x="0" y="2570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5" name="SMARTInkShape-34"/>
            <p:cNvSpPr/>
            <p:nvPr/>
          </p:nvSpPr>
          <p:spPr bwMode="auto">
            <a:xfrm>
              <a:off x="7372386" y="1158793"/>
              <a:ext cx="420584" cy="441408"/>
            </a:xfrm>
            <a:custGeom>
              <a:avLst/>
              <a:gdLst/>
              <a:ahLst/>
              <a:cxnLst/>
              <a:rect l="0" t="0" r="0" b="0"/>
              <a:pathLst>
                <a:path w="420584" h="441408">
                  <a:moveTo>
                    <a:pt x="28539" y="48501"/>
                  </a:moveTo>
                  <a:lnTo>
                    <a:pt x="24746" y="48501"/>
                  </a:lnTo>
                  <a:lnTo>
                    <a:pt x="23629" y="49295"/>
                  </a:lnTo>
                  <a:lnTo>
                    <a:pt x="22884" y="50617"/>
                  </a:lnTo>
                  <a:lnTo>
                    <a:pt x="22388" y="52293"/>
                  </a:lnTo>
                  <a:lnTo>
                    <a:pt x="21263" y="53410"/>
                  </a:lnTo>
                  <a:lnTo>
                    <a:pt x="13755" y="57320"/>
                  </a:lnTo>
                  <a:lnTo>
                    <a:pt x="9269" y="60358"/>
                  </a:lnTo>
                  <a:lnTo>
                    <a:pt x="0" y="62780"/>
                  </a:lnTo>
                  <a:lnTo>
                    <a:pt x="3767" y="62786"/>
                  </a:lnTo>
                  <a:lnTo>
                    <a:pt x="7739" y="60671"/>
                  </a:lnTo>
                  <a:lnTo>
                    <a:pt x="13738" y="57085"/>
                  </a:lnTo>
                  <a:lnTo>
                    <a:pt x="43699" y="42203"/>
                  </a:lnTo>
                  <a:lnTo>
                    <a:pt x="72101" y="32788"/>
                  </a:lnTo>
                  <a:lnTo>
                    <a:pt x="98436" y="25378"/>
                  </a:lnTo>
                  <a:lnTo>
                    <a:pt x="127866" y="17586"/>
                  </a:lnTo>
                  <a:lnTo>
                    <a:pt x="156822" y="11478"/>
                  </a:lnTo>
                  <a:lnTo>
                    <a:pt x="187683" y="6117"/>
                  </a:lnTo>
                  <a:lnTo>
                    <a:pt x="218332" y="1882"/>
                  </a:lnTo>
                  <a:lnTo>
                    <a:pt x="245183" y="0"/>
                  </a:lnTo>
                  <a:lnTo>
                    <a:pt x="270346" y="1280"/>
                  </a:lnTo>
                  <a:lnTo>
                    <a:pt x="302592" y="8580"/>
                  </a:lnTo>
                  <a:lnTo>
                    <a:pt x="311254" y="12362"/>
                  </a:lnTo>
                  <a:lnTo>
                    <a:pt x="322994" y="22914"/>
                  </a:lnTo>
                  <a:lnTo>
                    <a:pt x="327235" y="29062"/>
                  </a:lnTo>
                  <a:lnTo>
                    <a:pt x="328477" y="35541"/>
                  </a:lnTo>
                  <a:lnTo>
                    <a:pt x="325622" y="49091"/>
                  </a:lnTo>
                  <a:lnTo>
                    <a:pt x="315089" y="73899"/>
                  </a:lnTo>
                  <a:lnTo>
                    <a:pt x="290537" y="101358"/>
                  </a:lnTo>
                  <a:lnTo>
                    <a:pt x="258127" y="125810"/>
                  </a:lnTo>
                  <a:lnTo>
                    <a:pt x="232972" y="140804"/>
                  </a:lnTo>
                  <a:lnTo>
                    <a:pt x="207504" y="155406"/>
                  </a:lnTo>
                  <a:lnTo>
                    <a:pt x="176110" y="176220"/>
                  </a:lnTo>
                  <a:lnTo>
                    <a:pt x="145883" y="195761"/>
                  </a:lnTo>
                  <a:lnTo>
                    <a:pt x="131975" y="203707"/>
                  </a:lnTo>
                  <a:lnTo>
                    <a:pt x="143015" y="200367"/>
                  </a:lnTo>
                  <a:lnTo>
                    <a:pt x="170231" y="198273"/>
                  </a:lnTo>
                  <a:lnTo>
                    <a:pt x="205018" y="193772"/>
                  </a:lnTo>
                  <a:lnTo>
                    <a:pt x="234240" y="192441"/>
                  </a:lnTo>
                  <a:lnTo>
                    <a:pt x="263630" y="193966"/>
                  </a:lnTo>
                  <a:lnTo>
                    <a:pt x="293362" y="198083"/>
                  </a:lnTo>
                  <a:lnTo>
                    <a:pt x="325096" y="205205"/>
                  </a:lnTo>
                  <a:lnTo>
                    <a:pt x="353488" y="213662"/>
                  </a:lnTo>
                  <a:lnTo>
                    <a:pt x="378542" y="222712"/>
                  </a:lnTo>
                  <a:lnTo>
                    <a:pt x="408116" y="237526"/>
                  </a:lnTo>
                  <a:lnTo>
                    <a:pt x="418960" y="249987"/>
                  </a:lnTo>
                  <a:lnTo>
                    <a:pt x="420583" y="257437"/>
                  </a:lnTo>
                  <a:lnTo>
                    <a:pt x="418151" y="274182"/>
                  </a:lnTo>
                  <a:lnTo>
                    <a:pt x="407546" y="290091"/>
                  </a:lnTo>
                  <a:lnTo>
                    <a:pt x="377375" y="314552"/>
                  </a:lnTo>
                  <a:lnTo>
                    <a:pt x="347090" y="331846"/>
                  </a:lnTo>
                  <a:lnTo>
                    <a:pt x="329012" y="339791"/>
                  </a:lnTo>
                  <a:lnTo>
                    <a:pt x="309817" y="347469"/>
                  </a:lnTo>
                  <a:lnTo>
                    <a:pt x="289877" y="354969"/>
                  </a:lnTo>
                  <a:lnTo>
                    <a:pt x="269439" y="362351"/>
                  </a:lnTo>
                  <a:lnTo>
                    <a:pt x="248671" y="369653"/>
                  </a:lnTo>
                  <a:lnTo>
                    <a:pt x="230062" y="376108"/>
                  </a:lnTo>
                  <a:lnTo>
                    <a:pt x="196685" y="387515"/>
                  </a:lnTo>
                  <a:lnTo>
                    <a:pt x="168094" y="397876"/>
                  </a:lnTo>
                  <a:lnTo>
                    <a:pt x="136035" y="410517"/>
                  </a:lnTo>
                  <a:lnTo>
                    <a:pt x="123940" y="416566"/>
                  </a:lnTo>
                  <a:lnTo>
                    <a:pt x="118565" y="421900"/>
                  </a:lnTo>
                  <a:lnTo>
                    <a:pt x="118718" y="425227"/>
                  </a:lnTo>
                  <a:lnTo>
                    <a:pt x="128552" y="4414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59" name="SMARTInkShape-Group11"/>
          <p:cNvGrpSpPr/>
          <p:nvPr/>
        </p:nvGrpSpPr>
        <p:grpSpPr>
          <a:xfrm>
            <a:off x="7512703" y="2150713"/>
            <a:ext cx="345423" cy="521051"/>
            <a:chOff x="7512703" y="2150713"/>
            <a:chExt cx="345423" cy="521051"/>
          </a:xfrm>
        </p:grpSpPr>
        <p:sp>
          <p:nvSpPr>
            <p:cNvPr id="2540557" name="SMARTInkShape-35"/>
            <p:cNvSpPr/>
            <p:nvPr/>
          </p:nvSpPr>
          <p:spPr bwMode="auto">
            <a:xfrm>
              <a:off x="7512703" y="2150713"/>
              <a:ext cx="252529" cy="395283"/>
            </a:xfrm>
            <a:custGeom>
              <a:avLst/>
              <a:gdLst/>
              <a:ahLst/>
              <a:cxnLst/>
              <a:rect l="0" t="0" r="0" b="0"/>
              <a:pathLst>
                <a:path w="252529" h="395283">
                  <a:moveTo>
                    <a:pt x="245410" y="78137"/>
                  </a:moveTo>
                  <a:lnTo>
                    <a:pt x="245410" y="68194"/>
                  </a:lnTo>
                  <a:lnTo>
                    <a:pt x="246203" y="66746"/>
                  </a:lnTo>
                  <a:lnTo>
                    <a:pt x="247526" y="65780"/>
                  </a:lnTo>
                  <a:lnTo>
                    <a:pt x="249202" y="65137"/>
                  </a:lnTo>
                  <a:lnTo>
                    <a:pt x="250319" y="63914"/>
                  </a:lnTo>
                  <a:lnTo>
                    <a:pt x="251560" y="60439"/>
                  </a:lnTo>
                  <a:lnTo>
                    <a:pt x="252528" y="40010"/>
                  </a:lnTo>
                  <a:lnTo>
                    <a:pt x="250425" y="35263"/>
                  </a:lnTo>
                  <a:lnTo>
                    <a:pt x="248753" y="32885"/>
                  </a:lnTo>
                  <a:lnTo>
                    <a:pt x="243733" y="15332"/>
                  </a:lnTo>
                  <a:lnTo>
                    <a:pt x="235553" y="4612"/>
                  </a:lnTo>
                  <a:lnTo>
                    <a:pt x="228858" y="1803"/>
                  </a:lnTo>
                  <a:lnTo>
                    <a:pt x="211625" y="0"/>
                  </a:lnTo>
                  <a:lnTo>
                    <a:pt x="179665" y="9538"/>
                  </a:lnTo>
                  <a:lnTo>
                    <a:pt x="146551" y="25193"/>
                  </a:lnTo>
                  <a:lnTo>
                    <a:pt x="118840" y="43664"/>
                  </a:lnTo>
                  <a:lnTo>
                    <a:pt x="90521" y="64219"/>
                  </a:lnTo>
                  <a:lnTo>
                    <a:pt x="62814" y="85390"/>
                  </a:lnTo>
                  <a:lnTo>
                    <a:pt x="31718" y="113877"/>
                  </a:lnTo>
                  <a:lnTo>
                    <a:pt x="18673" y="128153"/>
                  </a:lnTo>
                  <a:lnTo>
                    <a:pt x="1014" y="163863"/>
                  </a:lnTo>
                  <a:lnTo>
                    <a:pt x="0" y="176033"/>
                  </a:lnTo>
                  <a:lnTo>
                    <a:pt x="841" y="181501"/>
                  </a:lnTo>
                  <a:lnTo>
                    <a:pt x="6008" y="191810"/>
                  </a:lnTo>
                  <a:lnTo>
                    <a:pt x="15184" y="201683"/>
                  </a:lnTo>
                  <a:lnTo>
                    <a:pt x="38200" y="215373"/>
                  </a:lnTo>
                  <a:lnTo>
                    <a:pt x="65128" y="224809"/>
                  </a:lnTo>
                  <a:lnTo>
                    <a:pt x="94009" y="232632"/>
                  </a:lnTo>
                  <a:lnTo>
                    <a:pt x="127348" y="239977"/>
                  </a:lnTo>
                  <a:lnTo>
                    <a:pt x="160775" y="247974"/>
                  </a:lnTo>
                  <a:lnTo>
                    <a:pt x="192091" y="264497"/>
                  </a:lnTo>
                  <a:lnTo>
                    <a:pt x="206592" y="278346"/>
                  </a:lnTo>
                  <a:lnTo>
                    <a:pt x="210006" y="283047"/>
                  </a:lnTo>
                  <a:lnTo>
                    <a:pt x="210695" y="288563"/>
                  </a:lnTo>
                  <a:lnTo>
                    <a:pt x="207227" y="301041"/>
                  </a:lnTo>
                  <a:lnTo>
                    <a:pt x="196349" y="317661"/>
                  </a:lnTo>
                  <a:lnTo>
                    <a:pt x="161342" y="343203"/>
                  </a:lnTo>
                  <a:lnTo>
                    <a:pt x="127808" y="363315"/>
                  </a:lnTo>
                  <a:lnTo>
                    <a:pt x="93531" y="378887"/>
                  </a:lnTo>
                  <a:lnTo>
                    <a:pt x="63707" y="388881"/>
                  </a:lnTo>
                  <a:lnTo>
                    <a:pt x="41024" y="395282"/>
                  </a:lnTo>
                  <a:lnTo>
                    <a:pt x="32069" y="394244"/>
                  </a:lnTo>
                  <a:lnTo>
                    <a:pt x="29364" y="392857"/>
                  </a:lnTo>
                  <a:lnTo>
                    <a:pt x="27560" y="391137"/>
                  </a:lnTo>
                  <a:lnTo>
                    <a:pt x="26358" y="389198"/>
                  </a:lnTo>
                  <a:lnTo>
                    <a:pt x="27938" y="387111"/>
                  </a:lnTo>
                  <a:lnTo>
                    <a:pt x="61442" y="368451"/>
                  </a:lnTo>
                  <a:lnTo>
                    <a:pt x="96211" y="355058"/>
                  </a:lnTo>
                  <a:lnTo>
                    <a:pt x="126325" y="341956"/>
                  </a:lnTo>
                  <a:lnTo>
                    <a:pt x="159685" y="328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58" name="SMARTInkShape-36"/>
            <p:cNvSpPr/>
            <p:nvPr/>
          </p:nvSpPr>
          <p:spPr bwMode="auto">
            <a:xfrm>
              <a:off x="7843838" y="2443163"/>
              <a:ext cx="14288" cy="228601"/>
            </a:xfrm>
            <a:custGeom>
              <a:avLst/>
              <a:gdLst/>
              <a:ahLst/>
              <a:cxnLst/>
              <a:rect l="0" t="0" r="0" b="0"/>
              <a:pathLst>
                <a:path w="14288" h="228601">
                  <a:moveTo>
                    <a:pt x="14287" y="0"/>
                  </a:moveTo>
                  <a:lnTo>
                    <a:pt x="13493" y="32126"/>
                  </a:lnTo>
                  <a:lnTo>
                    <a:pt x="9377" y="61994"/>
                  </a:lnTo>
                  <a:lnTo>
                    <a:pt x="7805" y="96773"/>
                  </a:lnTo>
                  <a:lnTo>
                    <a:pt x="7438" y="123179"/>
                  </a:lnTo>
                  <a:lnTo>
                    <a:pt x="5157" y="148673"/>
                  </a:lnTo>
                  <a:lnTo>
                    <a:pt x="1528" y="183222"/>
                  </a:lnTo>
                  <a:lnTo>
                    <a:pt x="301" y="215756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62" name="SMARTInkShape-Group12"/>
          <p:cNvGrpSpPr/>
          <p:nvPr/>
        </p:nvGrpSpPr>
        <p:grpSpPr>
          <a:xfrm>
            <a:off x="7547134" y="3444706"/>
            <a:ext cx="525305" cy="504960"/>
            <a:chOff x="7547134" y="3444706"/>
            <a:chExt cx="525305" cy="504960"/>
          </a:xfrm>
        </p:grpSpPr>
        <p:sp>
          <p:nvSpPr>
            <p:cNvPr id="2540560" name="SMARTInkShape-37"/>
            <p:cNvSpPr/>
            <p:nvPr/>
          </p:nvSpPr>
          <p:spPr bwMode="auto">
            <a:xfrm>
              <a:off x="7547134" y="3444706"/>
              <a:ext cx="196692" cy="498403"/>
            </a:xfrm>
            <a:custGeom>
              <a:avLst/>
              <a:gdLst/>
              <a:ahLst/>
              <a:cxnLst/>
              <a:rect l="0" t="0" r="0" b="0"/>
              <a:pathLst>
                <a:path w="196692" h="498403">
                  <a:moveTo>
                    <a:pt x="196691" y="55732"/>
                  </a:moveTo>
                  <a:lnTo>
                    <a:pt x="196691" y="45789"/>
                  </a:lnTo>
                  <a:lnTo>
                    <a:pt x="189415" y="23032"/>
                  </a:lnTo>
                  <a:lnTo>
                    <a:pt x="179691" y="10572"/>
                  </a:lnTo>
                  <a:lnTo>
                    <a:pt x="168988" y="3369"/>
                  </a:lnTo>
                  <a:lnTo>
                    <a:pt x="155762" y="0"/>
                  </a:lnTo>
                  <a:lnTo>
                    <a:pt x="146486" y="1329"/>
                  </a:lnTo>
                  <a:lnTo>
                    <a:pt x="116349" y="12437"/>
                  </a:lnTo>
                  <a:lnTo>
                    <a:pt x="83689" y="35626"/>
                  </a:lnTo>
                  <a:lnTo>
                    <a:pt x="50280" y="70722"/>
                  </a:lnTo>
                  <a:lnTo>
                    <a:pt x="33989" y="94938"/>
                  </a:lnTo>
                  <a:lnTo>
                    <a:pt x="19603" y="120781"/>
                  </a:lnTo>
                  <a:lnTo>
                    <a:pt x="7919" y="145497"/>
                  </a:lnTo>
                  <a:lnTo>
                    <a:pt x="0" y="177932"/>
                  </a:lnTo>
                  <a:lnTo>
                    <a:pt x="2381" y="195768"/>
                  </a:lnTo>
                  <a:lnTo>
                    <a:pt x="5239" y="203858"/>
                  </a:lnTo>
                  <a:lnTo>
                    <a:pt x="14763" y="214963"/>
                  </a:lnTo>
                  <a:lnTo>
                    <a:pt x="44074" y="232353"/>
                  </a:lnTo>
                  <a:lnTo>
                    <a:pt x="74919" y="238768"/>
                  </a:lnTo>
                  <a:lnTo>
                    <a:pt x="109192" y="248253"/>
                  </a:lnTo>
                  <a:lnTo>
                    <a:pt x="140691" y="261118"/>
                  </a:lnTo>
                  <a:lnTo>
                    <a:pt x="162547" y="278776"/>
                  </a:lnTo>
                  <a:lnTo>
                    <a:pt x="175285" y="302882"/>
                  </a:lnTo>
                  <a:lnTo>
                    <a:pt x="180294" y="333925"/>
                  </a:lnTo>
                  <a:lnTo>
                    <a:pt x="175116" y="356644"/>
                  </a:lnTo>
                  <a:lnTo>
                    <a:pt x="164084" y="380764"/>
                  </a:lnTo>
                  <a:lnTo>
                    <a:pt x="148597" y="407359"/>
                  </a:lnTo>
                  <a:lnTo>
                    <a:pt x="131131" y="432938"/>
                  </a:lnTo>
                  <a:lnTo>
                    <a:pt x="103447" y="465417"/>
                  </a:lnTo>
                  <a:lnTo>
                    <a:pt x="75136" y="488005"/>
                  </a:lnTo>
                  <a:lnTo>
                    <a:pt x="65649" y="493933"/>
                  </a:lnTo>
                  <a:lnTo>
                    <a:pt x="46640" y="498402"/>
                  </a:lnTo>
                  <a:lnTo>
                    <a:pt x="22321" y="496456"/>
                  </a:lnTo>
                  <a:lnTo>
                    <a:pt x="16151" y="494804"/>
                  </a:lnTo>
                  <a:lnTo>
                    <a:pt x="11243" y="491322"/>
                  </a:lnTo>
                  <a:lnTo>
                    <a:pt x="3673" y="481102"/>
                  </a:lnTo>
                  <a:lnTo>
                    <a:pt x="2132" y="475837"/>
                  </a:lnTo>
                  <a:lnTo>
                    <a:pt x="2535" y="465753"/>
                  </a:lnTo>
                  <a:lnTo>
                    <a:pt x="25241" y="434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1" name="SMARTInkShape-38"/>
            <p:cNvSpPr/>
            <p:nvPr/>
          </p:nvSpPr>
          <p:spPr bwMode="auto">
            <a:xfrm>
              <a:off x="7800975" y="3843841"/>
              <a:ext cx="271464" cy="105825"/>
            </a:xfrm>
            <a:custGeom>
              <a:avLst/>
              <a:gdLst/>
              <a:ahLst/>
              <a:cxnLst/>
              <a:rect l="0" t="0" r="0" b="0"/>
              <a:pathLst>
                <a:path w="271464" h="105825">
                  <a:moveTo>
                    <a:pt x="0" y="42359"/>
                  </a:moveTo>
                  <a:lnTo>
                    <a:pt x="0" y="36208"/>
                  </a:lnTo>
                  <a:lnTo>
                    <a:pt x="3793" y="31717"/>
                  </a:lnTo>
                  <a:lnTo>
                    <a:pt x="38076" y="8086"/>
                  </a:lnTo>
                  <a:lnTo>
                    <a:pt x="55731" y="2042"/>
                  </a:lnTo>
                  <a:lnTo>
                    <a:pt x="79712" y="0"/>
                  </a:lnTo>
                  <a:lnTo>
                    <a:pt x="89138" y="1837"/>
                  </a:lnTo>
                  <a:lnTo>
                    <a:pt x="92763" y="3438"/>
                  </a:lnTo>
                  <a:lnTo>
                    <a:pt x="95179" y="6093"/>
                  </a:lnTo>
                  <a:lnTo>
                    <a:pt x="97865" y="13276"/>
                  </a:lnTo>
                  <a:lnTo>
                    <a:pt x="99376" y="26245"/>
                  </a:lnTo>
                  <a:lnTo>
                    <a:pt x="96031" y="43934"/>
                  </a:lnTo>
                  <a:lnTo>
                    <a:pt x="77053" y="75417"/>
                  </a:lnTo>
                  <a:lnTo>
                    <a:pt x="76769" y="80272"/>
                  </a:lnTo>
                  <a:lnTo>
                    <a:pt x="80686" y="89901"/>
                  </a:lnTo>
                  <a:lnTo>
                    <a:pt x="83953" y="93104"/>
                  </a:lnTo>
                  <a:lnTo>
                    <a:pt x="91816" y="96662"/>
                  </a:lnTo>
                  <a:lnTo>
                    <a:pt x="122000" y="103856"/>
                  </a:lnTo>
                  <a:lnTo>
                    <a:pt x="153976" y="105824"/>
                  </a:lnTo>
                  <a:lnTo>
                    <a:pt x="188586" y="105614"/>
                  </a:lnTo>
                  <a:lnTo>
                    <a:pt x="222389" y="100083"/>
                  </a:lnTo>
                  <a:lnTo>
                    <a:pt x="240127" y="92885"/>
                  </a:lnTo>
                  <a:lnTo>
                    <a:pt x="271463" y="637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70" name="SMARTInkShape-Group13"/>
          <p:cNvGrpSpPr/>
          <p:nvPr/>
        </p:nvGrpSpPr>
        <p:grpSpPr>
          <a:xfrm>
            <a:off x="6389612" y="1278731"/>
            <a:ext cx="861295" cy="370658"/>
            <a:chOff x="6389612" y="1278731"/>
            <a:chExt cx="861295" cy="370658"/>
          </a:xfrm>
        </p:grpSpPr>
        <p:sp>
          <p:nvSpPr>
            <p:cNvPr id="2540563" name="SMARTInkShape-39"/>
            <p:cNvSpPr/>
            <p:nvPr/>
          </p:nvSpPr>
          <p:spPr bwMode="auto">
            <a:xfrm>
              <a:off x="6389612" y="1371626"/>
              <a:ext cx="168352" cy="250244"/>
            </a:xfrm>
            <a:custGeom>
              <a:avLst/>
              <a:gdLst/>
              <a:ahLst/>
              <a:cxnLst/>
              <a:rect l="0" t="0" r="0" b="0"/>
              <a:pathLst>
                <a:path w="168352" h="250244">
                  <a:moveTo>
                    <a:pt x="146919" y="7118"/>
                  </a:moveTo>
                  <a:lnTo>
                    <a:pt x="146919" y="967"/>
                  </a:lnTo>
                  <a:lnTo>
                    <a:pt x="146126" y="636"/>
                  </a:lnTo>
                  <a:lnTo>
                    <a:pt x="130126" y="0"/>
                  </a:lnTo>
                  <a:lnTo>
                    <a:pt x="107901" y="15151"/>
                  </a:lnTo>
                  <a:lnTo>
                    <a:pt x="80357" y="48716"/>
                  </a:lnTo>
                  <a:lnTo>
                    <a:pt x="55847" y="77299"/>
                  </a:lnTo>
                  <a:lnTo>
                    <a:pt x="33152" y="111344"/>
                  </a:lnTo>
                  <a:lnTo>
                    <a:pt x="18568" y="137578"/>
                  </a:lnTo>
                  <a:lnTo>
                    <a:pt x="8383" y="162996"/>
                  </a:lnTo>
                  <a:lnTo>
                    <a:pt x="303" y="197502"/>
                  </a:lnTo>
                  <a:lnTo>
                    <a:pt x="0" y="216352"/>
                  </a:lnTo>
                  <a:lnTo>
                    <a:pt x="5157" y="230021"/>
                  </a:lnTo>
                  <a:lnTo>
                    <a:pt x="20778" y="246642"/>
                  </a:lnTo>
                  <a:lnTo>
                    <a:pt x="27900" y="249350"/>
                  </a:lnTo>
                  <a:lnTo>
                    <a:pt x="44280" y="250243"/>
                  </a:lnTo>
                  <a:lnTo>
                    <a:pt x="71352" y="246283"/>
                  </a:lnTo>
                  <a:lnTo>
                    <a:pt x="99482" y="232498"/>
                  </a:lnTo>
                  <a:lnTo>
                    <a:pt x="127925" y="209540"/>
                  </a:lnTo>
                  <a:lnTo>
                    <a:pt x="157896" y="176513"/>
                  </a:lnTo>
                  <a:lnTo>
                    <a:pt x="168351" y="1642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4" name="SMARTInkShape-40"/>
            <p:cNvSpPr/>
            <p:nvPr/>
          </p:nvSpPr>
          <p:spPr bwMode="auto">
            <a:xfrm>
              <a:off x="6538200" y="1431991"/>
              <a:ext cx="119776" cy="149435"/>
            </a:xfrm>
            <a:custGeom>
              <a:avLst/>
              <a:gdLst/>
              <a:ahLst/>
              <a:cxnLst/>
              <a:rect l="0" t="0" r="0" b="0"/>
              <a:pathLst>
                <a:path w="119776" h="149435">
                  <a:moveTo>
                    <a:pt x="19763" y="25334"/>
                  </a:moveTo>
                  <a:lnTo>
                    <a:pt x="15970" y="29126"/>
                  </a:lnTo>
                  <a:lnTo>
                    <a:pt x="14108" y="35222"/>
                  </a:lnTo>
                  <a:lnTo>
                    <a:pt x="7111" y="68058"/>
                  </a:lnTo>
                  <a:lnTo>
                    <a:pt x="301" y="102242"/>
                  </a:lnTo>
                  <a:lnTo>
                    <a:pt x="0" y="116665"/>
                  </a:lnTo>
                  <a:lnTo>
                    <a:pt x="4294" y="132917"/>
                  </a:lnTo>
                  <a:lnTo>
                    <a:pt x="8390" y="140088"/>
                  </a:lnTo>
                  <a:lnTo>
                    <a:pt x="17089" y="145921"/>
                  </a:lnTo>
                  <a:lnTo>
                    <a:pt x="22742" y="148588"/>
                  </a:lnTo>
                  <a:lnTo>
                    <a:pt x="33258" y="149434"/>
                  </a:lnTo>
                  <a:lnTo>
                    <a:pt x="38285" y="148549"/>
                  </a:lnTo>
                  <a:lnTo>
                    <a:pt x="48103" y="141215"/>
                  </a:lnTo>
                  <a:lnTo>
                    <a:pt x="77029" y="108739"/>
                  </a:lnTo>
                  <a:lnTo>
                    <a:pt x="91322" y="78798"/>
                  </a:lnTo>
                  <a:lnTo>
                    <a:pt x="96263" y="49465"/>
                  </a:lnTo>
                  <a:lnTo>
                    <a:pt x="97420" y="30238"/>
                  </a:lnTo>
                  <a:lnTo>
                    <a:pt x="95346" y="22254"/>
                  </a:lnTo>
                  <a:lnTo>
                    <a:pt x="86693" y="9148"/>
                  </a:lnTo>
                  <a:lnTo>
                    <a:pt x="74910" y="2265"/>
                  </a:lnTo>
                  <a:lnTo>
                    <a:pt x="61735" y="0"/>
                  </a:lnTo>
                  <a:lnTo>
                    <a:pt x="47941" y="1639"/>
                  </a:lnTo>
                  <a:lnTo>
                    <a:pt x="33874" y="11363"/>
                  </a:lnTo>
                  <a:lnTo>
                    <a:pt x="14683" y="34688"/>
                  </a:lnTo>
                  <a:lnTo>
                    <a:pt x="9232" y="43476"/>
                  </a:lnTo>
                  <a:lnTo>
                    <a:pt x="5293" y="61708"/>
                  </a:lnTo>
                  <a:lnTo>
                    <a:pt x="9231" y="95490"/>
                  </a:lnTo>
                  <a:lnTo>
                    <a:pt x="12742" y="101473"/>
                  </a:lnTo>
                  <a:lnTo>
                    <a:pt x="22993" y="110238"/>
                  </a:lnTo>
                  <a:lnTo>
                    <a:pt x="37602" y="114663"/>
                  </a:lnTo>
                  <a:lnTo>
                    <a:pt x="65795" y="115037"/>
                  </a:lnTo>
                  <a:lnTo>
                    <a:pt x="86258" y="110446"/>
                  </a:lnTo>
                  <a:lnTo>
                    <a:pt x="119775" y="896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5" name="SMARTInkShape-41"/>
            <p:cNvSpPr/>
            <p:nvPr/>
          </p:nvSpPr>
          <p:spPr bwMode="auto">
            <a:xfrm>
              <a:off x="6672680" y="1292367"/>
              <a:ext cx="221040" cy="357022"/>
            </a:xfrm>
            <a:custGeom>
              <a:avLst/>
              <a:gdLst/>
              <a:ahLst/>
              <a:cxnLst/>
              <a:rect l="0" t="0" r="0" b="0"/>
              <a:pathLst>
                <a:path w="221040" h="357022">
                  <a:moveTo>
                    <a:pt x="35301" y="93521"/>
                  </a:moveTo>
                  <a:lnTo>
                    <a:pt x="20828" y="124584"/>
                  </a:lnTo>
                  <a:lnTo>
                    <a:pt x="11452" y="154954"/>
                  </a:lnTo>
                  <a:lnTo>
                    <a:pt x="4334" y="182190"/>
                  </a:lnTo>
                  <a:lnTo>
                    <a:pt x="990" y="210369"/>
                  </a:lnTo>
                  <a:lnTo>
                    <a:pt x="0" y="238826"/>
                  </a:lnTo>
                  <a:lnTo>
                    <a:pt x="3499" y="259782"/>
                  </a:lnTo>
                  <a:lnTo>
                    <a:pt x="9525" y="268750"/>
                  </a:lnTo>
                  <a:lnTo>
                    <a:pt x="13355" y="272252"/>
                  </a:lnTo>
                  <a:lnTo>
                    <a:pt x="16702" y="273794"/>
                  </a:lnTo>
                  <a:lnTo>
                    <a:pt x="19726" y="274028"/>
                  </a:lnTo>
                  <a:lnTo>
                    <a:pt x="22537" y="273390"/>
                  </a:lnTo>
                  <a:lnTo>
                    <a:pt x="39248" y="260166"/>
                  </a:lnTo>
                  <a:lnTo>
                    <a:pt x="57108" y="240528"/>
                  </a:lnTo>
                  <a:lnTo>
                    <a:pt x="72013" y="210280"/>
                  </a:lnTo>
                  <a:lnTo>
                    <a:pt x="82603" y="174594"/>
                  </a:lnTo>
                  <a:lnTo>
                    <a:pt x="90985" y="145164"/>
                  </a:lnTo>
                  <a:lnTo>
                    <a:pt x="97885" y="115679"/>
                  </a:lnTo>
                  <a:lnTo>
                    <a:pt x="103598" y="86700"/>
                  </a:lnTo>
                  <a:lnTo>
                    <a:pt x="108782" y="57946"/>
                  </a:lnTo>
                  <a:lnTo>
                    <a:pt x="112372" y="22566"/>
                  </a:lnTo>
                  <a:lnTo>
                    <a:pt x="113434" y="3353"/>
                  </a:lnTo>
                  <a:lnTo>
                    <a:pt x="112790" y="865"/>
                  </a:lnTo>
                  <a:lnTo>
                    <a:pt x="111567" y="0"/>
                  </a:lnTo>
                  <a:lnTo>
                    <a:pt x="109958" y="217"/>
                  </a:lnTo>
                  <a:lnTo>
                    <a:pt x="100108" y="11900"/>
                  </a:lnTo>
                  <a:lnTo>
                    <a:pt x="87135" y="38028"/>
                  </a:lnTo>
                  <a:lnTo>
                    <a:pt x="77918" y="63830"/>
                  </a:lnTo>
                  <a:lnTo>
                    <a:pt x="69323" y="93818"/>
                  </a:lnTo>
                  <a:lnTo>
                    <a:pt x="62858" y="125668"/>
                  </a:lnTo>
                  <a:lnTo>
                    <a:pt x="57338" y="156227"/>
                  </a:lnTo>
                  <a:lnTo>
                    <a:pt x="53033" y="185684"/>
                  </a:lnTo>
                  <a:lnTo>
                    <a:pt x="51120" y="214651"/>
                  </a:lnTo>
                  <a:lnTo>
                    <a:pt x="53834" y="246357"/>
                  </a:lnTo>
                  <a:lnTo>
                    <a:pt x="59666" y="267040"/>
                  </a:lnTo>
                  <a:lnTo>
                    <a:pt x="62657" y="271113"/>
                  </a:lnTo>
                  <a:lnTo>
                    <a:pt x="70213" y="275638"/>
                  </a:lnTo>
                  <a:lnTo>
                    <a:pt x="78864" y="275532"/>
                  </a:lnTo>
                  <a:lnTo>
                    <a:pt x="83393" y="274393"/>
                  </a:lnTo>
                  <a:lnTo>
                    <a:pt x="101145" y="261412"/>
                  </a:lnTo>
                  <a:lnTo>
                    <a:pt x="117693" y="234900"/>
                  </a:lnTo>
                  <a:lnTo>
                    <a:pt x="136442" y="201909"/>
                  </a:lnTo>
                  <a:lnTo>
                    <a:pt x="153287" y="166999"/>
                  </a:lnTo>
                  <a:lnTo>
                    <a:pt x="164540" y="135312"/>
                  </a:lnTo>
                  <a:lnTo>
                    <a:pt x="169109" y="117192"/>
                  </a:lnTo>
                  <a:lnTo>
                    <a:pt x="168956" y="115652"/>
                  </a:lnTo>
                  <a:lnTo>
                    <a:pt x="168061" y="116212"/>
                  </a:lnTo>
                  <a:lnTo>
                    <a:pt x="157128" y="136103"/>
                  </a:lnTo>
                  <a:lnTo>
                    <a:pt x="148713" y="159013"/>
                  </a:lnTo>
                  <a:lnTo>
                    <a:pt x="139682" y="187716"/>
                  </a:lnTo>
                  <a:lnTo>
                    <a:pt x="130376" y="218993"/>
                  </a:lnTo>
                  <a:lnTo>
                    <a:pt x="123065" y="249299"/>
                  </a:lnTo>
                  <a:lnTo>
                    <a:pt x="117964" y="277849"/>
                  </a:lnTo>
                  <a:lnTo>
                    <a:pt x="115696" y="303767"/>
                  </a:lnTo>
                  <a:lnTo>
                    <a:pt x="118212" y="336879"/>
                  </a:lnTo>
                  <a:lnTo>
                    <a:pt x="123985" y="355421"/>
                  </a:lnTo>
                  <a:lnTo>
                    <a:pt x="126967" y="357021"/>
                  </a:lnTo>
                  <a:lnTo>
                    <a:pt x="130543" y="356500"/>
                  </a:lnTo>
                  <a:lnTo>
                    <a:pt x="134515" y="354565"/>
                  </a:lnTo>
                  <a:lnTo>
                    <a:pt x="147688" y="340465"/>
                  </a:lnTo>
                  <a:lnTo>
                    <a:pt x="165439" y="306036"/>
                  </a:lnTo>
                  <a:lnTo>
                    <a:pt x="174632" y="274226"/>
                  </a:lnTo>
                  <a:lnTo>
                    <a:pt x="182951" y="238922"/>
                  </a:lnTo>
                  <a:lnTo>
                    <a:pt x="188503" y="220617"/>
                  </a:lnTo>
                  <a:lnTo>
                    <a:pt x="194586" y="202064"/>
                  </a:lnTo>
                  <a:lnTo>
                    <a:pt x="200228" y="183345"/>
                  </a:lnTo>
                  <a:lnTo>
                    <a:pt x="205578" y="164516"/>
                  </a:lnTo>
                  <a:lnTo>
                    <a:pt x="214167" y="133012"/>
                  </a:lnTo>
                  <a:lnTo>
                    <a:pt x="221039" y="1078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6" name="SMARTInkShape-42"/>
            <p:cNvSpPr/>
            <p:nvPr/>
          </p:nvSpPr>
          <p:spPr bwMode="auto">
            <a:xfrm>
              <a:off x="6861139" y="1278731"/>
              <a:ext cx="187867" cy="298161"/>
            </a:xfrm>
            <a:custGeom>
              <a:avLst/>
              <a:gdLst/>
              <a:ahLst/>
              <a:cxnLst/>
              <a:rect l="0" t="0" r="0" b="0"/>
              <a:pathLst>
                <a:path w="187867" h="298161">
                  <a:moveTo>
                    <a:pt x="111161" y="0"/>
                  </a:moveTo>
                  <a:lnTo>
                    <a:pt x="97425" y="27471"/>
                  </a:lnTo>
                  <a:lnTo>
                    <a:pt x="84425" y="53472"/>
                  </a:lnTo>
                  <a:lnTo>
                    <a:pt x="78104" y="85076"/>
                  </a:lnTo>
                  <a:lnTo>
                    <a:pt x="74509" y="110043"/>
                  </a:lnTo>
                  <a:lnTo>
                    <a:pt x="71853" y="136221"/>
                  </a:lnTo>
                  <a:lnTo>
                    <a:pt x="73318" y="161084"/>
                  </a:lnTo>
                  <a:lnTo>
                    <a:pt x="78606" y="193603"/>
                  </a:lnTo>
                  <a:lnTo>
                    <a:pt x="85198" y="223346"/>
                  </a:lnTo>
                  <a:lnTo>
                    <a:pt x="93744" y="255344"/>
                  </a:lnTo>
                  <a:lnTo>
                    <a:pt x="95483" y="267209"/>
                  </a:lnTo>
                  <a:lnTo>
                    <a:pt x="92669" y="282814"/>
                  </a:lnTo>
                  <a:lnTo>
                    <a:pt x="86808" y="293700"/>
                  </a:lnTo>
                  <a:lnTo>
                    <a:pt x="83813" y="295812"/>
                  </a:lnTo>
                  <a:lnTo>
                    <a:pt x="76253" y="298160"/>
                  </a:lnTo>
                  <a:lnTo>
                    <a:pt x="65484" y="294970"/>
                  </a:lnTo>
                  <a:lnTo>
                    <a:pt x="48150" y="284249"/>
                  </a:lnTo>
                  <a:lnTo>
                    <a:pt x="18314" y="251921"/>
                  </a:lnTo>
                  <a:lnTo>
                    <a:pt x="3923" y="233834"/>
                  </a:lnTo>
                  <a:lnTo>
                    <a:pt x="0" y="220608"/>
                  </a:lnTo>
                  <a:lnTo>
                    <a:pt x="541" y="214541"/>
                  </a:lnTo>
                  <a:lnTo>
                    <a:pt x="5375" y="203566"/>
                  </a:lnTo>
                  <a:lnTo>
                    <a:pt x="9681" y="200005"/>
                  </a:lnTo>
                  <a:lnTo>
                    <a:pt x="20815" y="196047"/>
                  </a:lnTo>
                  <a:lnTo>
                    <a:pt x="54344" y="198953"/>
                  </a:lnTo>
                  <a:lnTo>
                    <a:pt x="86444" y="199813"/>
                  </a:lnTo>
                  <a:lnTo>
                    <a:pt x="113980" y="199962"/>
                  </a:lnTo>
                  <a:lnTo>
                    <a:pt x="145232" y="199219"/>
                  </a:lnTo>
                  <a:lnTo>
                    <a:pt x="180246" y="191205"/>
                  </a:lnTo>
                  <a:lnTo>
                    <a:pt x="183411" y="189383"/>
                  </a:lnTo>
                  <a:lnTo>
                    <a:pt x="185522" y="187374"/>
                  </a:lnTo>
                  <a:lnTo>
                    <a:pt x="187866" y="183025"/>
                  </a:lnTo>
                  <a:lnTo>
                    <a:pt x="186792" y="176330"/>
                  </a:lnTo>
                  <a:lnTo>
                    <a:pt x="182599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7" name="SMARTInkShape-43"/>
            <p:cNvSpPr/>
            <p:nvPr/>
          </p:nvSpPr>
          <p:spPr bwMode="auto">
            <a:xfrm>
              <a:off x="6993731" y="1473438"/>
              <a:ext cx="98160" cy="76185"/>
            </a:xfrm>
            <a:custGeom>
              <a:avLst/>
              <a:gdLst/>
              <a:ahLst/>
              <a:cxnLst/>
              <a:rect l="0" t="0" r="0" b="0"/>
              <a:pathLst>
                <a:path w="98160" h="76185">
                  <a:moveTo>
                    <a:pt x="0" y="62468"/>
                  </a:moveTo>
                  <a:lnTo>
                    <a:pt x="0" y="66261"/>
                  </a:lnTo>
                  <a:lnTo>
                    <a:pt x="2117" y="70239"/>
                  </a:lnTo>
                  <a:lnTo>
                    <a:pt x="3793" y="72411"/>
                  </a:lnTo>
                  <a:lnTo>
                    <a:pt x="7771" y="74825"/>
                  </a:lnTo>
                  <a:lnTo>
                    <a:pt x="16590" y="76184"/>
                  </a:lnTo>
                  <a:lnTo>
                    <a:pt x="39197" y="75887"/>
                  </a:lnTo>
                  <a:lnTo>
                    <a:pt x="68104" y="66803"/>
                  </a:lnTo>
                  <a:lnTo>
                    <a:pt x="83062" y="56168"/>
                  </a:lnTo>
                  <a:lnTo>
                    <a:pt x="93756" y="42963"/>
                  </a:lnTo>
                  <a:lnTo>
                    <a:pt x="97232" y="33691"/>
                  </a:lnTo>
                  <a:lnTo>
                    <a:pt x="98159" y="28996"/>
                  </a:lnTo>
                  <a:lnTo>
                    <a:pt x="97072" y="19546"/>
                  </a:lnTo>
                  <a:lnTo>
                    <a:pt x="95671" y="14803"/>
                  </a:lnTo>
                  <a:lnTo>
                    <a:pt x="89881" y="7417"/>
                  </a:lnTo>
                  <a:lnTo>
                    <a:pt x="82016" y="2282"/>
                  </a:lnTo>
                  <a:lnTo>
                    <a:pt x="73229" y="0"/>
                  </a:lnTo>
                  <a:lnTo>
                    <a:pt x="64032" y="1103"/>
                  </a:lnTo>
                  <a:lnTo>
                    <a:pt x="54653" y="5032"/>
                  </a:lnTo>
                  <a:lnTo>
                    <a:pt x="40447" y="16963"/>
                  </a:lnTo>
                  <a:lnTo>
                    <a:pt x="27771" y="34433"/>
                  </a:lnTo>
                  <a:lnTo>
                    <a:pt x="22683" y="52844"/>
                  </a:lnTo>
                  <a:lnTo>
                    <a:pt x="22266" y="56052"/>
                  </a:lnTo>
                  <a:lnTo>
                    <a:pt x="23919" y="61733"/>
                  </a:lnTo>
                  <a:lnTo>
                    <a:pt x="25471" y="64360"/>
                  </a:lnTo>
                  <a:lnTo>
                    <a:pt x="28093" y="66110"/>
                  </a:lnTo>
                  <a:lnTo>
                    <a:pt x="42863" y="69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8" name="SMARTInkShape-44"/>
            <p:cNvSpPr/>
            <p:nvPr/>
          </p:nvSpPr>
          <p:spPr bwMode="auto">
            <a:xfrm>
              <a:off x="7065169" y="1485900"/>
              <a:ext cx="28576" cy="42864"/>
            </a:xfrm>
            <a:custGeom>
              <a:avLst/>
              <a:gdLst/>
              <a:ahLst/>
              <a:cxnLst/>
              <a:rect l="0" t="0" r="0" b="0"/>
              <a:pathLst>
                <a:path w="28576" h="42864">
                  <a:moveTo>
                    <a:pt x="0" y="42863"/>
                  </a:moveTo>
                  <a:lnTo>
                    <a:pt x="22782" y="8689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69" name="SMARTInkShape-45"/>
            <p:cNvSpPr/>
            <p:nvPr/>
          </p:nvSpPr>
          <p:spPr bwMode="auto">
            <a:xfrm>
              <a:off x="7123312" y="1400175"/>
              <a:ext cx="127595" cy="121221"/>
            </a:xfrm>
            <a:custGeom>
              <a:avLst/>
              <a:gdLst/>
              <a:ahLst/>
              <a:cxnLst/>
              <a:rect l="0" t="0" r="0" b="0"/>
              <a:pathLst>
                <a:path w="127595" h="121221">
                  <a:moveTo>
                    <a:pt x="6151" y="42863"/>
                  </a:moveTo>
                  <a:lnTo>
                    <a:pt x="6151" y="50447"/>
                  </a:lnTo>
                  <a:lnTo>
                    <a:pt x="4034" y="56288"/>
                  </a:lnTo>
                  <a:lnTo>
                    <a:pt x="2358" y="58956"/>
                  </a:lnTo>
                  <a:lnTo>
                    <a:pt x="0" y="74089"/>
                  </a:lnTo>
                  <a:lnTo>
                    <a:pt x="5748" y="108563"/>
                  </a:lnTo>
                  <a:lnTo>
                    <a:pt x="5882" y="112857"/>
                  </a:lnTo>
                  <a:lnTo>
                    <a:pt x="6766" y="115719"/>
                  </a:lnTo>
                  <a:lnTo>
                    <a:pt x="8148" y="117627"/>
                  </a:lnTo>
                  <a:lnTo>
                    <a:pt x="12278" y="120690"/>
                  </a:lnTo>
                  <a:lnTo>
                    <a:pt x="16786" y="121220"/>
                  </a:lnTo>
                  <a:lnTo>
                    <a:pt x="18003" y="119707"/>
                  </a:lnTo>
                  <a:lnTo>
                    <a:pt x="26721" y="92151"/>
                  </a:lnTo>
                  <a:lnTo>
                    <a:pt x="46828" y="57943"/>
                  </a:lnTo>
                  <a:lnTo>
                    <a:pt x="59302" y="46890"/>
                  </a:lnTo>
                  <a:lnTo>
                    <a:pt x="73052" y="39382"/>
                  </a:lnTo>
                  <a:lnTo>
                    <a:pt x="104784" y="32069"/>
                  </a:lnTo>
                  <a:lnTo>
                    <a:pt x="111636" y="25895"/>
                  </a:lnTo>
                  <a:lnTo>
                    <a:pt x="127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78" name="SMARTInkShape-Group14"/>
          <p:cNvGrpSpPr/>
          <p:nvPr/>
        </p:nvGrpSpPr>
        <p:grpSpPr>
          <a:xfrm>
            <a:off x="6473473" y="2271713"/>
            <a:ext cx="898878" cy="315882"/>
            <a:chOff x="6473473" y="2271713"/>
            <a:chExt cx="898878" cy="315882"/>
          </a:xfrm>
        </p:grpSpPr>
        <p:sp>
          <p:nvSpPr>
            <p:cNvPr id="2540571" name="SMARTInkShape-46"/>
            <p:cNvSpPr/>
            <p:nvPr/>
          </p:nvSpPr>
          <p:spPr bwMode="auto">
            <a:xfrm>
              <a:off x="6473473" y="2357438"/>
              <a:ext cx="213078" cy="230021"/>
            </a:xfrm>
            <a:custGeom>
              <a:avLst/>
              <a:gdLst/>
              <a:ahLst/>
              <a:cxnLst/>
              <a:rect l="0" t="0" r="0" b="0"/>
              <a:pathLst>
                <a:path w="213078" h="230021">
                  <a:moveTo>
                    <a:pt x="98777" y="0"/>
                  </a:moveTo>
                  <a:lnTo>
                    <a:pt x="94984" y="0"/>
                  </a:lnTo>
                  <a:lnTo>
                    <a:pt x="91006" y="2116"/>
                  </a:lnTo>
                  <a:lnTo>
                    <a:pt x="88834" y="3792"/>
                  </a:lnTo>
                  <a:lnTo>
                    <a:pt x="82187" y="5654"/>
                  </a:lnTo>
                  <a:lnTo>
                    <a:pt x="69520" y="8819"/>
                  </a:lnTo>
                  <a:lnTo>
                    <a:pt x="47225" y="20792"/>
                  </a:lnTo>
                  <a:lnTo>
                    <a:pt x="30673" y="37645"/>
                  </a:lnTo>
                  <a:lnTo>
                    <a:pt x="11653" y="70377"/>
                  </a:lnTo>
                  <a:lnTo>
                    <a:pt x="2936" y="98816"/>
                  </a:lnTo>
                  <a:lnTo>
                    <a:pt x="0" y="132025"/>
                  </a:lnTo>
                  <a:lnTo>
                    <a:pt x="719" y="166206"/>
                  </a:lnTo>
                  <a:lnTo>
                    <a:pt x="10279" y="196001"/>
                  </a:lnTo>
                  <a:lnTo>
                    <a:pt x="18699" y="212524"/>
                  </a:lnTo>
                  <a:lnTo>
                    <a:pt x="31966" y="223572"/>
                  </a:lnTo>
                  <a:lnTo>
                    <a:pt x="39949" y="227629"/>
                  </a:lnTo>
                  <a:lnTo>
                    <a:pt x="59402" y="230020"/>
                  </a:lnTo>
                  <a:lnTo>
                    <a:pt x="92667" y="224787"/>
                  </a:lnTo>
                  <a:lnTo>
                    <a:pt x="125541" y="211066"/>
                  </a:lnTo>
                  <a:lnTo>
                    <a:pt x="155391" y="187685"/>
                  </a:lnTo>
                  <a:lnTo>
                    <a:pt x="184343" y="153506"/>
                  </a:lnTo>
                  <a:lnTo>
                    <a:pt x="213077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2" name="SMARTInkShape-47"/>
            <p:cNvSpPr/>
            <p:nvPr/>
          </p:nvSpPr>
          <p:spPr bwMode="auto">
            <a:xfrm>
              <a:off x="6666171" y="2396931"/>
              <a:ext cx="106720" cy="183447"/>
            </a:xfrm>
            <a:custGeom>
              <a:avLst/>
              <a:gdLst/>
              <a:ahLst/>
              <a:cxnLst/>
              <a:rect l="0" t="0" r="0" b="0"/>
              <a:pathLst>
                <a:path w="106720" h="183447">
                  <a:moveTo>
                    <a:pt x="27523" y="60519"/>
                  </a:moveTo>
                  <a:lnTo>
                    <a:pt x="17580" y="87990"/>
                  </a:lnTo>
                  <a:lnTo>
                    <a:pt x="4275" y="123154"/>
                  </a:lnTo>
                  <a:lnTo>
                    <a:pt x="0" y="158558"/>
                  </a:lnTo>
                  <a:lnTo>
                    <a:pt x="209" y="172354"/>
                  </a:lnTo>
                  <a:lnTo>
                    <a:pt x="2948" y="181132"/>
                  </a:lnTo>
                  <a:lnTo>
                    <a:pt x="5583" y="182996"/>
                  </a:lnTo>
                  <a:lnTo>
                    <a:pt x="8928" y="183446"/>
                  </a:lnTo>
                  <a:lnTo>
                    <a:pt x="12745" y="182951"/>
                  </a:lnTo>
                  <a:lnTo>
                    <a:pt x="29494" y="174671"/>
                  </a:lnTo>
                  <a:lnTo>
                    <a:pt x="49538" y="158371"/>
                  </a:lnTo>
                  <a:lnTo>
                    <a:pt x="70559" y="130875"/>
                  </a:lnTo>
                  <a:lnTo>
                    <a:pt x="88076" y="97593"/>
                  </a:lnTo>
                  <a:lnTo>
                    <a:pt x="103320" y="62596"/>
                  </a:lnTo>
                  <a:lnTo>
                    <a:pt x="106719" y="41069"/>
                  </a:lnTo>
                  <a:lnTo>
                    <a:pt x="104789" y="22506"/>
                  </a:lnTo>
                  <a:lnTo>
                    <a:pt x="98641" y="8964"/>
                  </a:lnTo>
                  <a:lnTo>
                    <a:pt x="94778" y="4718"/>
                  </a:lnTo>
                  <a:lnTo>
                    <a:pt x="86254" y="0"/>
                  </a:lnTo>
                  <a:lnTo>
                    <a:pt x="80964" y="329"/>
                  </a:lnTo>
                  <a:lnTo>
                    <a:pt x="68737" y="4928"/>
                  </a:lnTo>
                  <a:lnTo>
                    <a:pt x="44673" y="27820"/>
                  </a:lnTo>
                  <a:lnTo>
                    <a:pt x="25019" y="55946"/>
                  </a:lnTo>
                  <a:lnTo>
                    <a:pt x="9142" y="88180"/>
                  </a:lnTo>
                  <a:lnTo>
                    <a:pt x="1968" y="115281"/>
                  </a:lnTo>
                  <a:lnTo>
                    <a:pt x="2407" y="128778"/>
                  </a:lnTo>
                  <a:lnTo>
                    <a:pt x="3635" y="134601"/>
                  </a:lnTo>
                  <a:lnTo>
                    <a:pt x="6042" y="138482"/>
                  </a:lnTo>
                  <a:lnTo>
                    <a:pt x="9233" y="141069"/>
                  </a:lnTo>
                  <a:lnTo>
                    <a:pt x="12948" y="142794"/>
                  </a:lnTo>
                  <a:lnTo>
                    <a:pt x="21310" y="142594"/>
                  </a:lnTo>
                  <a:lnTo>
                    <a:pt x="34667" y="139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3" name="SMARTInkShape-48"/>
            <p:cNvSpPr/>
            <p:nvPr/>
          </p:nvSpPr>
          <p:spPr bwMode="auto">
            <a:xfrm>
              <a:off x="6812869" y="2279816"/>
              <a:ext cx="197568" cy="307779"/>
            </a:xfrm>
            <a:custGeom>
              <a:avLst/>
              <a:gdLst/>
              <a:ahLst/>
              <a:cxnLst/>
              <a:rect l="0" t="0" r="0" b="0"/>
              <a:pathLst>
                <a:path w="197568" h="307779">
                  <a:moveTo>
                    <a:pt x="73706" y="77622"/>
                  </a:moveTo>
                  <a:lnTo>
                    <a:pt x="69913" y="77622"/>
                  </a:lnTo>
                  <a:lnTo>
                    <a:pt x="65935" y="75505"/>
                  </a:lnTo>
                  <a:lnTo>
                    <a:pt x="61521" y="72712"/>
                  </a:lnTo>
                  <a:lnTo>
                    <a:pt x="56913" y="71471"/>
                  </a:lnTo>
                  <a:lnTo>
                    <a:pt x="54574" y="72727"/>
                  </a:lnTo>
                  <a:lnTo>
                    <a:pt x="30212" y="103696"/>
                  </a:lnTo>
                  <a:lnTo>
                    <a:pt x="15461" y="138070"/>
                  </a:lnTo>
                  <a:lnTo>
                    <a:pt x="7412" y="169792"/>
                  </a:lnTo>
                  <a:lnTo>
                    <a:pt x="0" y="204327"/>
                  </a:lnTo>
                  <a:lnTo>
                    <a:pt x="362" y="235902"/>
                  </a:lnTo>
                  <a:lnTo>
                    <a:pt x="7595" y="267725"/>
                  </a:lnTo>
                  <a:lnTo>
                    <a:pt x="12044" y="276676"/>
                  </a:lnTo>
                  <a:lnTo>
                    <a:pt x="15136" y="279381"/>
                  </a:lnTo>
                  <a:lnTo>
                    <a:pt x="22804" y="282386"/>
                  </a:lnTo>
                  <a:lnTo>
                    <a:pt x="31504" y="281605"/>
                  </a:lnTo>
                  <a:lnTo>
                    <a:pt x="36046" y="280285"/>
                  </a:lnTo>
                  <a:lnTo>
                    <a:pt x="53817" y="267051"/>
                  </a:lnTo>
                  <a:lnTo>
                    <a:pt x="76245" y="233955"/>
                  </a:lnTo>
                  <a:lnTo>
                    <a:pt x="89121" y="209809"/>
                  </a:lnTo>
                  <a:lnTo>
                    <a:pt x="100666" y="183203"/>
                  </a:lnTo>
                  <a:lnTo>
                    <a:pt x="111088" y="154709"/>
                  </a:lnTo>
                  <a:lnTo>
                    <a:pt x="121012" y="123524"/>
                  </a:lnTo>
                  <a:lnTo>
                    <a:pt x="130714" y="91144"/>
                  </a:lnTo>
                  <a:lnTo>
                    <a:pt x="138731" y="59819"/>
                  </a:lnTo>
                  <a:lnTo>
                    <a:pt x="142293" y="32668"/>
                  </a:lnTo>
                  <a:lnTo>
                    <a:pt x="144299" y="6446"/>
                  </a:lnTo>
                  <a:lnTo>
                    <a:pt x="142993" y="2390"/>
                  </a:lnTo>
                  <a:lnTo>
                    <a:pt x="140535" y="480"/>
                  </a:lnTo>
                  <a:lnTo>
                    <a:pt x="137309" y="0"/>
                  </a:lnTo>
                  <a:lnTo>
                    <a:pt x="121391" y="6909"/>
                  </a:lnTo>
                  <a:lnTo>
                    <a:pt x="101593" y="30388"/>
                  </a:lnTo>
                  <a:lnTo>
                    <a:pt x="87688" y="53454"/>
                  </a:lnTo>
                  <a:lnTo>
                    <a:pt x="73570" y="80374"/>
                  </a:lnTo>
                  <a:lnTo>
                    <a:pt x="59358" y="110859"/>
                  </a:lnTo>
                  <a:lnTo>
                    <a:pt x="49338" y="142929"/>
                  </a:lnTo>
                  <a:lnTo>
                    <a:pt x="42238" y="174116"/>
                  </a:lnTo>
                  <a:lnTo>
                    <a:pt x="36437" y="201206"/>
                  </a:lnTo>
                  <a:lnTo>
                    <a:pt x="35446" y="226475"/>
                  </a:lnTo>
                  <a:lnTo>
                    <a:pt x="38445" y="248554"/>
                  </a:lnTo>
                  <a:lnTo>
                    <a:pt x="45070" y="263658"/>
                  </a:lnTo>
                  <a:lnTo>
                    <a:pt x="53306" y="273546"/>
                  </a:lnTo>
                  <a:lnTo>
                    <a:pt x="57724" y="277294"/>
                  </a:lnTo>
                  <a:lnTo>
                    <a:pt x="63052" y="278999"/>
                  </a:lnTo>
                  <a:lnTo>
                    <a:pt x="75321" y="278777"/>
                  </a:lnTo>
                  <a:lnTo>
                    <a:pt x="99408" y="270397"/>
                  </a:lnTo>
                  <a:lnTo>
                    <a:pt x="122861" y="254067"/>
                  </a:lnTo>
                  <a:lnTo>
                    <a:pt x="144891" y="226563"/>
                  </a:lnTo>
                  <a:lnTo>
                    <a:pt x="170292" y="197070"/>
                  </a:lnTo>
                  <a:lnTo>
                    <a:pt x="190210" y="165157"/>
                  </a:lnTo>
                  <a:lnTo>
                    <a:pt x="197567" y="150301"/>
                  </a:lnTo>
                  <a:lnTo>
                    <a:pt x="197555" y="149093"/>
                  </a:lnTo>
                  <a:lnTo>
                    <a:pt x="196753" y="149082"/>
                  </a:lnTo>
                  <a:lnTo>
                    <a:pt x="171612" y="178890"/>
                  </a:lnTo>
                  <a:lnTo>
                    <a:pt x="155456" y="207022"/>
                  </a:lnTo>
                  <a:lnTo>
                    <a:pt x="140614" y="240493"/>
                  </a:lnTo>
                  <a:lnTo>
                    <a:pt x="122965" y="275952"/>
                  </a:lnTo>
                  <a:lnTo>
                    <a:pt x="119412" y="291181"/>
                  </a:lnTo>
                  <a:lnTo>
                    <a:pt x="119949" y="301654"/>
                  </a:lnTo>
                  <a:lnTo>
                    <a:pt x="121203" y="305558"/>
                  </a:lnTo>
                  <a:lnTo>
                    <a:pt x="122833" y="307366"/>
                  </a:lnTo>
                  <a:lnTo>
                    <a:pt x="124714" y="307778"/>
                  </a:lnTo>
                  <a:lnTo>
                    <a:pt x="126761" y="307259"/>
                  </a:lnTo>
                  <a:lnTo>
                    <a:pt x="131153" y="302449"/>
                  </a:lnTo>
                  <a:lnTo>
                    <a:pt x="135750" y="293432"/>
                  </a:lnTo>
                  <a:lnTo>
                    <a:pt x="145169" y="259657"/>
                  </a:lnTo>
                  <a:lnTo>
                    <a:pt x="152287" y="2276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4" name="SMARTInkShape-49"/>
            <p:cNvSpPr/>
            <p:nvPr/>
          </p:nvSpPr>
          <p:spPr bwMode="auto">
            <a:xfrm>
              <a:off x="7036594" y="2271713"/>
              <a:ext cx="135732" cy="290582"/>
            </a:xfrm>
            <a:custGeom>
              <a:avLst/>
              <a:gdLst/>
              <a:ahLst/>
              <a:cxnLst/>
              <a:rect l="0" t="0" r="0" b="0"/>
              <a:pathLst>
                <a:path w="135732" h="290582">
                  <a:moveTo>
                    <a:pt x="135731" y="0"/>
                  </a:moveTo>
                  <a:lnTo>
                    <a:pt x="131938" y="3792"/>
                  </a:lnTo>
                  <a:lnTo>
                    <a:pt x="127960" y="5654"/>
                  </a:lnTo>
                  <a:lnTo>
                    <a:pt x="125788" y="6150"/>
                  </a:lnTo>
                  <a:lnTo>
                    <a:pt x="108089" y="16999"/>
                  </a:lnTo>
                  <a:lnTo>
                    <a:pt x="101485" y="23694"/>
                  </a:lnTo>
                  <a:lnTo>
                    <a:pt x="93305" y="38506"/>
                  </a:lnTo>
                  <a:lnTo>
                    <a:pt x="87970" y="57975"/>
                  </a:lnTo>
                  <a:lnTo>
                    <a:pt x="86168" y="93472"/>
                  </a:lnTo>
                  <a:lnTo>
                    <a:pt x="82064" y="123298"/>
                  </a:lnTo>
                  <a:lnTo>
                    <a:pt x="79613" y="156036"/>
                  </a:lnTo>
                  <a:lnTo>
                    <a:pt x="75094" y="187079"/>
                  </a:lnTo>
                  <a:lnTo>
                    <a:pt x="72521" y="220178"/>
                  </a:lnTo>
                  <a:lnTo>
                    <a:pt x="61039" y="255511"/>
                  </a:lnTo>
                  <a:lnTo>
                    <a:pt x="47823" y="285089"/>
                  </a:lnTo>
                  <a:lnTo>
                    <a:pt x="42951" y="289425"/>
                  </a:lnTo>
                  <a:lnTo>
                    <a:pt x="40540" y="290581"/>
                  </a:lnTo>
                  <a:lnTo>
                    <a:pt x="37345" y="289764"/>
                  </a:lnTo>
                  <a:lnTo>
                    <a:pt x="29562" y="284623"/>
                  </a:lnTo>
                  <a:lnTo>
                    <a:pt x="12614" y="253968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5" name="SMARTInkShape-50"/>
            <p:cNvSpPr/>
            <p:nvPr/>
          </p:nvSpPr>
          <p:spPr bwMode="auto">
            <a:xfrm>
              <a:off x="7029450" y="2393156"/>
              <a:ext cx="178595" cy="42694"/>
            </a:xfrm>
            <a:custGeom>
              <a:avLst/>
              <a:gdLst/>
              <a:ahLst/>
              <a:cxnLst/>
              <a:rect l="0" t="0" r="0" b="0"/>
              <a:pathLst>
                <a:path w="178595" h="42694">
                  <a:moveTo>
                    <a:pt x="0" y="28575"/>
                  </a:moveTo>
                  <a:lnTo>
                    <a:pt x="9943" y="28575"/>
                  </a:lnTo>
                  <a:lnTo>
                    <a:pt x="45181" y="40932"/>
                  </a:lnTo>
                  <a:lnTo>
                    <a:pt x="80274" y="42693"/>
                  </a:lnTo>
                  <a:lnTo>
                    <a:pt x="100514" y="40696"/>
                  </a:lnTo>
                  <a:lnTo>
                    <a:pt x="134210" y="34787"/>
                  </a:lnTo>
                  <a:lnTo>
                    <a:pt x="168243" y="9656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6" name="SMARTInkShape-51"/>
            <p:cNvSpPr/>
            <p:nvPr/>
          </p:nvSpPr>
          <p:spPr bwMode="auto">
            <a:xfrm>
              <a:off x="7179618" y="2405380"/>
              <a:ext cx="63701" cy="121946"/>
            </a:xfrm>
            <a:custGeom>
              <a:avLst/>
              <a:gdLst/>
              <a:ahLst/>
              <a:cxnLst/>
              <a:rect l="0" t="0" r="0" b="0"/>
              <a:pathLst>
                <a:path w="63701" h="121946">
                  <a:moveTo>
                    <a:pt x="35570" y="16351"/>
                  </a:moveTo>
                  <a:lnTo>
                    <a:pt x="35570" y="20144"/>
                  </a:lnTo>
                  <a:lnTo>
                    <a:pt x="33453" y="24122"/>
                  </a:lnTo>
                  <a:lnTo>
                    <a:pt x="8429" y="58368"/>
                  </a:lnTo>
                  <a:lnTo>
                    <a:pt x="3663" y="69157"/>
                  </a:lnTo>
                  <a:lnTo>
                    <a:pt x="186" y="102969"/>
                  </a:lnTo>
                  <a:lnTo>
                    <a:pt x="0" y="109881"/>
                  </a:lnTo>
                  <a:lnTo>
                    <a:pt x="2034" y="115599"/>
                  </a:lnTo>
                  <a:lnTo>
                    <a:pt x="3687" y="118235"/>
                  </a:lnTo>
                  <a:lnTo>
                    <a:pt x="6377" y="119993"/>
                  </a:lnTo>
                  <a:lnTo>
                    <a:pt x="13600" y="121945"/>
                  </a:lnTo>
                  <a:lnTo>
                    <a:pt x="16954" y="121672"/>
                  </a:lnTo>
                  <a:lnTo>
                    <a:pt x="22798" y="119252"/>
                  </a:lnTo>
                  <a:lnTo>
                    <a:pt x="41668" y="96731"/>
                  </a:lnTo>
                  <a:lnTo>
                    <a:pt x="51223" y="79061"/>
                  </a:lnTo>
                  <a:lnTo>
                    <a:pt x="60770" y="46848"/>
                  </a:lnTo>
                  <a:lnTo>
                    <a:pt x="63700" y="13253"/>
                  </a:lnTo>
                  <a:lnTo>
                    <a:pt x="61831" y="4920"/>
                  </a:lnTo>
                  <a:lnTo>
                    <a:pt x="60221" y="1587"/>
                  </a:lnTo>
                  <a:lnTo>
                    <a:pt x="57560" y="158"/>
                  </a:lnTo>
                  <a:lnTo>
                    <a:pt x="54199" y="0"/>
                  </a:lnTo>
                  <a:lnTo>
                    <a:pt x="47024" y="1940"/>
                  </a:lnTo>
                  <a:lnTo>
                    <a:pt x="41190" y="5448"/>
                  </a:lnTo>
                  <a:lnTo>
                    <a:pt x="28426" y="234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77" name="SMARTInkShape-52"/>
            <p:cNvSpPr/>
            <p:nvPr/>
          </p:nvSpPr>
          <p:spPr bwMode="auto">
            <a:xfrm>
              <a:off x="7258137" y="2378869"/>
              <a:ext cx="114214" cy="156414"/>
            </a:xfrm>
            <a:custGeom>
              <a:avLst/>
              <a:gdLst/>
              <a:ahLst/>
              <a:cxnLst/>
              <a:rect l="0" t="0" r="0" b="0"/>
              <a:pathLst>
                <a:path w="114214" h="156414">
                  <a:moveTo>
                    <a:pt x="7057" y="71437"/>
                  </a:moveTo>
                  <a:lnTo>
                    <a:pt x="7057" y="102755"/>
                  </a:lnTo>
                  <a:lnTo>
                    <a:pt x="6263" y="130206"/>
                  </a:lnTo>
                  <a:lnTo>
                    <a:pt x="1402" y="144371"/>
                  </a:lnTo>
                  <a:lnTo>
                    <a:pt x="0" y="156413"/>
                  </a:lnTo>
                  <a:lnTo>
                    <a:pt x="12897" y="127045"/>
                  </a:lnTo>
                  <a:lnTo>
                    <a:pt x="31288" y="99708"/>
                  </a:lnTo>
                  <a:lnTo>
                    <a:pt x="58872" y="65047"/>
                  </a:lnTo>
                  <a:lnTo>
                    <a:pt x="90631" y="30875"/>
                  </a:lnTo>
                  <a:lnTo>
                    <a:pt x="103611" y="16971"/>
                  </a:lnTo>
                  <a:lnTo>
                    <a:pt x="108502" y="7203"/>
                  </a:lnTo>
                  <a:lnTo>
                    <a:pt x="1142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86" name="SMARTInkShape-Group15"/>
          <p:cNvGrpSpPr/>
          <p:nvPr/>
        </p:nvGrpSpPr>
        <p:grpSpPr>
          <a:xfrm>
            <a:off x="6744817" y="3531023"/>
            <a:ext cx="754684" cy="365946"/>
            <a:chOff x="6744817" y="3531023"/>
            <a:chExt cx="754684" cy="365946"/>
          </a:xfrm>
        </p:grpSpPr>
        <p:sp>
          <p:nvSpPr>
            <p:cNvPr id="2540579" name="SMARTInkShape-53"/>
            <p:cNvSpPr/>
            <p:nvPr/>
          </p:nvSpPr>
          <p:spPr bwMode="auto">
            <a:xfrm>
              <a:off x="6744817" y="3601953"/>
              <a:ext cx="127472" cy="284014"/>
            </a:xfrm>
            <a:custGeom>
              <a:avLst/>
              <a:gdLst/>
              <a:ahLst/>
              <a:cxnLst/>
              <a:rect l="0" t="0" r="0" b="0"/>
              <a:pathLst>
                <a:path w="127472" h="284014">
                  <a:moveTo>
                    <a:pt x="70321" y="48503"/>
                  </a:moveTo>
                  <a:lnTo>
                    <a:pt x="66528" y="48503"/>
                  </a:lnTo>
                  <a:lnTo>
                    <a:pt x="62550" y="44270"/>
                  </a:lnTo>
                  <a:lnTo>
                    <a:pt x="36976" y="8718"/>
                  </a:lnTo>
                  <a:lnTo>
                    <a:pt x="29837" y="1878"/>
                  </a:lnTo>
                  <a:lnTo>
                    <a:pt x="25075" y="0"/>
                  </a:lnTo>
                  <a:lnTo>
                    <a:pt x="22695" y="1086"/>
                  </a:lnTo>
                  <a:lnTo>
                    <a:pt x="17932" y="6527"/>
                  </a:lnTo>
                  <a:lnTo>
                    <a:pt x="10789" y="22308"/>
                  </a:lnTo>
                  <a:lnTo>
                    <a:pt x="7438" y="49649"/>
                  </a:lnTo>
                  <a:lnTo>
                    <a:pt x="4538" y="75735"/>
                  </a:lnTo>
                  <a:lnTo>
                    <a:pt x="1396" y="106644"/>
                  </a:lnTo>
                  <a:lnTo>
                    <a:pt x="0" y="141548"/>
                  </a:lnTo>
                  <a:lnTo>
                    <a:pt x="1496" y="176111"/>
                  </a:lnTo>
                  <a:lnTo>
                    <a:pt x="4807" y="208405"/>
                  </a:lnTo>
                  <a:lnTo>
                    <a:pt x="8924" y="235988"/>
                  </a:lnTo>
                  <a:lnTo>
                    <a:pt x="19497" y="266244"/>
                  </a:lnTo>
                  <a:lnTo>
                    <a:pt x="30270" y="278362"/>
                  </a:lnTo>
                  <a:lnTo>
                    <a:pt x="36477" y="282705"/>
                  </a:lnTo>
                  <a:lnTo>
                    <a:pt x="43789" y="284013"/>
                  </a:lnTo>
                  <a:lnTo>
                    <a:pt x="60381" y="281232"/>
                  </a:lnTo>
                  <a:lnTo>
                    <a:pt x="76222" y="270472"/>
                  </a:lnTo>
                  <a:lnTo>
                    <a:pt x="100644" y="242330"/>
                  </a:lnTo>
                  <a:lnTo>
                    <a:pt x="127471" y="2056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0" name="SMARTInkShape-54"/>
            <p:cNvSpPr/>
            <p:nvPr/>
          </p:nvSpPr>
          <p:spPr bwMode="auto">
            <a:xfrm>
              <a:off x="6880421" y="3655208"/>
              <a:ext cx="104407" cy="164740"/>
            </a:xfrm>
            <a:custGeom>
              <a:avLst/>
              <a:gdLst/>
              <a:ahLst/>
              <a:cxnLst/>
              <a:rect l="0" t="0" r="0" b="0"/>
              <a:pathLst>
                <a:path w="104407" h="164740">
                  <a:moveTo>
                    <a:pt x="6154" y="30967"/>
                  </a:moveTo>
                  <a:lnTo>
                    <a:pt x="2361" y="34759"/>
                  </a:lnTo>
                  <a:lnTo>
                    <a:pt x="499" y="40854"/>
                  </a:lnTo>
                  <a:lnTo>
                    <a:pt x="0" y="68782"/>
                  </a:lnTo>
                  <a:lnTo>
                    <a:pt x="6820" y="101172"/>
                  </a:lnTo>
                  <a:lnTo>
                    <a:pt x="15811" y="130736"/>
                  </a:lnTo>
                  <a:lnTo>
                    <a:pt x="26654" y="148547"/>
                  </a:lnTo>
                  <a:lnTo>
                    <a:pt x="39921" y="160085"/>
                  </a:lnTo>
                  <a:lnTo>
                    <a:pt x="50114" y="164739"/>
                  </a:lnTo>
                  <a:lnTo>
                    <a:pt x="65746" y="162325"/>
                  </a:lnTo>
                  <a:lnTo>
                    <a:pt x="70488" y="159020"/>
                  </a:lnTo>
                  <a:lnTo>
                    <a:pt x="90287" y="129969"/>
                  </a:lnTo>
                  <a:lnTo>
                    <a:pt x="100227" y="101664"/>
                  </a:lnTo>
                  <a:lnTo>
                    <a:pt x="104406" y="68142"/>
                  </a:lnTo>
                  <a:lnTo>
                    <a:pt x="101853" y="36867"/>
                  </a:lnTo>
                  <a:lnTo>
                    <a:pt x="92277" y="11284"/>
                  </a:lnTo>
                  <a:lnTo>
                    <a:pt x="87382" y="5939"/>
                  </a:lnTo>
                  <a:lnTo>
                    <a:pt x="75593" y="0"/>
                  </a:lnTo>
                  <a:lnTo>
                    <a:pt x="69909" y="3"/>
                  </a:lnTo>
                  <a:lnTo>
                    <a:pt x="59361" y="4241"/>
                  </a:lnTo>
                  <a:lnTo>
                    <a:pt x="40704" y="19344"/>
                  </a:lnTo>
                  <a:lnTo>
                    <a:pt x="31299" y="36384"/>
                  </a:lnTo>
                  <a:lnTo>
                    <a:pt x="21542" y="66174"/>
                  </a:lnTo>
                  <a:lnTo>
                    <a:pt x="14926" y="100892"/>
                  </a:lnTo>
                  <a:lnTo>
                    <a:pt x="20442" y="1309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1" name="SMARTInkShape-55"/>
            <p:cNvSpPr/>
            <p:nvPr/>
          </p:nvSpPr>
          <p:spPr bwMode="auto">
            <a:xfrm>
              <a:off x="7036829" y="3531023"/>
              <a:ext cx="191801" cy="365946"/>
            </a:xfrm>
            <a:custGeom>
              <a:avLst/>
              <a:gdLst/>
              <a:ahLst/>
              <a:cxnLst/>
              <a:rect l="0" t="0" r="0" b="0"/>
              <a:pathLst>
                <a:path w="191801" h="365946">
                  <a:moveTo>
                    <a:pt x="49771" y="69427"/>
                  </a:moveTo>
                  <a:lnTo>
                    <a:pt x="45978" y="69427"/>
                  </a:lnTo>
                  <a:lnTo>
                    <a:pt x="42000" y="71544"/>
                  </a:lnTo>
                  <a:lnTo>
                    <a:pt x="36792" y="76718"/>
                  </a:lnTo>
                  <a:lnTo>
                    <a:pt x="15979" y="106106"/>
                  </a:lnTo>
                  <a:lnTo>
                    <a:pt x="5804" y="134446"/>
                  </a:lnTo>
                  <a:lnTo>
                    <a:pt x="2449" y="158649"/>
                  </a:lnTo>
                  <a:lnTo>
                    <a:pt x="958" y="185282"/>
                  </a:lnTo>
                  <a:lnTo>
                    <a:pt x="295" y="212993"/>
                  </a:lnTo>
                  <a:lnTo>
                    <a:pt x="0" y="239067"/>
                  </a:lnTo>
                  <a:lnTo>
                    <a:pt x="663" y="263885"/>
                  </a:lnTo>
                  <a:lnTo>
                    <a:pt x="6293" y="298582"/>
                  </a:lnTo>
                  <a:lnTo>
                    <a:pt x="17663" y="323062"/>
                  </a:lnTo>
                  <a:lnTo>
                    <a:pt x="26505" y="332437"/>
                  </a:lnTo>
                  <a:lnTo>
                    <a:pt x="31085" y="334461"/>
                  </a:lnTo>
                  <a:lnTo>
                    <a:pt x="40407" y="334593"/>
                  </a:lnTo>
                  <a:lnTo>
                    <a:pt x="49843" y="329889"/>
                  </a:lnTo>
                  <a:lnTo>
                    <a:pt x="54582" y="326412"/>
                  </a:lnTo>
                  <a:lnTo>
                    <a:pt x="68836" y="306349"/>
                  </a:lnTo>
                  <a:lnTo>
                    <a:pt x="79320" y="272711"/>
                  </a:lnTo>
                  <a:lnTo>
                    <a:pt x="86981" y="244178"/>
                  </a:lnTo>
                  <a:lnTo>
                    <a:pt x="94090" y="212181"/>
                  </a:lnTo>
                  <a:lnTo>
                    <a:pt x="97249" y="176794"/>
                  </a:lnTo>
                  <a:lnTo>
                    <a:pt x="98886" y="158468"/>
                  </a:lnTo>
                  <a:lnTo>
                    <a:pt x="100770" y="139900"/>
                  </a:lnTo>
                  <a:lnTo>
                    <a:pt x="102820" y="121172"/>
                  </a:lnTo>
                  <a:lnTo>
                    <a:pt x="102982" y="85545"/>
                  </a:lnTo>
                  <a:lnTo>
                    <a:pt x="100407" y="52778"/>
                  </a:lnTo>
                  <a:lnTo>
                    <a:pt x="96618" y="24986"/>
                  </a:lnTo>
                  <a:lnTo>
                    <a:pt x="90022" y="2196"/>
                  </a:lnTo>
                  <a:lnTo>
                    <a:pt x="87718" y="0"/>
                  </a:lnTo>
                  <a:lnTo>
                    <a:pt x="85387" y="123"/>
                  </a:lnTo>
                  <a:lnTo>
                    <a:pt x="83040" y="1793"/>
                  </a:lnTo>
                  <a:lnTo>
                    <a:pt x="72153" y="23105"/>
                  </a:lnTo>
                  <a:lnTo>
                    <a:pt x="65539" y="47781"/>
                  </a:lnTo>
                  <a:lnTo>
                    <a:pt x="59954" y="78063"/>
                  </a:lnTo>
                  <a:lnTo>
                    <a:pt x="54826" y="112688"/>
                  </a:lnTo>
                  <a:lnTo>
                    <a:pt x="52347" y="131605"/>
                  </a:lnTo>
                  <a:lnTo>
                    <a:pt x="49901" y="151360"/>
                  </a:lnTo>
                  <a:lnTo>
                    <a:pt x="47477" y="171674"/>
                  </a:lnTo>
                  <a:lnTo>
                    <a:pt x="46653" y="190773"/>
                  </a:lnTo>
                  <a:lnTo>
                    <a:pt x="46899" y="209062"/>
                  </a:lnTo>
                  <a:lnTo>
                    <a:pt x="49289" y="244199"/>
                  </a:lnTo>
                  <a:lnTo>
                    <a:pt x="52996" y="278337"/>
                  </a:lnTo>
                  <a:lnTo>
                    <a:pt x="59407" y="305680"/>
                  </a:lnTo>
                  <a:lnTo>
                    <a:pt x="68341" y="326828"/>
                  </a:lnTo>
                  <a:lnTo>
                    <a:pt x="80250" y="341519"/>
                  </a:lnTo>
                  <a:lnTo>
                    <a:pt x="91363" y="349107"/>
                  </a:lnTo>
                  <a:lnTo>
                    <a:pt x="96549" y="351130"/>
                  </a:lnTo>
                  <a:lnTo>
                    <a:pt x="102388" y="350892"/>
                  </a:lnTo>
                  <a:lnTo>
                    <a:pt x="115225" y="346393"/>
                  </a:lnTo>
                  <a:lnTo>
                    <a:pt x="135839" y="327351"/>
                  </a:lnTo>
                  <a:lnTo>
                    <a:pt x="153237" y="297808"/>
                  </a:lnTo>
                  <a:lnTo>
                    <a:pt x="163489" y="273323"/>
                  </a:lnTo>
                  <a:lnTo>
                    <a:pt x="173337" y="247360"/>
                  </a:lnTo>
                  <a:lnTo>
                    <a:pt x="183006" y="222592"/>
                  </a:lnTo>
                  <a:lnTo>
                    <a:pt x="188362" y="198354"/>
                  </a:lnTo>
                  <a:lnTo>
                    <a:pt x="191376" y="168747"/>
                  </a:lnTo>
                  <a:lnTo>
                    <a:pt x="191800" y="161834"/>
                  </a:lnTo>
                  <a:lnTo>
                    <a:pt x="190494" y="157225"/>
                  </a:lnTo>
                  <a:lnTo>
                    <a:pt x="188036" y="154153"/>
                  </a:lnTo>
                  <a:lnTo>
                    <a:pt x="184811" y="152105"/>
                  </a:lnTo>
                  <a:lnTo>
                    <a:pt x="182660" y="153914"/>
                  </a:lnTo>
                  <a:lnTo>
                    <a:pt x="174975" y="181748"/>
                  </a:lnTo>
                  <a:lnTo>
                    <a:pt x="163069" y="215949"/>
                  </a:lnTo>
                  <a:lnTo>
                    <a:pt x="155688" y="242498"/>
                  </a:lnTo>
                  <a:lnTo>
                    <a:pt x="152408" y="270172"/>
                  </a:lnTo>
                  <a:lnTo>
                    <a:pt x="150950" y="296231"/>
                  </a:lnTo>
                  <a:lnTo>
                    <a:pt x="152246" y="328980"/>
                  </a:lnTo>
                  <a:lnTo>
                    <a:pt x="159795" y="357587"/>
                  </a:lnTo>
                  <a:lnTo>
                    <a:pt x="164287" y="364186"/>
                  </a:lnTo>
                  <a:lnTo>
                    <a:pt x="166596" y="365945"/>
                  </a:lnTo>
                  <a:lnTo>
                    <a:pt x="168930" y="365531"/>
                  </a:lnTo>
                  <a:lnTo>
                    <a:pt x="178359" y="3551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2" name="SMARTInkShape-56"/>
            <p:cNvSpPr/>
            <p:nvPr/>
          </p:nvSpPr>
          <p:spPr bwMode="auto">
            <a:xfrm>
              <a:off x="7315200" y="3549549"/>
              <a:ext cx="35720" cy="307481"/>
            </a:xfrm>
            <a:custGeom>
              <a:avLst/>
              <a:gdLst/>
              <a:ahLst/>
              <a:cxnLst/>
              <a:rect l="0" t="0" r="0" b="0"/>
              <a:pathLst>
                <a:path w="35720" h="307481">
                  <a:moveTo>
                    <a:pt x="35719" y="79476"/>
                  </a:moveTo>
                  <a:lnTo>
                    <a:pt x="35719" y="48102"/>
                  </a:lnTo>
                  <a:lnTo>
                    <a:pt x="35719" y="15564"/>
                  </a:lnTo>
                  <a:lnTo>
                    <a:pt x="35719" y="0"/>
                  </a:lnTo>
                  <a:lnTo>
                    <a:pt x="27948" y="31312"/>
                  </a:lnTo>
                  <a:lnTo>
                    <a:pt x="21245" y="64940"/>
                  </a:lnTo>
                  <a:lnTo>
                    <a:pt x="17380" y="93653"/>
                  </a:lnTo>
                  <a:lnTo>
                    <a:pt x="15662" y="122289"/>
                  </a:lnTo>
                  <a:lnTo>
                    <a:pt x="14898" y="150892"/>
                  </a:lnTo>
                  <a:lnTo>
                    <a:pt x="14559" y="179479"/>
                  </a:lnTo>
                  <a:lnTo>
                    <a:pt x="14408" y="208059"/>
                  </a:lnTo>
                  <a:lnTo>
                    <a:pt x="18116" y="243340"/>
                  </a:lnTo>
                  <a:lnTo>
                    <a:pt x="20776" y="277209"/>
                  </a:lnTo>
                  <a:lnTo>
                    <a:pt x="21406" y="306064"/>
                  </a:lnTo>
                  <a:lnTo>
                    <a:pt x="19827" y="306735"/>
                  </a:lnTo>
                  <a:lnTo>
                    <a:pt x="13839" y="307480"/>
                  </a:lnTo>
                  <a:lnTo>
                    <a:pt x="10813" y="306091"/>
                  </a:lnTo>
                  <a:lnTo>
                    <a:pt x="0" y="2937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3" name="SMARTInkShape-57"/>
            <p:cNvSpPr/>
            <p:nvPr/>
          </p:nvSpPr>
          <p:spPr bwMode="auto">
            <a:xfrm>
              <a:off x="7236619" y="3740150"/>
              <a:ext cx="128588" cy="53182"/>
            </a:xfrm>
            <a:custGeom>
              <a:avLst/>
              <a:gdLst/>
              <a:ahLst/>
              <a:cxnLst/>
              <a:rect l="0" t="0" r="0" b="0"/>
              <a:pathLst>
                <a:path w="128588" h="53182">
                  <a:moveTo>
                    <a:pt x="0" y="53181"/>
                  </a:moveTo>
                  <a:lnTo>
                    <a:pt x="3793" y="53181"/>
                  </a:lnTo>
                  <a:lnTo>
                    <a:pt x="38076" y="38708"/>
                  </a:lnTo>
                  <a:lnTo>
                    <a:pt x="70954" y="26963"/>
                  </a:lnTo>
                  <a:lnTo>
                    <a:pt x="102142" y="12698"/>
                  </a:lnTo>
                  <a:lnTo>
                    <a:pt x="115019" y="5555"/>
                  </a:lnTo>
                  <a:lnTo>
                    <a:pt x="118589" y="793"/>
                  </a:lnTo>
                  <a:lnTo>
                    <a:pt x="120333" y="0"/>
                  </a:lnTo>
                  <a:lnTo>
                    <a:pt x="122292" y="264"/>
                  </a:lnTo>
                  <a:lnTo>
                    <a:pt x="127343" y="2600"/>
                  </a:lnTo>
                  <a:lnTo>
                    <a:pt x="128035" y="5036"/>
                  </a:lnTo>
                  <a:lnTo>
                    <a:pt x="128587" y="103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4" name="SMARTInkShape-58"/>
            <p:cNvSpPr/>
            <p:nvPr/>
          </p:nvSpPr>
          <p:spPr bwMode="auto">
            <a:xfrm>
              <a:off x="7372350" y="3757613"/>
              <a:ext cx="41148" cy="91335"/>
            </a:xfrm>
            <a:custGeom>
              <a:avLst/>
              <a:gdLst/>
              <a:ahLst/>
              <a:cxnLst/>
              <a:rect l="0" t="0" r="0" b="0"/>
              <a:pathLst>
                <a:path w="41148" h="91335">
                  <a:moveTo>
                    <a:pt x="0" y="0"/>
                  </a:moveTo>
                  <a:lnTo>
                    <a:pt x="0" y="31317"/>
                  </a:lnTo>
                  <a:lnTo>
                    <a:pt x="794" y="45350"/>
                  </a:lnTo>
                  <a:lnTo>
                    <a:pt x="8819" y="76470"/>
                  </a:lnTo>
                  <a:lnTo>
                    <a:pt x="11857" y="82405"/>
                  </a:lnTo>
                  <a:lnTo>
                    <a:pt x="13207" y="87689"/>
                  </a:lnTo>
                  <a:lnTo>
                    <a:pt x="14361" y="89415"/>
                  </a:lnTo>
                  <a:lnTo>
                    <a:pt x="15924" y="90566"/>
                  </a:lnTo>
                  <a:lnTo>
                    <a:pt x="17759" y="91334"/>
                  </a:lnTo>
                  <a:lnTo>
                    <a:pt x="18983" y="90258"/>
                  </a:lnTo>
                  <a:lnTo>
                    <a:pt x="23064" y="79241"/>
                  </a:lnTo>
                  <a:lnTo>
                    <a:pt x="29059" y="67399"/>
                  </a:lnTo>
                  <a:lnTo>
                    <a:pt x="40788" y="33874"/>
                  </a:lnTo>
                  <a:lnTo>
                    <a:pt x="41147" y="22199"/>
                  </a:lnTo>
                  <a:lnTo>
                    <a:pt x="38660" y="14364"/>
                  </a:lnTo>
                  <a:lnTo>
                    <a:pt x="32793" y="8236"/>
                  </a:lnTo>
                  <a:lnTo>
                    <a:pt x="25687" y="3660"/>
                  </a:lnTo>
                  <a:lnTo>
                    <a:pt x="19883" y="1627"/>
                  </a:lnTo>
                  <a:lnTo>
                    <a:pt x="12541" y="2839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5" name="SMARTInkShape-59"/>
            <p:cNvSpPr/>
            <p:nvPr/>
          </p:nvSpPr>
          <p:spPr bwMode="auto">
            <a:xfrm>
              <a:off x="7429615" y="3750469"/>
              <a:ext cx="69886" cy="120509"/>
            </a:xfrm>
            <a:custGeom>
              <a:avLst/>
              <a:gdLst/>
              <a:ahLst/>
              <a:cxnLst/>
              <a:rect l="0" t="0" r="0" b="0"/>
              <a:pathLst>
                <a:path w="69886" h="120509">
                  <a:moveTo>
                    <a:pt x="21316" y="0"/>
                  </a:moveTo>
                  <a:lnTo>
                    <a:pt x="21316" y="3792"/>
                  </a:lnTo>
                  <a:lnTo>
                    <a:pt x="15165" y="34320"/>
                  </a:lnTo>
                  <a:lnTo>
                    <a:pt x="6533" y="69136"/>
                  </a:lnTo>
                  <a:lnTo>
                    <a:pt x="2840" y="80733"/>
                  </a:lnTo>
                  <a:lnTo>
                    <a:pt x="144" y="114342"/>
                  </a:lnTo>
                  <a:lnTo>
                    <a:pt x="0" y="118287"/>
                  </a:lnTo>
                  <a:lnTo>
                    <a:pt x="755" y="119339"/>
                  </a:lnTo>
                  <a:lnTo>
                    <a:pt x="3711" y="120508"/>
                  </a:lnTo>
                  <a:lnTo>
                    <a:pt x="5611" y="119232"/>
                  </a:lnTo>
                  <a:lnTo>
                    <a:pt x="9839" y="113582"/>
                  </a:lnTo>
                  <a:lnTo>
                    <a:pt x="23735" y="77891"/>
                  </a:lnTo>
                  <a:lnTo>
                    <a:pt x="34024" y="44960"/>
                  </a:lnTo>
                  <a:lnTo>
                    <a:pt x="51280" y="15005"/>
                  </a:lnTo>
                  <a:lnTo>
                    <a:pt x="59122" y="5680"/>
                  </a:lnTo>
                  <a:lnTo>
                    <a:pt x="61601" y="4580"/>
                  </a:lnTo>
                  <a:lnTo>
                    <a:pt x="64048" y="4641"/>
                  </a:lnTo>
                  <a:lnTo>
                    <a:pt x="66473" y="5475"/>
                  </a:lnTo>
                  <a:lnTo>
                    <a:pt x="68089" y="6825"/>
                  </a:lnTo>
                  <a:lnTo>
                    <a:pt x="69885" y="10442"/>
                  </a:lnTo>
                  <a:lnTo>
                    <a:pt x="69571" y="12517"/>
                  </a:lnTo>
                  <a:lnTo>
                    <a:pt x="65479" y="21552"/>
                  </a:lnTo>
                  <a:lnTo>
                    <a:pt x="65045" y="23892"/>
                  </a:lnTo>
                  <a:lnTo>
                    <a:pt x="63962" y="25453"/>
                  </a:lnTo>
                  <a:lnTo>
                    <a:pt x="62447" y="26494"/>
                  </a:lnTo>
                  <a:lnTo>
                    <a:pt x="56522" y="27958"/>
                  </a:lnTo>
                  <a:lnTo>
                    <a:pt x="54312" y="28164"/>
                  </a:lnTo>
                  <a:lnTo>
                    <a:pt x="49739" y="26275"/>
                  </a:lnTo>
                  <a:lnTo>
                    <a:pt x="4274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595" name="SMARTInkShape-Group16"/>
          <p:cNvGrpSpPr/>
          <p:nvPr/>
        </p:nvGrpSpPr>
        <p:grpSpPr>
          <a:xfrm>
            <a:off x="7979863" y="1071563"/>
            <a:ext cx="614069" cy="184356"/>
            <a:chOff x="7979863" y="1071563"/>
            <a:chExt cx="614069" cy="184356"/>
          </a:xfrm>
        </p:grpSpPr>
        <p:sp>
          <p:nvSpPr>
            <p:cNvPr id="2540587" name="SMARTInkShape-60"/>
            <p:cNvSpPr/>
            <p:nvPr/>
          </p:nvSpPr>
          <p:spPr bwMode="auto">
            <a:xfrm>
              <a:off x="8022431" y="1108361"/>
              <a:ext cx="14261" cy="132788"/>
            </a:xfrm>
            <a:custGeom>
              <a:avLst/>
              <a:gdLst/>
              <a:ahLst/>
              <a:cxnLst/>
              <a:rect l="0" t="0" r="0" b="0"/>
              <a:pathLst>
                <a:path w="14261" h="132788">
                  <a:moveTo>
                    <a:pt x="0" y="13208"/>
                  </a:moveTo>
                  <a:lnTo>
                    <a:pt x="0" y="0"/>
                  </a:lnTo>
                  <a:lnTo>
                    <a:pt x="794" y="31641"/>
                  </a:lnTo>
                  <a:lnTo>
                    <a:pt x="6151" y="63760"/>
                  </a:lnTo>
                  <a:lnTo>
                    <a:pt x="12668" y="96888"/>
                  </a:lnTo>
                  <a:lnTo>
                    <a:pt x="14246" y="131854"/>
                  </a:lnTo>
                  <a:lnTo>
                    <a:pt x="14260" y="132787"/>
                  </a:lnTo>
                  <a:lnTo>
                    <a:pt x="13475" y="132615"/>
                  </a:lnTo>
                  <a:lnTo>
                    <a:pt x="10486" y="130307"/>
                  </a:lnTo>
                  <a:lnTo>
                    <a:pt x="8630" y="124518"/>
                  </a:lnTo>
                  <a:lnTo>
                    <a:pt x="7274" y="90899"/>
                  </a:lnTo>
                  <a:lnTo>
                    <a:pt x="7144" y="703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8" name="SMARTInkShape-61"/>
            <p:cNvSpPr/>
            <p:nvPr/>
          </p:nvSpPr>
          <p:spPr bwMode="auto">
            <a:xfrm>
              <a:off x="7979863" y="1107397"/>
              <a:ext cx="159489" cy="145448"/>
            </a:xfrm>
            <a:custGeom>
              <a:avLst/>
              <a:gdLst/>
              <a:ahLst/>
              <a:cxnLst/>
              <a:rect l="0" t="0" r="0" b="0"/>
              <a:pathLst>
                <a:path w="159489" h="145448">
                  <a:moveTo>
                    <a:pt x="6850" y="35603"/>
                  </a:moveTo>
                  <a:lnTo>
                    <a:pt x="0" y="35603"/>
                  </a:lnTo>
                  <a:lnTo>
                    <a:pt x="3585" y="31811"/>
                  </a:lnTo>
                  <a:lnTo>
                    <a:pt x="26119" y="17264"/>
                  </a:lnTo>
                  <a:lnTo>
                    <a:pt x="47673" y="10787"/>
                  </a:lnTo>
                  <a:lnTo>
                    <a:pt x="61539" y="2861"/>
                  </a:lnTo>
                  <a:lnTo>
                    <a:pt x="90592" y="58"/>
                  </a:lnTo>
                  <a:lnTo>
                    <a:pt x="93634" y="0"/>
                  </a:lnTo>
                  <a:lnTo>
                    <a:pt x="95662" y="755"/>
                  </a:lnTo>
                  <a:lnTo>
                    <a:pt x="97015" y="2053"/>
                  </a:lnTo>
                  <a:lnTo>
                    <a:pt x="97916" y="3711"/>
                  </a:lnTo>
                  <a:lnTo>
                    <a:pt x="97723" y="5610"/>
                  </a:lnTo>
                  <a:lnTo>
                    <a:pt x="95391" y="9838"/>
                  </a:lnTo>
                  <a:lnTo>
                    <a:pt x="89617" y="16680"/>
                  </a:lnTo>
                  <a:lnTo>
                    <a:pt x="72557" y="30593"/>
                  </a:lnTo>
                  <a:lnTo>
                    <a:pt x="66216" y="38139"/>
                  </a:lnTo>
                  <a:lnTo>
                    <a:pt x="45667" y="53664"/>
                  </a:lnTo>
                  <a:lnTo>
                    <a:pt x="36930" y="56590"/>
                  </a:lnTo>
                  <a:lnTo>
                    <a:pt x="37222" y="56738"/>
                  </a:lnTo>
                  <a:lnTo>
                    <a:pt x="45500" y="56995"/>
                  </a:lnTo>
                  <a:lnTo>
                    <a:pt x="79539" y="50550"/>
                  </a:lnTo>
                  <a:lnTo>
                    <a:pt x="107109" y="52137"/>
                  </a:lnTo>
                  <a:lnTo>
                    <a:pt x="141026" y="62093"/>
                  </a:lnTo>
                  <a:lnTo>
                    <a:pt x="149298" y="66691"/>
                  </a:lnTo>
                  <a:lnTo>
                    <a:pt x="158418" y="77534"/>
                  </a:lnTo>
                  <a:lnTo>
                    <a:pt x="159488" y="81813"/>
                  </a:lnTo>
                  <a:lnTo>
                    <a:pt x="158563" y="90801"/>
                  </a:lnTo>
                  <a:lnTo>
                    <a:pt x="149786" y="108579"/>
                  </a:lnTo>
                  <a:lnTo>
                    <a:pt x="133338" y="125135"/>
                  </a:lnTo>
                  <a:lnTo>
                    <a:pt x="102331" y="139249"/>
                  </a:lnTo>
                  <a:lnTo>
                    <a:pt x="90032" y="144638"/>
                  </a:lnTo>
                  <a:lnTo>
                    <a:pt x="79274" y="145447"/>
                  </a:lnTo>
                  <a:lnTo>
                    <a:pt x="70788" y="143160"/>
                  </a:lnTo>
                  <a:lnTo>
                    <a:pt x="68526" y="141439"/>
                  </a:lnTo>
                  <a:lnTo>
                    <a:pt x="64000" y="1356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89" name="SMARTInkShape-62"/>
            <p:cNvSpPr/>
            <p:nvPr/>
          </p:nvSpPr>
          <p:spPr bwMode="auto">
            <a:xfrm>
              <a:off x="8179628" y="1228725"/>
              <a:ext cx="14254" cy="27194"/>
            </a:xfrm>
            <a:custGeom>
              <a:avLst/>
              <a:gdLst/>
              <a:ahLst/>
              <a:cxnLst/>
              <a:rect l="0" t="0" r="0" b="0"/>
              <a:pathLst>
                <a:path w="14254" h="27194">
                  <a:moveTo>
                    <a:pt x="14253" y="0"/>
                  </a:moveTo>
                  <a:lnTo>
                    <a:pt x="10460" y="3792"/>
                  </a:lnTo>
                  <a:lnTo>
                    <a:pt x="6482" y="5654"/>
                  </a:lnTo>
                  <a:lnTo>
                    <a:pt x="4310" y="6151"/>
                  </a:lnTo>
                  <a:lnTo>
                    <a:pt x="2862" y="7275"/>
                  </a:lnTo>
                  <a:lnTo>
                    <a:pt x="1252" y="10642"/>
                  </a:lnTo>
                  <a:lnTo>
                    <a:pt x="0" y="27193"/>
                  </a:lnTo>
                  <a:lnTo>
                    <a:pt x="782" y="26860"/>
                  </a:lnTo>
                  <a:lnTo>
                    <a:pt x="3768" y="24373"/>
                  </a:lnTo>
                  <a:lnTo>
                    <a:pt x="1425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0" name="SMARTInkShape-63"/>
            <p:cNvSpPr/>
            <p:nvPr/>
          </p:nvSpPr>
          <p:spPr bwMode="auto">
            <a:xfrm>
              <a:off x="8243888" y="1071563"/>
              <a:ext cx="78582" cy="149587"/>
            </a:xfrm>
            <a:custGeom>
              <a:avLst/>
              <a:gdLst/>
              <a:ahLst/>
              <a:cxnLst/>
              <a:rect l="0" t="0" r="0" b="0"/>
              <a:pathLst>
                <a:path w="78582" h="149587">
                  <a:moveTo>
                    <a:pt x="0" y="0"/>
                  </a:moveTo>
                  <a:lnTo>
                    <a:pt x="0" y="31373"/>
                  </a:lnTo>
                  <a:lnTo>
                    <a:pt x="0" y="64662"/>
                  </a:lnTo>
                  <a:lnTo>
                    <a:pt x="0" y="100061"/>
                  </a:lnTo>
                  <a:lnTo>
                    <a:pt x="3792" y="117665"/>
                  </a:lnTo>
                  <a:lnTo>
                    <a:pt x="9942" y="129143"/>
                  </a:lnTo>
                  <a:lnTo>
                    <a:pt x="16792" y="137571"/>
                  </a:lnTo>
                  <a:lnTo>
                    <a:pt x="27641" y="145096"/>
                  </a:lnTo>
                  <a:lnTo>
                    <a:pt x="40910" y="148560"/>
                  </a:lnTo>
                  <a:lnTo>
                    <a:pt x="54895" y="149586"/>
                  </a:lnTo>
                  <a:lnTo>
                    <a:pt x="62233" y="147709"/>
                  </a:lnTo>
                  <a:lnTo>
                    <a:pt x="78581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1" name="SMARTInkShape-64"/>
            <p:cNvSpPr/>
            <p:nvPr/>
          </p:nvSpPr>
          <p:spPr bwMode="auto">
            <a:xfrm>
              <a:off x="8129588" y="1135856"/>
              <a:ext cx="192882" cy="42864"/>
            </a:xfrm>
            <a:custGeom>
              <a:avLst/>
              <a:gdLst/>
              <a:ahLst/>
              <a:cxnLst/>
              <a:rect l="0" t="0" r="0" b="0"/>
              <a:pathLst>
                <a:path w="192882" h="42864">
                  <a:moveTo>
                    <a:pt x="0" y="42863"/>
                  </a:moveTo>
                  <a:lnTo>
                    <a:pt x="18681" y="42069"/>
                  </a:lnTo>
                  <a:lnTo>
                    <a:pt x="54377" y="29127"/>
                  </a:lnTo>
                  <a:lnTo>
                    <a:pt x="85345" y="19919"/>
                  </a:lnTo>
                  <a:lnTo>
                    <a:pt x="115863" y="12164"/>
                  </a:lnTo>
                  <a:lnTo>
                    <a:pt x="145013" y="4839"/>
                  </a:lnTo>
                  <a:lnTo>
                    <a:pt x="176017" y="956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2" name="SMARTInkShape-65"/>
            <p:cNvSpPr/>
            <p:nvPr/>
          </p:nvSpPr>
          <p:spPr bwMode="auto">
            <a:xfrm>
              <a:off x="8322469" y="1135856"/>
              <a:ext cx="78277" cy="78430"/>
            </a:xfrm>
            <a:custGeom>
              <a:avLst/>
              <a:gdLst/>
              <a:ahLst/>
              <a:cxnLst/>
              <a:rect l="0" t="0" r="0" b="0"/>
              <a:pathLst>
                <a:path w="78277" h="78430">
                  <a:moveTo>
                    <a:pt x="0" y="0"/>
                  </a:moveTo>
                  <a:lnTo>
                    <a:pt x="0" y="3793"/>
                  </a:lnTo>
                  <a:lnTo>
                    <a:pt x="2117" y="7771"/>
                  </a:lnTo>
                  <a:lnTo>
                    <a:pt x="29999" y="40910"/>
                  </a:lnTo>
                  <a:lnTo>
                    <a:pt x="39498" y="54707"/>
                  </a:lnTo>
                  <a:lnTo>
                    <a:pt x="43361" y="74669"/>
                  </a:lnTo>
                  <a:lnTo>
                    <a:pt x="44782" y="75973"/>
                  </a:lnTo>
                  <a:lnTo>
                    <a:pt x="49701" y="78429"/>
                  </a:lnTo>
                  <a:lnTo>
                    <a:pt x="53707" y="70952"/>
                  </a:lnTo>
                  <a:lnTo>
                    <a:pt x="62652" y="39520"/>
                  </a:lnTo>
                  <a:lnTo>
                    <a:pt x="70561" y="11113"/>
                  </a:lnTo>
                  <a:lnTo>
                    <a:pt x="71048" y="5469"/>
                  </a:lnTo>
                  <a:lnTo>
                    <a:pt x="71971" y="3646"/>
                  </a:lnTo>
                  <a:lnTo>
                    <a:pt x="73381" y="2431"/>
                  </a:lnTo>
                  <a:lnTo>
                    <a:pt x="75115" y="1620"/>
                  </a:lnTo>
                  <a:lnTo>
                    <a:pt x="76270" y="1874"/>
                  </a:lnTo>
                  <a:lnTo>
                    <a:pt x="77040" y="2837"/>
                  </a:lnTo>
                  <a:lnTo>
                    <a:pt x="77896" y="6024"/>
                  </a:lnTo>
                  <a:lnTo>
                    <a:pt x="78276" y="10086"/>
                  </a:lnTo>
                  <a:lnTo>
                    <a:pt x="76329" y="14537"/>
                  </a:lnTo>
                  <a:lnTo>
                    <a:pt x="73612" y="19161"/>
                  </a:lnTo>
                  <a:lnTo>
                    <a:pt x="7143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3" name="SMARTInkShape-66"/>
            <p:cNvSpPr/>
            <p:nvPr/>
          </p:nvSpPr>
          <p:spPr bwMode="auto">
            <a:xfrm>
              <a:off x="8422481" y="1128713"/>
              <a:ext cx="92870" cy="110031"/>
            </a:xfrm>
            <a:custGeom>
              <a:avLst/>
              <a:gdLst/>
              <a:ahLst/>
              <a:cxnLst/>
              <a:rect l="0" t="0" r="0" b="0"/>
              <a:pathLst>
                <a:path w="92870" h="110031">
                  <a:moveTo>
                    <a:pt x="0" y="0"/>
                  </a:moveTo>
                  <a:lnTo>
                    <a:pt x="794" y="24835"/>
                  </a:lnTo>
                  <a:lnTo>
                    <a:pt x="6482" y="52477"/>
                  </a:lnTo>
                  <a:lnTo>
                    <a:pt x="7118" y="80547"/>
                  </a:lnTo>
                  <a:lnTo>
                    <a:pt x="9249" y="85540"/>
                  </a:lnTo>
                  <a:lnTo>
                    <a:pt x="10928" y="87983"/>
                  </a:lnTo>
                  <a:lnTo>
                    <a:pt x="12842" y="88818"/>
                  </a:lnTo>
                  <a:lnTo>
                    <a:pt x="14912" y="88580"/>
                  </a:lnTo>
                  <a:lnTo>
                    <a:pt x="20144" y="86289"/>
                  </a:lnTo>
                  <a:lnTo>
                    <a:pt x="31261" y="65888"/>
                  </a:lnTo>
                  <a:lnTo>
                    <a:pt x="40368" y="32497"/>
                  </a:lnTo>
                  <a:lnTo>
                    <a:pt x="42766" y="2121"/>
                  </a:lnTo>
                  <a:lnTo>
                    <a:pt x="42860" y="37432"/>
                  </a:lnTo>
                  <a:lnTo>
                    <a:pt x="42863" y="69546"/>
                  </a:lnTo>
                  <a:lnTo>
                    <a:pt x="43657" y="94207"/>
                  </a:lnTo>
                  <a:lnTo>
                    <a:pt x="46656" y="100871"/>
                  </a:lnTo>
                  <a:lnTo>
                    <a:pt x="56598" y="109086"/>
                  </a:lnTo>
                  <a:lnTo>
                    <a:pt x="59957" y="110030"/>
                  </a:lnTo>
                  <a:lnTo>
                    <a:pt x="62990" y="109866"/>
                  </a:lnTo>
                  <a:lnTo>
                    <a:pt x="68477" y="107566"/>
                  </a:lnTo>
                  <a:lnTo>
                    <a:pt x="9286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4" name="SMARTInkShape-67"/>
            <p:cNvSpPr/>
            <p:nvPr/>
          </p:nvSpPr>
          <p:spPr bwMode="auto">
            <a:xfrm>
              <a:off x="8515350" y="1137259"/>
              <a:ext cx="78582" cy="77180"/>
            </a:xfrm>
            <a:custGeom>
              <a:avLst/>
              <a:gdLst/>
              <a:ahLst/>
              <a:cxnLst/>
              <a:rect l="0" t="0" r="0" b="0"/>
              <a:pathLst>
                <a:path w="78582" h="77180">
                  <a:moveTo>
                    <a:pt x="0" y="34316"/>
                  </a:moveTo>
                  <a:lnTo>
                    <a:pt x="31455" y="33522"/>
                  </a:lnTo>
                  <a:lnTo>
                    <a:pt x="62206" y="25497"/>
                  </a:lnTo>
                  <a:lnTo>
                    <a:pt x="73406" y="17316"/>
                  </a:lnTo>
                  <a:lnTo>
                    <a:pt x="76281" y="12738"/>
                  </a:lnTo>
                  <a:lnTo>
                    <a:pt x="77048" y="10405"/>
                  </a:lnTo>
                  <a:lnTo>
                    <a:pt x="76765" y="8057"/>
                  </a:lnTo>
                  <a:lnTo>
                    <a:pt x="74334" y="3331"/>
                  </a:lnTo>
                  <a:lnTo>
                    <a:pt x="71781" y="1753"/>
                  </a:lnTo>
                  <a:lnTo>
                    <a:pt x="64711" y="0"/>
                  </a:lnTo>
                  <a:lnTo>
                    <a:pt x="56277" y="1337"/>
                  </a:lnTo>
                  <a:lnTo>
                    <a:pt x="23761" y="15426"/>
                  </a:lnTo>
                  <a:lnTo>
                    <a:pt x="16381" y="22216"/>
                  </a:lnTo>
                  <a:lnTo>
                    <a:pt x="11249" y="30526"/>
                  </a:lnTo>
                  <a:lnTo>
                    <a:pt x="7685" y="49702"/>
                  </a:lnTo>
                  <a:lnTo>
                    <a:pt x="11617" y="57294"/>
                  </a:lnTo>
                  <a:lnTo>
                    <a:pt x="18657" y="65166"/>
                  </a:lnTo>
                  <a:lnTo>
                    <a:pt x="27077" y="71310"/>
                  </a:lnTo>
                  <a:lnTo>
                    <a:pt x="36112" y="74570"/>
                  </a:lnTo>
                  <a:lnTo>
                    <a:pt x="69079" y="77026"/>
                  </a:lnTo>
                  <a:lnTo>
                    <a:pt x="78581" y="771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06" name="SMARTInkShape-Group17"/>
          <p:cNvGrpSpPr/>
          <p:nvPr/>
        </p:nvGrpSpPr>
        <p:grpSpPr>
          <a:xfrm>
            <a:off x="6601266" y="1193301"/>
            <a:ext cx="2456903" cy="2371010"/>
            <a:chOff x="6601266" y="1193301"/>
            <a:chExt cx="2456903" cy="2371010"/>
          </a:xfrm>
        </p:grpSpPr>
        <p:sp>
          <p:nvSpPr>
            <p:cNvPr id="2540596" name="SMARTInkShape-68"/>
            <p:cNvSpPr/>
            <p:nvPr/>
          </p:nvSpPr>
          <p:spPr bwMode="auto">
            <a:xfrm>
              <a:off x="6629400" y="1193301"/>
              <a:ext cx="2214066" cy="1114105"/>
            </a:xfrm>
            <a:custGeom>
              <a:avLst/>
              <a:gdLst/>
              <a:ahLst/>
              <a:cxnLst/>
              <a:rect l="0" t="0" r="0" b="0"/>
              <a:pathLst>
                <a:path w="2214066" h="1114105">
                  <a:moveTo>
                    <a:pt x="2064544" y="6849"/>
                  </a:moveTo>
                  <a:lnTo>
                    <a:pt x="2050369" y="6849"/>
                  </a:lnTo>
                  <a:lnTo>
                    <a:pt x="2056417" y="6849"/>
                  </a:lnTo>
                  <a:lnTo>
                    <a:pt x="2056745" y="6055"/>
                  </a:lnTo>
                  <a:lnTo>
                    <a:pt x="2057109" y="3057"/>
                  </a:lnTo>
                  <a:lnTo>
                    <a:pt x="2057999" y="1940"/>
                  </a:lnTo>
                  <a:lnTo>
                    <a:pt x="2063525" y="0"/>
                  </a:lnTo>
                  <a:lnTo>
                    <a:pt x="2063865" y="695"/>
                  </a:lnTo>
                  <a:lnTo>
                    <a:pt x="2064454" y="5882"/>
                  </a:lnTo>
                  <a:lnTo>
                    <a:pt x="2066620" y="6419"/>
                  </a:lnTo>
                  <a:lnTo>
                    <a:pt x="2101374" y="6844"/>
                  </a:lnTo>
                  <a:lnTo>
                    <a:pt x="2123560" y="8965"/>
                  </a:lnTo>
                  <a:lnTo>
                    <a:pt x="2154546" y="13797"/>
                  </a:lnTo>
                  <a:lnTo>
                    <a:pt x="2159578" y="13906"/>
                  </a:lnTo>
                  <a:lnTo>
                    <a:pt x="2164460" y="16071"/>
                  </a:lnTo>
                  <a:lnTo>
                    <a:pt x="2166874" y="17759"/>
                  </a:lnTo>
                  <a:lnTo>
                    <a:pt x="2184490" y="22808"/>
                  </a:lnTo>
                  <a:lnTo>
                    <a:pt x="2202569" y="37903"/>
                  </a:lnTo>
                  <a:lnTo>
                    <a:pt x="2205263" y="42611"/>
                  </a:lnTo>
                  <a:lnTo>
                    <a:pt x="2214065" y="70702"/>
                  </a:lnTo>
                  <a:lnTo>
                    <a:pt x="2213749" y="97466"/>
                  </a:lnTo>
                  <a:lnTo>
                    <a:pt x="2206788" y="127613"/>
                  </a:lnTo>
                  <a:lnTo>
                    <a:pt x="2193976" y="160526"/>
                  </a:lnTo>
                  <a:lnTo>
                    <a:pt x="2180770" y="188202"/>
                  </a:lnTo>
                  <a:lnTo>
                    <a:pt x="2156382" y="220295"/>
                  </a:lnTo>
                  <a:lnTo>
                    <a:pt x="2128634" y="249565"/>
                  </a:lnTo>
                  <a:lnTo>
                    <a:pt x="2093092" y="279729"/>
                  </a:lnTo>
                  <a:lnTo>
                    <a:pt x="2057397" y="308171"/>
                  </a:lnTo>
                  <a:lnTo>
                    <a:pt x="2032175" y="324906"/>
                  </a:lnTo>
                  <a:lnTo>
                    <a:pt x="2000802" y="336126"/>
                  </a:lnTo>
                  <a:lnTo>
                    <a:pt x="1970163" y="348270"/>
                  </a:lnTo>
                  <a:lnTo>
                    <a:pt x="1937184" y="361923"/>
                  </a:lnTo>
                  <a:lnTo>
                    <a:pt x="1911896" y="371299"/>
                  </a:lnTo>
                  <a:lnTo>
                    <a:pt x="1885575" y="381552"/>
                  </a:lnTo>
                  <a:lnTo>
                    <a:pt x="1860648" y="394046"/>
                  </a:lnTo>
                  <a:lnTo>
                    <a:pt x="1832107" y="405420"/>
                  </a:lnTo>
                  <a:lnTo>
                    <a:pt x="1801695" y="416560"/>
                  </a:lnTo>
                  <a:lnTo>
                    <a:pt x="1772303" y="429449"/>
                  </a:lnTo>
                  <a:lnTo>
                    <a:pt x="1741249" y="443115"/>
                  </a:lnTo>
                  <a:lnTo>
                    <a:pt x="1708132" y="457126"/>
                  </a:lnTo>
                  <a:lnTo>
                    <a:pt x="1690411" y="464196"/>
                  </a:lnTo>
                  <a:lnTo>
                    <a:pt x="1672247" y="471291"/>
                  </a:lnTo>
                  <a:lnTo>
                    <a:pt x="1653787" y="477608"/>
                  </a:lnTo>
                  <a:lnTo>
                    <a:pt x="1635131" y="483407"/>
                  </a:lnTo>
                  <a:lnTo>
                    <a:pt x="1616344" y="488861"/>
                  </a:lnTo>
                  <a:lnTo>
                    <a:pt x="1597468" y="495671"/>
                  </a:lnTo>
                  <a:lnTo>
                    <a:pt x="1578535" y="503387"/>
                  </a:lnTo>
                  <a:lnTo>
                    <a:pt x="1559563" y="511706"/>
                  </a:lnTo>
                  <a:lnTo>
                    <a:pt x="1540565" y="519632"/>
                  </a:lnTo>
                  <a:lnTo>
                    <a:pt x="1521550" y="527298"/>
                  </a:lnTo>
                  <a:lnTo>
                    <a:pt x="1502523" y="534790"/>
                  </a:lnTo>
                  <a:lnTo>
                    <a:pt x="1482694" y="542166"/>
                  </a:lnTo>
                  <a:lnTo>
                    <a:pt x="1462332" y="549465"/>
                  </a:lnTo>
                  <a:lnTo>
                    <a:pt x="1441613" y="556711"/>
                  </a:lnTo>
                  <a:lnTo>
                    <a:pt x="1420656" y="563924"/>
                  </a:lnTo>
                  <a:lnTo>
                    <a:pt x="1399542" y="571114"/>
                  </a:lnTo>
                  <a:lnTo>
                    <a:pt x="1378322" y="578288"/>
                  </a:lnTo>
                  <a:lnTo>
                    <a:pt x="1357825" y="586246"/>
                  </a:lnTo>
                  <a:lnTo>
                    <a:pt x="1337811" y="594726"/>
                  </a:lnTo>
                  <a:lnTo>
                    <a:pt x="1318117" y="603555"/>
                  </a:lnTo>
                  <a:lnTo>
                    <a:pt x="1297845" y="611822"/>
                  </a:lnTo>
                  <a:lnTo>
                    <a:pt x="1277186" y="619714"/>
                  </a:lnTo>
                  <a:lnTo>
                    <a:pt x="1256270" y="627357"/>
                  </a:lnTo>
                  <a:lnTo>
                    <a:pt x="1235182" y="635627"/>
                  </a:lnTo>
                  <a:lnTo>
                    <a:pt x="1213979" y="644316"/>
                  </a:lnTo>
                  <a:lnTo>
                    <a:pt x="1192701" y="653283"/>
                  </a:lnTo>
                  <a:lnTo>
                    <a:pt x="1171372" y="661643"/>
                  </a:lnTo>
                  <a:lnTo>
                    <a:pt x="1150008" y="669597"/>
                  </a:lnTo>
                  <a:lnTo>
                    <a:pt x="1128622" y="677281"/>
                  </a:lnTo>
                  <a:lnTo>
                    <a:pt x="1107221" y="685579"/>
                  </a:lnTo>
                  <a:lnTo>
                    <a:pt x="1085810" y="694285"/>
                  </a:lnTo>
                  <a:lnTo>
                    <a:pt x="1064392" y="703265"/>
                  </a:lnTo>
                  <a:lnTo>
                    <a:pt x="1042970" y="711633"/>
                  </a:lnTo>
                  <a:lnTo>
                    <a:pt x="1021545" y="719592"/>
                  </a:lnTo>
                  <a:lnTo>
                    <a:pt x="1000117" y="727280"/>
                  </a:lnTo>
                  <a:lnTo>
                    <a:pt x="978688" y="735580"/>
                  </a:lnTo>
                  <a:lnTo>
                    <a:pt x="957259" y="744288"/>
                  </a:lnTo>
                  <a:lnTo>
                    <a:pt x="935829" y="753269"/>
                  </a:lnTo>
                  <a:lnTo>
                    <a:pt x="913605" y="761637"/>
                  </a:lnTo>
                  <a:lnTo>
                    <a:pt x="890851" y="769598"/>
                  </a:lnTo>
                  <a:lnTo>
                    <a:pt x="867745" y="777286"/>
                  </a:lnTo>
                  <a:lnTo>
                    <a:pt x="845196" y="785586"/>
                  </a:lnTo>
                  <a:lnTo>
                    <a:pt x="823020" y="794294"/>
                  </a:lnTo>
                  <a:lnTo>
                    <a:pt x="801093" y="803275"/>
                  </a:lnTo>
                  <a:lnTo>
                    <a:pt x="779331" y="811643"/>
                  </a:lnTo>
                  <a:lnTo>
                    <a:pt x="757679" y="819604"/>
                  </a:lnTo>
                  <a:lnTo>
                    <a:pt x="736101" y="827292"/>
                  </a:lnTo>
                  <a:lnTo>
                    <a:pt x="714571" y="834798"/>
                  </a:lnTo>
                  <a:lnTo>
                    <a:pt x="693075" y="842184"/>
                  </a:lnTo>
                  <a:lnTo>
                    <a:pt x="671599" y="849489"/>
                  </a:lnTo>
                  <a:lnTo>
                    <a:pt x="650139" y="857534"/>
                  </a:lnTo>
                  <a:lnTo>
                    <a:pt x="628689" y="866072"/>
                  </a:lnTo>
                  <a:lnTo>
                    <a:pt x="607244" y="874940"/>
                  </a:lnTo>
                  <a:lnTo>
                    <a:pt x="586598" y="883232"/>
                  </a:lnTo>
                  <a:lnTo>
                    <a:pt x="566484" y="891142"/>
                  </a:lnTo>
                  <a:lnTo>
                    <a:pt x="546725" y="898796"/>
                  </a:lnTo>
                  <a:lnTo>
                    <a:pt x="526408" y="906281"/>
                  </a:lnTo>
                  <a:lnTo>
                    <a:pt x="505720" y="913651"/>
                  </a:lnTo>
                  <a:lnTo>
                    <a:pt x="484784" y="920946"/>
                  </a:lnTo>
                  <a:lnTo>
                    <a:pt x="465271" y="928985"/>
                  </a:lnTo>
                  <a:lnTo>
                    <a:pt x="446705" y="937519"/>
                  </a:lnTo>
                  <a:lnTo>
                    <a:pt x="428772" y="946383"/>
                  </a:lnTo>
                  <a:lnTo>
                    <a:pt x="410466" y="954674"/>
                  </a:lnTo>
                  <a:lnTo>
                    <a:pt x="391913" y="962582"/>
                  </a:lnTo>
                  <a:lnTo>
                    <a:pt x="373194" y="970236"/>
                  </a:lnTo>
                  <a:lnTo>
                    <a:pt x="339696" y="985090"/>
                  </a:lnTo>
                  <a:lnTo>
                    <a:pt x="308138" y="998835"/>
                  </a:lnTo>
                  <a:lnTo>
                    <a:pt x="275592" y="1010236"/>
                  </a:lnTo>
                  <a:lnTo>
                    <a:pt x="244723" y="1020595"/>
                  </a:lnTo>
                  <a:lnTo>
                    <a:pt x="215922" y="1030490"/>
                  </a:lnTo>
                  <a:lnTo>
                    <a:pt x="189892" y="1040180"/>
                  </a:lnTo>
                  <a:lnTo>
                    <a:pt x="156718" y="1054560"/>
                  </a:lnTo>
                  <a:lnTo>
                    <a:pt x="126781" y="1068875"/>
                  </a:lnTo>
                  <a:lnTo>
                    <a:pt x="93923" y="1081437"/>
                  </a:lnTo>
                  <a:lnTo>
                    <a:pt x="64502" y="1086858"/>
                  </a:lnTo>
                  <a:lnTo>
                    <a:pt x="29221" y="1099957"/>
                  </a:lnTo>
                  <a:lnTo>
                    <a:pt x="13444" y="1105598"/>
                  </a:lnTo>
                  <a:lnTo>
                    <a:pt x="5218" y="1106575"/>
                  </a:lnTo>
                  <a:lnTo>
                    <a:pt x="3479" y="1107506"/>
                  </a:lnTo>
                  <a:lnTo>
                    <a:pt x="2319" y="1108920"/>
                  </a:lnTo>
                  <a:lnTo>
                    <a:pt x="12" y="1114104"/>
                  </a:lnTo>
                  <a:lnTo>
                    <a:pt x="0" y="1100137"/>
                  </a:lnTo>
                  <a:lnTo>
                    <a:pt x="0" y="1111085"/>
                  </a:lnTo>
                  <a:lnTo>
                    <a:pt x="0" y="11069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7" name="SMARTInkShape-69"/>
            <p:cNvSpPr/>
            <p:nvPr/>
          </p:nvSpPr>
          <p:spPr bwMode="auto">
            <a:xfrm>
              <a:off x="6601266" y="2228850"/>
              <a:ext cx="156723" cy="102518"/>
            </a:xfrm>
            <a:custGeom>
              <a:avLst/>
              <a:gdLst/>
              <a:ahLst/>
              <a:cxnLst/>
              <a:rect l="0" t="0" r="0" b="0"/>
              <a:pathLst>
                <a:path w="156723" h="102518">
                  <a:moveTo>
                    <a:pt x="42422" y="0"/>
                  </a:moveTo>
                  <a:lnTo>
                    <a:pt x="42422" y="9943"/>
                  </a:lnTo>
                  <a:lnTo>
                    <a:pt x="40305" y="14473"/>
                  </a:lnTo>
                  <a:lnTo>
                    <a:pt x="37512" y="19133"/>
                  </a:lnTo>
                  <a:lnTo>
                    <a:pt x="31780" y="34760"/>
                  </a:lnTo>
                  <a:lnTo>
                    <a:pt x="7100" y="69376"/>
                  </a:lnTo>
                  <a:lnTo>
                    <a:pt x="2911" y="75284"/>
                  </a:lnTo>
                  <a:lnTo>
                    <a:pt x="0" y="84193"/>
                  </a:lnTo>
                  <a:lnTo>
                    <a:pt x="647" y="84704"/>
                  </a:lnTo>
                  <a:lnTo>
                    <a:pt x="6143" y="85422"/>
                  </a:lnTo>
                  <a:lnTo>
                    <a:pt x="36588" y="86492"/>
                  </a:lnTo>
                  <a:lnTo>
                    <a:pt x="66229" y="93491"/>
                  </a:lnTo>
                  <a:lnTo>
                    <a:pt x="93132" y="100197"/>
                  </a:lnTo>
                  <a:lnTo>
                    <a:pt x="102422" y="102517"/>
                  </a:lnTo>
                  <a:lnTo>
                    <a:pt x="119094" y="100861"/>
                  </a:lnTo>
                  <a:lnTo>
                    <a:pt x="133648" y="94833"/>
                  </a:lnTo>
                  <a:lnTo>
                    <a:pt x="156722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8" name="SMARTInkShape-70"/>
            <p:cNvSpPr/>
            <p:nvPr/>
          </p:nvSpPr>
          <p:spPr bwMode="auto">
            <a:xfrm>
              <a:off x="8029870" y="1414488"/>
              <a:ext cx="13967" cy="106582"/>
            </a:xfrm>
            <a:custGeom>
              <a:avLst/>
              <a:gdLst/>
              <a:ahLst/>
              <a:cxnLst/>
              <a:rect l="0" t="0" r="0" b="0"/>
              <a:pathLst>
                <a:path w="13967" h="106582">
                  <a:moveTo>
                    <a:pt x="6849" y="7118"/>
                  </a:moveTo>
                  <a:lnTo>
                    <a:pt x="6849" y="967"/>
                  </a:lnTo>
                  <a:lnTo>
                    <a:pt x="6055" y="636"/>
                  </a:lnTo>
                  <a:lnTo>
                    <a:pt x="0" y="0"/>
                  </a:lnTo>
                  <a:lnTo>
                    <a:pt x="3585" y="3775"/>
                  </a:lnTo>
                  <a:lnTo>
                    <a:pt x="5398" y="9866"/>
                  </a:lnTo>
                  <a:lnTo>
                    <a:pt x="8838" y="35935"/>
                  </a:lnTo>
                  <a:lnTo>
                    <a:pt x="11701" y="46119"/>
                  </a:lnTo>
                  <a:lnTo>
                    <a:pt x="13791" y="80284"/>
                  </a:lnTo>
                  <a:lnTo>
                    <a:pt x="13966" y="100871"/>
                  </a:lnTo>
                  <a:lnTo>
                    <a:pt x="13181" y="102958"/>
                  </a:lnTo>
                  <a:lnTo>
                    <a:pt x="11864" y="104349"/>
                  </a:lnTo>
                  <a:lnTo>
                    <a:pt x="7839" y="106581"/>
                  </a:lnTo>
                  <a:lnTo>
                    <a:pt x="6936" y="87196"/>
                  </a:lnTo>
                  <a:lnTo>
                    <a:pt x="6849" y="571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599" name="SMARTInkShape-71"/>
            <p:cNvSpPr/>
            <p:nvPr/>
          </p:nvSpPr>
          <p:spPr bwMode="auto">
            <a:xfrm>
              <a:off x="8001000" y="1394431"/>
              <a:ext cx="141350" cy="123875"/>
            </a:xfrm>
            <a:custGeom>
              <a:avLst/>
              <a:gdLst/>
              <a:ahLst/>
              <a:cxnLst/>
              <a:rect l="0" t="0" r="0" b="0"/>
              <a:pathLst>
                <a:path w="141350" h="123875">
                  <a:moveTo>
                    <a:pt x="0" y="27175"/>
                  </a:moveTo>
                  <a:lnTo>
                    <a:pt x="24370" y="26382"/>
                  </a:lnTo>
                  <a:lnTo>
                    <a:pt x="59299" y="12702"/>
                  </a:lnTo>
                  <a:lnTo>
                    <a:pt x="91564" y="1751"/>
                  </a:lnTo>
                  <a:lnTo>
                    <a:pt x="99698" y="0"/>
                  </a:lnTo>
                  <a:lnTo>
                    <a:pt x="102977" y="327"/>
                  </a:lnTo>
                  <a:lnTo>
                    <a:pt x="116445" y="4874"/>
                  </a:lnTo>
                  <a:lnTo>
                    <a:pt x="117317" y="6751"/>
                  </a:lnTo>
                  <a:lnTo>
                    <a:pt x="116170" y="13071"/>
                  </a:lnTo>
                  <a:lnTo>
                    <a:pt x="110898" y="19055"/>
                  </a:lnTo>
                  <a:lnTo>
                    <a:pt x="104056" y="25154"/>
                  </a:lnTo>
                  <a:lnTo>
                    <a:pt x="94949" y="36719"/>
                  </a:lnTo>
                  <a:lnTo>
                    <a:pt x="74524" y="52368"/>
                  </a:lnTo>
                  <a:lnTo>
                    <a:pt x="69370" y="54247"/>
                  </a:lnTo>
                  <a:lnTo>
                    <a:pt x="67678" y="55542"/>
                  </a:lnTo>
                  <a:lnTo>
                    <a:pt x="65798" y="59097"/>
                  </a:lnTo>
                  <a:lnTo>
                    <a:pt x="66091" y="60363"/>
                  </a:lnTo>
                  <a:lnTo>
                    <a:pt x="67079" y="61207"/>
                  </a:lnTo>
                  <a:lnTo>
                    <a:pt x="70294" y="62144"/>
                  </a:lnTo>
                  <a:lnTo>
                    <a:pt x="74369" y="62561"/>
                  </a:lnTo>
                  <a:lnTo>
                    <a:pt x="105907" y="56036"/>
                  </a:lnTo>
                  <a:lnTo>
                    <a:pt x="129657" y="55775"/>
                  </a:lnTo>
                  <a:lnTo>
                    <a:pt x="135148" y="57878"/>
                  </a:lnTo>
                  <a:lnTo>
                    <a:pt x="137724" y="59550"/>
                  </a:lnTo>
                  <a:lnTo>
                    <a:pt x="139441" y="61458"/>
                  </a:lnTo>
                  <a:lnTo>
                    <a:pt x="141349" y="65696"/>
                  </a:lnTo>
                  <a:lnTo>
                    <a:pt x="140080" y="72341"/>
                  </a:lnTo>
                  <a:lnTo>
                    <a:pt x="136077" y="80587"/>
                  </a:lnTo>
                  <a:lnTo>
                    <a:pt x="124898" y="93360"/>
                  </a:lnTo>
                  <a:lnTo>
                    <a:pt x="110737" y="102524"/>
                  </a:lnTo>
                  <a:lnTo>
                    <a:pt x="76034" y="116794"/>
                  </a:lnTo>
                  <a:lnTo>
                    <a:pt x="42786" y="123874"/>
                  </a:lnTo>
                  <a:lnTo>
                    <a:pt x="40430" y="123391"/>
                  </a:lnTo>
                  <a:lnTo>
                    <a:pt x="36650" y="120705"/>
                  </a:lnTo>
                  <a:lnTo>
                    <a:pt x="38249" y="118221"/>
                  </a:lnTo>
                  <a:lnTo>
                    <a:pt x="42863" y="11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0" name="SMARTInkShape-72"/>
            <p:cNvSpPr/>
            <p:nvPr/>
          </p:nvSpPr>
          <p:spPr bwMode="auto">
            <a:xfrm>
              <a:off x="8193909" y="1493044"/>
              <a:ext cx="14261" cy="35620"/>
            </a:xfrm>
            <a:custGeom>
              <a:avLst/>
              <a:gdLst/>
              <a:ahLst/>
              <a:cxnLst/>
              <a:rect l="0" t="0" r="0" b="0"/>
              <a:pathLst>
                <a:path w="14261" h="35620">
                  <a:moveTo>
                    <a:pt x="14260" y="0"/>
                  </a:moveTo>
                  <a:lnTo>
                    <a:pt x="14260" y="3792"/>
                  </a:lnTo>
                  <a:lnTo>
                    <a:pt x="13466" y="4909"/>
                  </a:lnTo>
                  <a:lnTo>
                    <a:pt x="12143" y="5654"/>
                  </a:lnTo>
                  <a:lnTo>
                    <a:pt x="10467" y="6151"/>
                  </a:lnTo>
                  <a:lnTo>
                    <a:pt x="9350" y="8069"/>
                  </a:lnTo>
                  <a:lnTo>
                    <a:pt x="6984" y="17560"/>
                  </a:lnTo>
                  <a:lnTo>
                    <a:pt x="1053" y="26967"/>
                  </a:lnTo>
                  <a:lnTo>
                    <a:pt x="0" y="35382"/>
                  </a:lnTo>
                  <a:lnTo>
                    <a:pt x="3774" y="35619"/>
                  </a:lnTo>
                  <a:lnTo>
                    <a:pt x="4887" y="34065"/>
                  </a:lnTo>
                  <a:lnTo>
                    <a:pt x="1426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1" name="SMARTInkShape-73"/>
            <p:cNvSpPr/>
            <p:nvPr/>
          </p:nvSpPr>
          <p:spPr bwMode="auto">
            <a:xfrm>
              <a:off x="8265319" y="1323002"/>
              <a:ext cx="64295" cy="208787"/>
            </a:xfrm>
            <a:custGeom>
              <a:avLst/>
              <a:gdLst/>
              <a:ahLst/>
              <a:cxnLst/>
              <a:rect l="0" t="0" r="0" b="0"/>
              <a:pathLst>
                <a:path w="64295" h="208787">
                  <a:moveTo>
                    <a:pt x="64294" y="34311"/>
                  </a:moveTo>
                  <a:lnTo>
                    <a:pt x="64294" y="30518"/>
                  </a:lnTo>
                  <a:lnTo>
                    <a:pt x="62177" y="26540"/>
                  </a:lnTo>
                  <a:lnTo>
                    <a:pt x="59384" y="22125"/>
                  </a:lnTo>
                  <a:lnTo>
                    <a:pt x="57018" y="15178"/>
                  </a:lnTo>
                  <a:lnTo>
                    <a:pt x="47294" y="3343"/>
                  </a:lnTo>
                  <a:lnTo>
                    <a:pt x="42715" y="704"/>
                  </a:lnTo>
                  <a:lnTo>
                    <a:pt x="40383" y="0"/>
                  </a:lnTo>
                  <a:lnTo>
                    <a:pt x="38034" y="324"/>
                  </a:lnTo>
                  <a:lnTo>
                    <a:pt x="33308" y="2801"/>
                  </a:lnTo>
                  <a:lnTo>
                    <a:pt x="26185" y="12451"/>
                  </a:lnTo>
                  <a:lnTo>
                    <a:pt x="19940" y="42339"/>
                  </a:lnTo>
                  <a:lnTo>
                    <a:pt x="15032" y="77289"/>
                  </a:lnTo>
                  <a:lnTo>
                    <a:pt x="14435" y="107888"/>
                  </a:lnTo>
                  <a:lnTo>
                    <a:pt x="18109" y="140478"/>
                  </a:lnTo>
                  <a:lnTo>
                    <a:pt x="20994" y="171401"/>
                  </a:lnTo>
                  <a:lnTo>
                    <a:pt x="21405" y="200241"/>
                  </a:lnTo>
                  <a:lnTo>
                    <a:pt x="19303" y="205424"/>
                  </a:lnTo>
                  <a:lnTo>
                    <a:pt x="17631" y="207918"/>
                  </a:lnTo>
                  <a:lnTo>
                    <a:pt x="14929" y="208786"/>
                  </a:lnTo>
                  <a:lnTo>
                    <a:pt x="0" y="2057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2" name="SMARTInkShape-74"/>
            <p:cNvSpPr/>
            <p:nvPr/>
          </p:nvSpPr>
          <p:spPr bwMode="auto">
            <a:xfrm>
              <a:off x="8208169" y="1443038"/>
              <a:ext cx="135732" cy="14288"/>
            </a:xfrm>
            <a:custGeom>
              <a:avLst/>
              <a:gdLst/>
              <a:ahLst/>
              <a:cxnLst/>
              <a:rect l="0" t="0" r="0" b="0"/>
              <a:pathLst>
                <a:path w="135732" h="14288">
                  <a:moveTo>
                    <a:pt x="0" y="14287"/>
                  </a:moveTo>
                  <a:lnTo>
                    <a:pt x="31433" y="14287"/>
                  </a:lnTo>
                  <a:lnTo>
                    <a:pt x="62553" y="14287"/>
                  </a:lnTo>
                  <a:lnTo>
                    <a:pt x="96902" y="9377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3" name="SMARTInkShape-75"/>
            <p:cNvSpPr/>
            <p:nvPr/>
          </p:nvSpPr>
          <p:spPr bwMode="auto">
            <a:xfrm>
              <a:off x="8343929" y="1388641"/>
              <a:ext cx="262794" cy="140123"/>
            </a:xfrm>
            <a:custGeom>
              <a:avLst/>
              <a:gdLst/>
              <a:ahLst/>
              <a:cxnLst/>
              <a:rect l="0" t="0" r="0" b="0"/>
              <a:pathLst>
                <a:path w="262794" h="140123">
                  <a:moveTo>
                    <a:pt x="35690" y="40109"/>
                  </a:moveTo>
                  <a:lnTo>
                    <a:pt x="31897" y="40109"/>
                  </a:lnTo>
                  <a:lnTo>
                    <a:pt x="27919" y="42226"/>
                  </a:lnTo>
                  <a:lnTo>
                    <a:pt x="23505" y="45019"/>
                  </a:lnTo>
                  <a:lnTo>
                    <a:pt x="18897" y="46260"/>
                  </a:lnTo>
                  <a:lnTo>
                    <a:pt x="17351" y="48178"/>
                  </a:lnTo>
                  <a:lnTo>
                    <a:pt x="8785" y="76161"/>
                  </a:lnTo>
                  <a:lnTo>
                    <a:pt x="5493" y="90214"/>
                  </a:lnTo>
                  <a:lnTo>
                    <a:pt x="1062" y="105392"/>
                  </a:lnTo>
                  <a:lnTo>
                    <a:pt x="0" y="118236"/>
                  </a:lnTo>
                  <a:lnTo>
                    <a:pt x="3772" y="118556"/>
                  </a:lnTo>
                  <a:lnTo>
                    <a:pt x="7746" y="116514"/>
                  </a:lnTo>
                  <a:lnTo>
                    <a:pt x="16764" y="108735"/>
                  </a:lnTo>
                  <a:lnTo>
                    <a:pt x="35694" y="75625"/>
                  </a:lnTo>
                  <a:lnTo>
                    <a:pt x="40718" y="63597"/>
                  </a:lnTo>
                  <a:lnTo>
                    <a:pt x="41423" y="60530"/>
                  </a:lnTo>
                  <a:lnTo>
                    <a:pt x="42687" y="58486"/>
                  </a:lnTo>
                  <a:lnTo>
                    <a:pt x="44323" y="57122"/>
                  </a:lnTo>
                  <a:lnTo>
                    <a:pt x="46208" y="56214"/>
                  </a:lnTo>
                  <a:lnTo>
                    <a:pt x="47464" y="56402"/>
                  </a:lnTo>
                  <a:lnTo>
                    <a:pt x="48302" y="57321"/>
                  </a:lnTo>
                  <a:lnTo>
                    <a:pt x="49232" y="60459"/>
                  </a:lnTo>
                  <a:lnTo>
                    <a:pt x="49964" y="95351"/>
                  </a:lnTo>
                  <a:lnTo>
                    <a:pt x="49969" y="98368"/>
                  </a:lnTo>
                  <a:lnTo>
                    <a:pt x="52090" y="103837"/>
                  </a:lnTo>
                  <a:lnTo>
                    <a:pt x="56127" y="110024"/>
                  </a:lnTo>
                  <a:lnTo>
                    <a:pt x="70416" y="111346"/>
                  </a:lnTo>
                  <a:lnTo>
                    <a:pt x="73128" y="111413"/>
                  </a:lnTo>
                  <a:lnTo>
                    <a:pt x="75730" y="109870"/>
                  </a:lnTo>
                  <a:lnTo>
                    <a:pt x="88019" y="95441"/>
                  </a:lnTo>
                  <a:lnTo>
                    <a:pt x="102359" y="60753"/>
                  </a:lnTo>
                  <a:lnTo>
                    <a:pt x="114270" y="27835"/>
                  </a:lnTo>
                  <a:lnTo>
                    <a:pt x="116651" y="22401"/>
                  </a:lnTo>
                  <a:lnTo>
                    <a:pt x="117181" y="12130"/>
                  </a:lnTo>
                  <a:lnTo>
                    <a:pt x="114770" y="3862"/>
                  </a:lnTo>
                  <a:lnTo>
                    <a:pt x="113017" y="1657"/>
                  </a:lnTo>
                  <a:lnTo>
                    <a:pt x="111054" y="187"/>
                  </a:lnTo>
                  <a:lnTo>
                    <a:pt x="109745" y="0"/>
                  </a:lnTo>
                  <a:lnTo>
                    <a:pt x="108872" y="670"/>
                  </a:lnTo>
                  <a:lnTo>
                    <a:pt x="90894" y="34318"/>
                  </a:lnTo>
                  <a:lnTo>
                    <a:pt x="82588" y="68862"/>
                  </a:lnTo>
                  <a:lnTo>
                    <a:pt x="72756" y="101619"/>
                  </a:lnTo>
                  <a:lnTo>
                    <a:pt x="74124" y="111368"/>
                  </a:lnTo>
                  <a:lnTo>
                    <a:pt x="77378" y="119404"/>
                  </a:lnTo>
                  <a:lnTo>
                    <a:pt x="79357" y="121548"/>
                  </a:lnTo>
                  <a:lnTo>
                    <a:pt x="83672" y="123929"/>
                  </a:lnTo>
                  <a:lnTo>
                    <a:pt x="95027" y="125458"/>
                  </a:lnTo>
                  <a:lnTo>
                    <a:pt x="99060" y="125583"/>
                  </a:lnTo>
                  <a:lnTo>
                    <a:pt x="107775" y="121489"/>
                  </a:lnTo>
                  <a:lnTo>
                    <a:pt x="116147" y="114378"/>
                  </a:lnTo>
                  <a:lnTo>
                    <a:pt x="138770" y="88358"/>
                  </a:lnTo>
                  <a:lnTo>
                    <a:pt x="151781" y="79893"/>
                  </a:lnTo>
                  <a:lnTo>
                    <a:pt x="161015" y="77032"/>
                  </a:lnTo>
                  <a:lnTo>
                    <a:pt x="166267" y="76363"/>
                  </a:lnTo>
                  <a:lnTo>
                    <a:pt x="171247" y="78182"/>
                  </a:lnTo>
                  <a:lnTo>
                    <a:pt x="173687" y="79779"/>
                  </a:lnTo>
                  <a:lnTo>
                    <a:pt x="175312" y="81637"/>
                  </a:lnTo>
                  <a:lnTo>
                    <a:pt x="181929" y="92634"/>
                  </a:lnTo>
                  <a:lnTo>
                    <a:pt x="182395" y="94970"/>
                  </a:lnTo>
                  <a:lnTo>
                    <a:pt x="181912" y="97320"/>
                  </a:lnTo>
                  <a:lnTo>
                    <a:pt x="180052" y="102049"/>
                  </a:lnTo>
                  <a:lnTo>
                    <a:pt x="178212" y="109173"/>
                  </a:lnTo>
                  <a:lnTo>
                    <a:pt x="174968" y="113931"/>
                  </a:lnTo>
                  <a:lnTo>
                    <a:pt x="168764" y="116575"/>
                  </a:lnTo>
                  <a:lnTo>
                    <a:pt x="161508" y="118544"/>
                  </a:lnTo>
                  <a:lnTo>
                    <a:pt x="152168" y="123321"/>
                  </a:lnTo>
                  <a:lnTo>
                    <a:pt x="117525" y="125769"/>
                  </a:lnTo>
                  <a:lnTo>
                    <a:pt x="108654" y="125825"/>
                  </a:lnTo>
                  <a:lnTo>
                    <a:pt x="141890" y="125834"/>
                  </a:lnTo>
                  <a:lnTo>
                    <a:pt x="148507" y="123717"/>
                  </a:lnTo>
                  <a:lnTo>
                    <a:pt x="181167" y="106701"/>
                  </a:lnTo>
                  <a:lnTo>
                    <a:pt x="194505" y="98822"/>
                  </a:lnTo>
                  <a:lnTo>
                    <a:pt x="208642" y="84456"/>
                  </a:lnTo>
                  <a:lnTo>
                    <a:pt x="216538" y="78075"/>
                  </a:lnTo>
                  <a:lnTo>
                    <a:pt x="234206" y="56127"/>
                  </a:lnTo>
                  <a:lnTo>
                    <a:pt x="233915" y="55550"/>
                  </a:lnTo>
                  <a:lnTo>
                    <a:pt x="231475" y="54909"/>
                  </a:lnTo>
                  <a:lnTo>
                    <a:pt x="230507" y="56326"/>
                  </a:lnTo>
                  <a:lnTo>
                    <a:pt x="229431" y="62133"/>
                  </a:lnTo>
                  <a:lnTo>
                    <a:pt x="227557" y="65111"/>
                  </a:lnTo>
                  <a:lnTo>
                    <a:pt x="218922" y="73887"/>
                  </a:lnTo>
                  <a:lnTo>
                    <a:pt x="216345" y="81844"/>
                  </a:lnTo>
                  <a:lnTo>
                    <a:pt x="214364" y="116623"/>
                  </a:lnTo>
                  <a:lnTo>
                    <a:pt x="214337" y="119693"/>
                  </a:lnTo>
                  <a:lnTo>
                    <a:pt x="215113" y="121740"/>
                  </a:lnTo>
                  <a:lnTo>
                    <a:pt x="216424" y="123105"/>
                  </a:lnTo>
                  <a:lnTo>
                    <a:pt x="219997" y="124621"/>
                  </a:lnTo>
                  <a:lnTo>
                    <a:pt x="231077" y="125674"/>
                  </a:lnTo>
                  <a:lnTo>
                    <a:pt x="241925" y="121994"/>
                  </a:lnTo>
                  <a:lnTo>
                    <a:pt x="256710" y="111354"/>
                  </a:lnTo>
                  <a:lnTo>
                    <a:pt x="260921" y="106699"/>
                  </a:lnTo>
                  <a:lnTo>
                    <a:pt x="262793" y="101984"/>
                  </a:lnTo>
                  <a:lnTo>
                    <a:pt x="262498" y="100409"/>
                  </a:lnTo>
                  <a:lnTo>
                    <a:pt x="261508" y="99359"/>
                  </a:lnTo>
                  <a:lnTo>
                    <a:pt x="260054" y="98659"/>
                  </a:lnTo>
                  <a:lnTo>
                    <a:pt x="254205" y="99998"/>
                  </a:lnTo>
                  <a:lnTo>
                    <a:pt x="232946" y="110320"/>
                  </a:lnTo>
                  <a:lnTo>
                    <a:pt x="199996" y="1401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4" name="SMARTInkShape-76"/>
            <p:cNvSpPr/>
            <p:nvPr/>
          </p:nvSpPr>
          <p:spPr bwMode="auto">
            <a:xfrm>
              <a:off x="6850856" y="1428758"/>
              <a:ext cx="2207313" cy="2085871"/>
            </a:xfrm>
            <a:custGeom>
              <a:avLst/>
              <a:gdLst/>
              <a:ahLst/>
              <a:cxnLst/>
              <a:rect l="0" t="0" r="0" b="0"/>
              <a:pathLst>
                <a:path w="2207313" h="2085871">
                  <a:moveTo>
                    <a:pt x="1843088" y="7136"/>
                  </a:moveTo>
                  <a:lnTo>
                    <a:pt x="1843088" y="18"/>
                  </a:lnTo>
                  <a:lnTo>
                    <a:pt x="1839295" y="0"/>
                  </a:lnTo>
                  <a:lnTo>
                    <a:pt x="1838178" y="791"/>
                  </a:lnTo>
                  <a:lnTo>
                    <a:pt x="1837433" y="2112"/>
                  </a:lnTo>
                  <a:lnTo>
                    <a:pt x="1835970" y="7049"/>
                  </a:lnTo>
                  <a:lnTo>
                    <a:pt x="1843001" y="7135"/>
                  </a:lnTo>
                  <a:lnTo>
                    <a:pt x="1829801" y="7136"/>
                  </a:lnTo>
                  <a:lnTo>
                    <a:pt x="1863750" y="7136"/>
                  </a:lnTo>
                  <a:lnTo>
                    <a:pt x="1897867" y="7136"/>
                  </a:lnTo>
                  <a:lnTo>
                    <a:pt x="1917535" y="7930"/>
                  </a:lnTo>
                  <a:lnTo>
                    <a:pt x="1948880" y="17778"/>
                  </a:lnTo>
                  <a:lnTo>
                    <a:pt x="1982678" y="31046"/>
                  </a:lnTo>
                  <a:lnTo>
                    <a:pt x="2017660" y="48417"/>
                  </a:lnTo>
                  <a:lnTo>
                    <a:pt x="2051923" y="73517"/>
                  </a:lnTo>
                  <a:lnTo>
                    <a:pt x="2086133" y="107323"/>
                  </a:lnTo>
                  <a:lnTo>
                    <a:pt x="2109809" y="136687"/>
                  </a:lnTo>
                  <a:lnTo>
                    <a:pt x="2137395" y="171569"/>
                  </a:lnTo>
                  <a:lnTo>
                    <a:pt x="2159132" y="204952"/>
                  </a:lnTo>
                  <a:lnTo>
                    <a:pt x="2176597" y="237416"/>
                  </a:lnTo>
                  <a:lnTo>
                    <a:pt x="2187439" y="264809"/>
                  </a:lnTo>
                  <a:lnTo>
                    <a:pt x="2194570" y="284376"/>
                  </a:lnTo>
                  <a:lnTo>
                    <a:pt x="2199378" y="316911"/>
                  </a:lnTo>
                  <a:lnTo>
                    <a:pt x="2204684" y="347806"/>
                  </a:lnTo>
                  <a:lnTo>
                    <a:pt x="2206608" y="381742"/>
                  </a:lnTo>
                  <a:lnTo>
                    <a:pt x="2207179" y="416933"/>
                  </a:lnTo>
                  <a:lnTo>
                    <a:pt x="2207312" y="440622"/>
                  </a:lnTo>
                  <a:lnTo>
                    <a:pt x="2205255" y="466496"/>
                  </a:lnTo>
                  <a:lnTo>
                    <a:pt x="2200901" y="493077"/>
                  </a:lnTo>
                  <a:lnTo>
                    <a:pt x="2193674" y="518120"/>
                  </a:lnTo>
                  <a:lnTo>
                    <a:pt x="2187287" y="544596"/>
                  </a:lnTo>
                  <a:lnTo>
                    <a:pt x="2181009" y="572238"/>
                  </a:lnTo>
                  <a:lnTo>
                    <a:pt x="2172927" y="600399"/>
                  </a:lnTo>
                  <a:lnTo>
                    <a:pt x="2164043" y="630906"/>
                  </a:lnTo>
                  <a:lnTo>
                    <a:pt x="2159452" y="646820"/>
                  </a:lnTo>
                  <a:lnTo>
                    <a:pt x="2150835" y="668542"/>
                  </a:lnTo>
                  <a:lnTo>
                    <a:pt x="2139534" y="694136"/>
                  </a:lnTo>
                  <a:lnTo>
                    <a:pt x="2126444" y="722311"/>
                  </a:lnTo>
                  <a:lnTo>
                    <a:pt x="2112160" y="749825"/>
                  </a:lnTo>
                  <a:lnTo>
                    <a:pt x="2097082" y="776900"/>
                  </a:lnTo>
                  <a:lnTo>
                    <a:pt x="2081474" y="803681"/>
                  </a:lnTo>
                  <a:lnTo>
                    <a:pt x="2065512" y="830266"/>
                  </a:lnTo>
                  <a:lnTo>
                    <a:pt x="2049314" y="856720"/>
                  </a:lnTo>
                  <a:lnTo>
                    <a:pt x="2032959" y="883088"/>
                  </a:lnTo>
                  <a:lnTo>
                    <a:pt x="2016500" y="907810"/>
                  </a:lnTo>
                  <a:lnTo>
                    <a:pt x="1999971" y="931435"/>
                  </a:lnTo>
                  <a:lnTo>
                    <a:pt x="1983395" y="954329"/>
                  </a:lnTo>
                  <a:lnTo>
                    <a:pt x="1967582" y="975148"/>
                  </a:lnTo>
                  <a:lnTo>
                    <a:pt x="1952278" y="994584"/>
                  </a:lnTo>
                  <a:lnTo>
                    <a:pt x="1922573" y="1030202"/>
                  </a:lnTo>
                  <a:lnTo>
                    <a:pt x="1893496" y="1061907"/>
                  </a:lnTo>
                  <a:lnTo>
                    <a:pt x="1862581" y="1091873"/>
                  </a:lnTo>
                  <a:lnTo>
                    <a:pt x="1830320" y="1121066"/>
                  </a:lnTo>
                  <a:lnTo>
                    <a:pt x="1797461" y="1149916"/>
                  </a:lnTo>
                  <a:lnTo>
                    <a:pt x="1762220" y="1176496"/>
                  </a:lnTo>
                  <a:lnTo>
                    <a:pt x="1743933" y="1189141"/>
                  </a:lnTo>
                  <a:lnTo>
                    <a:pt x="1725390" y="1202333"/>
                  </a:lnTo>
                  <a:lnTo>
                    <a:pt x="1706679" y="1215890"/>
                  </a:lnTo>
                  <a:lnTo>
                    <a:pt x="1687855" y="1229691"/>
                  </a:lnTo>
                  <a:lnTo>
                    <a:pt x="1668956" y="1242860"/>
                  </a:lnTo>
                  <a:lnTo>
                    <a:pt x="1650006" y="1255608"/>
                  </a:lnTo>
                  <a:lnTo>
                    <a:pt x="1631023" y="1268076"/>
                  </a:lnTo>
                  <a:lnTo>
                    <a:pt x="1611224" y="1280356"/>
                  </a:lnTo>
                  <a:lnTo>
                    <a:pt x="1590881" y="1292512"/>
                  </a:lnTo>
                  <a:lnTo>
                    <a:pt x="1570175" y="1304584"/>
                  </a:lnTo>
                  <a:lnTo>
                    <a:pt x="1548433" y="1317395"/>
                  </a:lnTo>
                  <a:lnTo>
                    <a:pt x="1526002" y="1330698"/>
                  </a:lnTo>
                  <a:lnTo>
                    <a:pt x="1503110" y="1344330"/>
                  </a:lnTo>
                  <a:lnTo>
                    <a:pt x="1479911" y="1358179"/>
                  </a:lnTo>
                  <a:lnTo>
                    <a:pt x="1456507" y="1372175"/>
                  </a:lnTo>
                  <a:lnTo>
                    <a:pt x="1432967" y="1386268"/>
                  </a:lnTo>
                  <a:lnTo>
                    <a:pt x="1408543" y="1400426"/>
                  </a:lnTo>
                  <a:lnTo>
                    <a:pt x="1383529" y="1414627"/>
                  </a:lnTo>
                  <a:lnTo>
                    <a:pt x="1358121" y="1428857"/>
                  </a:lnTo>
                  <a:lnTo>
                    <a:pt x="1332452" y="1443900"/>
                  </a:lnTo>
                  <a:lnTo>
                    <a:pt x="1306607" y="1459485"/>
                  </a:lnTo>
                  <a:lnTo>
                    <a:pt x="1280646" y="1475431"/>
                  </a:lnTo>
                  <a:lnTo>
                    <a:pt x="1254608" y="1490824"/>
                  </a:lnTo>
                  <a:lnTo>
                    <a:pt x="1228518" y="1505849"/>
                  </a:lnTo>
                  <a:lnTo>
                    <a:pt x="1202394" y="1520628"/>
                  </a:lnTo>
                  <a:lnTo>
                    <a:pt x="1175452" y="1535243"/>
                  </a:lnTo>
                  <a:lnTo>
                    <a:pt x="1147966" y="1549749"/>
                  </a:lnTo>
                  <a:lnTo>
                    <a:pt x="1120116" y="1564182"/>
                  </a:lnTo>
                  <a:lnTo>
                    <a:pt x="1092820" y="1578567"/>
                  </a:lnTo>
                  <a:lnTo>
                    <a:pt x="1065890" y="1592919"/>
                  </a:lnTo>
                  <a:lnTo>
                    <a:pt x="1039206" y="1607249"/>
                  </a:lnTo>
                  <a:lnTo>
                    <a:pt x="1012686" y="1620772"/>
                  </a:lnTo>
                  <a:lnTo>
                    <a:pt x="986273" y="1633756"/>
                  </a:lnTo>
                  <a:lnTo>
                    <a:pt x="959935" y="1646380"/>
                  </a:lnTo>
                  <a:lnTo>
                    <a:pt x="933644" y="1658766"/>
                  </a:lnTo>
                  <a:lnTo>
                    <a:pt x="907386" y="1670991"/>
                  </a:lnTo>
                  <a:lnTo>
                    <a:pt x="881149" y="1683110"/>
                  </a:lnTo>
                  <a:lnTo>
                    <a:pt x="855720" y="1695158"/>
                  </a:lnTo>
                  <a:lnTo>
                    <a:pt x="830830" y="1707159"/>
                  </a:lnTo>
                  <a:lnTo>
                    <a:pt x="806299" y="1719128"/>
                  </a:lnTo>
                  <a:lnTo>
                    <a:pt x="782008" y="1730283"/>
                  </a:lnTo>
                  <a:lnTo>
                    <a:pt x="757876" y="1740894"/>
                  </a:lnTo>
                  <a:lnTo>
                    <a:pt x="733851" y="1751144"/>
                  </a:lnTo>
                  <a:lnTo>
                    <a:pt x="709896" y="1761151"/>
                  </a:lnTo>
                  <a:lnTo>
                    <a:pt x="685989" y="1770998"/>
                  </a:lnTo>
                  <a:lnTo>
                    <a:pt x="662114" y="1780738"/>
                  </a:lnTo>
                  <a:lnTo>
                    <a:pt x="639846" y="1790406"/>
                  </a:lnTo>
                  <a:lnTo>
                    <a:pt x="618652" y="1800026"/>
                  </a:lnTo>
                  <a:lnTo>
                    <a:pt x="598172" y="1809615"/>
                  </a:lnTo>
                  <a:lnTo>
                    <a:pt x="577376" y="1819182"/>
                  </a:lnTo>
                  <a:lnTo>
                    <a:pt x="556367" y="1828735"/>
                  </a:lnTo>
                  <a:lnTo>
                    <a:pt x="535217" y="1838279"/>
                  </a:lnTo>
                  <a:lnTo>
                    <a:pt x="515562" y="1847817"/>
                  </a:lnTo>
                  <a:lnTo>
                    <a:pt x="496902" y="1857350"/>
                  </a:lnTo>
                  <a:lnTo>
                    <a:pt x="461352" y="1875616"/>
                  </a:lnTo>
                  <a:lnTo>
                    <a:pt x="427031" y="1891671"/>
                  </a:lnTo>
                  <a:lnTo>
                    <a:pt x="393256" y="1906745"/>
                  </a:lnTo>
                  <a:lnTo>
                    <a:pt x="360519" y="1921381"/>
                  </a:lnTo>
                  <a:lnTo>
                    <a:pt x="330093" y="1935824"/>
                  </a:lnTo>
                  <a:lnTo>
                    <a:pt x="302812" y="1948064"/>
                  </a:lnTo>
                  <a:lnTo>
                    <a:pt x="276665" y="1958795"/>
                  </a:lnTo>
                  <a:lnTo>
                    <a:pt x="249169" y="1968857"/>
                  </a:lnTo>
                  <a:lnTo>
                    <a:pt x="214498" y="1983446"/>
                  </a:lnTo>
                  <a:lnTo>
                    <a:pt x="184117" y="1997823"/>
                  </a:lnTo>
                  <a:lnTo>
                    <a:pt x="155007" y="2008345"/>
                  </a:lnTo>
                  <a:lnTo>
                    <a:pt x="122429" y="2023920"/>
                  </a:lnTo>
                  <a:lnTo>
                    <a:pt x="89647" y="2038011"/>
                  </a:lnTo>
                  <a:lnTo>
                    <a:pt x="58842" y="2050204"/>
                  </a:lnTo>
                  <a:lnTo>
                    <a:pt x="26347" y="2063418"/>
                  </a:lnTo>
                  <a:lnTo>
                    <a:pt x="15303" y="2067997"/>
                  </a:lnTo>
                  <a:lnTo>
                    <a:pt x="12583" y="2070018"/>
                  </a:lnTo>
                  <a:lnTo>
                    <a:pt x="7962" y="2075862"/>
                  </a:lnTo>
                  <a:lnTo>
                    <a:pt x="4067" y="2077507"/>
                  </a:lnTo>
                  <a:lnTo>
                    <a:pt x="2712" y="2078740"/>
                  </a:lnTo>
                  <a:lnTo>
                    <a:pt x="31" y="2085870"/>
                  </a:lnTo>
                  <a:lnTo>
                    <a:pt x="1" y="2079115"/>
                  </a:lnTo>
                  <a:lnTo>
                    <a:pt x="0" y="2082997"/>
                  </a:lnTo>
                  <a:lnTo>
                    <a:pt x="0" y="20645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5" name="SMARTInkShape-77"/>
            <p:cNvSpPr/>
            <p:nvPr/>
          </p:nvSpPr>
          <p:spPr bwMode="auto">
            <a:xfrm>
              <a:off x="6752683" y="3357563"/>
              <a:ext cx="219618" cy="206748"/>
            </a:xfrm>
            <a:custGeom>
              <a:avLst/>
              <a:gdLst/>
              <a:ahLst/>
              <a:cxnLst/>
              <a:rect l="0" t="0" r="0" b="0"/>
              <a:pathLst>
                <a:path w="219618" h="206748">
                  <a:moveTo>
                    <a:pt x="162467" y="0"/>
                  </a:moveTo>
                  <a:lnTo>
                    <a:pt x="158674" y="0"/>
                  </a:lnTo>
                  <a:lnTo>
                    <a:pt x="124391" y="14473"/>
                  </a:lnTo>
                  <a:lnTo>
                    <a:pt x="112207" y="19926"/>
                  </a:lnTo>
                  <a:lnTo>
                    <a:pt x="82755" y="40910"/>
                  </a:lnTo>
                  <a:lnTo>
                    <a:pt x="50135" y="72121"/>
                  </a:lnTo>
                  <a:lnTo>
                    <a:pt x="24613" y="107246"/>
                  </a:lnTo>
                  <a:lnTo>
                    <a:pt x="4368" y="139094"/>
                  </a:lnTo>
                  <a:lnTo>
                    <a:pt x="0" y="154366"/>
                  </a:lnTo>
                  <a:lnTo>
                    <a:pt x="1095" y="164122"/>
                  </a:lnTo>
                  <a:lnTo>
                    <a:pt x="2498" y="168946"/>
                  </a:lnTo>
                  <a:lnTo>
                    <a:pt x="6608" y="172955"/>
                  </a:lnTo>
                  <a:lnTo>
                    <a:pt x="36018" y="185094"/>
                  </a:lnTo>
                  <a:lnTo>
                    <a:pt x="65205" y="192690"/>
                  </a:lnTo>
                  <a:lnTo>
                    <a:pt x="98988" y="199968"/>
                  </a:lnTo>
                  <a:lnTo>
                    <a:pt x="123141" y="203968"/>
                  </a:lnTo>
                  <a:lnTo>
                    <a:pt x="149751" y="205746"/>
                  </a:lnTo>
                  <a:lnTo>
                    <a:pt x="183923" y="206747"/>
                  </a:lnTo>
                  <a:lnTo>
                    <a:pt x="219617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13" name="SMARTInkShape-Group18"/>
          <p:cNvGrpSpPr/>
          <p:nvPr/>
        </p:nvGrpSpPr>
        <p:grpSpPr>
          <a:xfrm>
            <a:off x="6694148" y="2978944"/>
            <a:ext cx="2004468" cy="1443038"/>
            <a:chOff x="6694148" y="2978944"/>
            <a:chExt cx="2004468" cy="1443038"/>
          </a:xfrm>
        </p:grpSpPr>
        <p:sp>
          <p:nvSpPr>
            <p:cNvPr id="2540607" name="SMARTInkShape-78"/>
            <p:cNvSpPr/>
            <p:nvPr/>
          </p:nvSpPr>
          <p:spPr bwMode="auto">
            <a:xfrm>
              <a:off x="6694148" y="3081744"/>
              <a:ext cx="142422" cy="287244"/>
            </a:xfrm>
            <a:custGeom>
              <a:avLst/>
              <a:gdLst/>
              <a:ahLst/>
              <a:cxnLst/>
              <a:rect l="0" t="0" r="0" b="0"/>
              <a:pathLst>
                <a:path w="142422" h="287244">
                  <a:moveTo>
                    <a:pt x="142421" y="75794"/>
                  </a:moveTo>
                  <a:lnTo>
                    <a:pt x="136717" y="69297"/>
                  </a:lnTo>
                  <a:lnTo>
                    <a:pt x="125628" y="52850"/>
                  </a:lnTo>
                  <a:lnTo>
                    <a:pt x="108175" y="38073"/>
                  </a:lnTo>
                  <a:lnTo>
                    <a:pt x="88310" y="11324"/>
                  </a:lnTo>
                  <a:lnTo>
                    <a:pt x="77097" y="3484"/>
                  </a:lnTo>
                  <a:lnTo>
                    <a:pt x="66821" y="0"/>
                  </a:lnTo>
                  <a:lnTo>
                    <a:pt x="56962" y="568"/>
                  </a:lnTo>
                  <a:lnTo>
                    <a:pt x="47289" y="4260"/>
                  </a:lnTo>
                  <a:lnTo>
                    <a:pt x="32918" y="16057"/>
                  </a:lnTo>
                  <a:lnTo>
                    <a:pt x="19400" y="35075"/>
                  </a:lnTo>
                  <a:lnTo>
                    <a:pt x="10015" y="61259"/>
                  </a:lnTo>
                  <a:lnTo>
                    <a:pt x="3001" y="92213"/>
                  </a:lnTo>
                  <a:lnTo>
                    <a:pt x="228" y="124810"/>
                  </a:lnTo>
                  <a:lnTo>
                    <a:pt x="0" y="132284"/>
                  </a:lnTo>
                  <a:lnTo>
                    <a:pt x="3981" y="144821"/>
                  </a:lnTo>
                  <a:lnTo>
                    <a:pt x="7265" y="150387"/>
                  </a:lnTo>
                  <a:lnTo>
                    <a:pt x="11042" y="154097"/>
                  </a:lnTo>
                  <a:lnTo>
                    <a:pt x="19472" y="158220"/>
                  </a:lnTo>
                  <a:lnTo>
                    <a:pt x="28510" y="157936"/>
                  </a:lnTo>
                  <a:lnTo>
                    <a:pt x="37819" y="154370"/>
                  </a:lnTo>
                  <a:lnTo>
                    <a:pt x="71145" y="125234"/>
                  </a:lnTo>
                  <a:lnTo>
                    <a:pt x="85407" y="109669"/>
                  </a:lnTo>
                  <a:lnTo>
                    <a:pt x="91132" y="96590"/>
                  </a:lnTo>
                  <a:lnTo>
                    <a:pt x="93147" y="94421"/>
                  </a:lnTo>
                  <a:lnTo>
                    <a:pt x="95284" y="92974"/>
                  </a:lnTo>
                  <a:lnTo>
                    <a:pt x="96709" y="93597"/>
                  </a:lnTo>
                  <a:lnTo>
                    <a:pt x="97658" y="95600"/>
                  </a:lnTo>
                  <a:lnTo>
                    <a:pt x="98292" y="98523"/>
                  </a:lnTo>
                  <a:lnTo>
                    <a:pt x="93737" y="131145"/>
                  </a:lnTo>
                  <a:lnTo>
                    <a:pt x="90690" y="163102"/>
                  </a:lnTo>
                  <a:lnTo>
                    <a:pt x="86876" y="197707"/>
                  </a:lnTo>
                  <a:lnTo>
                    <a:pt x="83630" y="230978"/>
                  </a:lnTo>
                  <a:lnTo>
                    <a:pt x="79214" y="263081"/>
                  </a:lnTo>
                  <a:lnTo>
                    <a:pt x="72072" y="287002"/>
                  </a:lnTo>
                  <a:lnTo>
                    <a:pt x="71709" y="287243"/>
                  </a:lnTo>
                  <a:lnTo>
                    <a:pt x="71467" y="286610"/>
                  </a:lnTo>
                  <a:lnTo>
                    <a:pt x="67219" y="253347"/>
                  </a:lnTo>
                  <a:lnTo>
                    <a:pt x="59597" y="218169"/>
                  </a:lnTo>
                  <a:lnTo>
                    <a:pt x="56696" y="2043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8" name="SMARTInkShape-79"/>
            <p:cNvSpPr/>
            <p:nvPr/>
          </p:nvSpPr>
          <p:spPr bwMode="auto">
            <a:xfrm>
              <a:off x="6883581" y="3086100"/>
              <a:ext cx="51808" cy="185739"/>
            </a:xfrm>
            <a:custGeom>
              <a:avLst/>
              <a:gdLst/>
              <a:ahLst/>
              <a:cxnLst/>
              <a:rect l="0" t="0" r="0" b="0"/>
              <a:pathLst>
                <a:path w="51808" h="185739">
                  <a:moveTo>
                    <a:pt x="38713" y="0"/>
                  </a:moveTo>
                  <a:lnTo>
                    <a:pt x="38713" y="3792"/>
                  </a:lnTo>
                  <a:lnTo>
                    <a:pt x="36596" y="7771"/>
                  </a:lnTo>
                  <a:lnTo>
                    <a:pt x="26528" y="20720"/>
                  </a:lnTo>
                  <a:lnTo>
                    <a:pt x="17226" y="48366"/>
                  </a:lnTo>
                  <a:lnTo>
                    <a:pt x="10121" y="78095"/>
                  </a:lnTo>
                  <a:lnTo>
                    <a:pt x="5105" y="107012"/>
                  </a:lnTo>
                  <a:lnTo>
                    <a:pt x="3411" y="141435"/>
                  </a:lnTo>
                  <a:lnTo>
                    <a:pt x="6910" y="160087"/>
                  </a:lnTo>
                  <a:lnTo>
                    <a:pt x="12973" y="171876"/>
                  </a:lnTo>
                  <a:lnTo>
                    <a:pt x="15997" y="173321"/>
                  </a:lnTo>
                  <a:lnTo>
                    <a:pt x="23590" y="172811"/>
                  </a:lnTo>
                  <a:lnTo>
                    <a:pt x="36790" y="164268"/>
                  </a:lnTo>
                  <a:lnTo>
                    <a:pt x="46962" y="147891"/>
                  </a:lnTo>
                  <a:lnTo>
                    <a:pt x="51807" y="115320"/>
                  </a:lnTo>
                  <a:lnTo>
                    <a:pt x="50648" y="80429"/>
                  </a:lnTo>
                  <a:lnTo>
                    <a:pt x="43011" y="54164"/>
                  </a:lnTo>
                  <a:lnTo>
                    <a:pt x="40784" y="51190"/>
                  </a:lnTo>
                  <a:lnTo>
                    <a:pt x="38507" y="50002"/>
                  </a:lnTo>
                  <a:lnTo>
                    <a:pt x="36194" y="50003"/>
                  </a:lnTo>
                  <a:lnTo>
                    <a:pt x="25355" y="57590"/>
                  </a:lnTo>
                  <a:lnTo>
                    <a:pt x="12089" y="77477"/>
                  </a:lnTo>
                  <a:lnTo>
                    <a:pt x="5689" y="103478"/>
                  </a:lnTo>
                  <a:lnTo>
                    <a:pt x="0" y="135082"/>
                  </a:lnTo>
                  <a:lnTo>
                    <a:pt x="872" y="161997"/>
                  </a:lnTo>
                  <a:lnTo>
                    <a:pt x="6158" y="177469"/>
                  </a:lnTo>
                  <a:lnTo>
                    <a:pt x="10486" y="182063"/>
                  </a:lnTo>
                  <a:lnTo>
                    <a:pt x="17282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09" name="SMARTInkShape-80"/>
            <p:cNvSpPr/>
            <p:nvPr/>
          </p:nvSpPr>
          <p:spPr bwMode="auto">
            <a:xfrm>
              <a:off x="7018941" y="2978944"/>
              <a:ext cx="87257" cy="261912"/>
            </a:xfrm>
            <a:custGeom>
              <a:avLst/>
              <a:gdLst/>
              <a:ahLst/>
              <a:cxnLst/>
              <a:rect l="0" t="0" r="0" b="0"/>
              <a:pathLst>
                <a:path w="87257" h="261912">
                  <a:moveTo>
                    <a:pt x="24797" y="0"/>
                  </a:moveTo>
                  <a:lnTo>
                    <a:pt x="21004" y="7585"/>
                  </a:lnTo>
                  <a:lnTo>
                    <a:pt x="15978" y="38834"/>
                  </a:lnTo>
                  <a:lnTo>
                    <a:pt x="10013" y="67333"/>
                  </a:lnTo>
                  <a:lnTo>
                    <a:pt x="5335" y="100913"/>
                  </a:lnTo>
                  <a:lnTo>
                    <a:pt x="1832" y="135998"/>
                  </a:lnTo>
                  <a:lnTo>
                    <a:pt x="0" y="171529"/>
                  </a:lnTo>
                  <a:lnTo>
                    <a:pt x="4485" y="205075"/>
                  </a:lnTo>
                  <a:lnTo>
                    <a:pt x="10841" y="233006"/>
                  </a:lnTo>
                  <a:lnTo>
                    <a:pt x="13111" y="241063"/>
                  </a:lnTo>
                  <a:lnTo>
                    <a:pt x="17006" y="247227"/>
                  </a:lnTo>
                  <a:lnTo>
                    <a:pt x="27684" y="256193"/>
                  </a:lnTo>
                  <a:lnTo>
                    <a:pt x="38251" y="260707"/>
                  </a:lnTo>
                  <a:lnTo>
                    <a:pt x="43291" y="261911"/>
                  </a:lnTo>
                  <a:lnTo>
                    <a:pt x="48238" y="261126"/>
                  </a:lnTo>
                  <a:lnTo>
                    <a:pt x="57969" y="256020"/>
                  </a:lnTo>
                  <a:lnTo>
                    <a:pt x="72373" y="240428"/>
                  </a:lnTo>
                  <a:lnTo>
                    <a:pt x="82902" y="220727"/>
                  </a:lnTo>
                  <a:lnTo>
                    <a:pt x="87256" y="196016"/>
                  </a:lnTo>
                  <a:lnTo>
                    <a:pt x="83818" y="162397"/>
                  </a:lnTo>
                  <a:lnTo>
                    <a:pt x="8194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0" name="SMARTInkShape-81"/>
            <p:cNvSpPr/>
            <p:nvPr/>
          </p:nvSpPr>
          <p:spPr bwMode="auto">
            <a:xfrm>
              <a:off x="6929438" y="3121819"/>
              <a:ext cx="200026" cy="63385"/>
            </a:xfrm>
            <a:custGeom>
              <a:avLst/>
              <a:gdLst/>
              <a:ahLst/>
              <a:cxnLst/>
              <a:rect l="0" t="0" r="0" b="0"/>
              <a:pathLst>
                <a:path w="200026" h="63385">
                  <a:moveTo>
                    <a:pt x="0" y="7144"/>
                  </a:moveTo>
                  <a:lnTo>
                    <a:pt x="0" y="37671"/>
                  </a:lnTo>
                  <a:lnTo>
                    <a:pt x="3792" y="53936"/>
                  </a:lnTo>
                  <a:lnTo>
                    <a:pt x="7291" y="57388"/>
                  </a:lnTo>
                  <a:lnTo>
                    <a:pt x="17527" y="61225"/>
                  </a:lnTo>
                  <a:lnTo>
                    <a:pt x="36679" y="63384"/>
                  </a:lnTo>
                  <a:lnTo>
                    <a:pt x="70980" y="52708"/>
                  </a:lnTo>
                  <a:lnTo>
                    <a:pt x="103669" y="39870"/>
                  </a:lnTo>
                  <a:lnTo>
                    <a:pt x="137697" y="26013"/>
                  </a:lnTo>
                  <a:lnTo>
                    <a:pt x="167446" y="12646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1" name="SMARTInkShape-82"/>
            <p:cNvSpPr/>
            <p:nvPr/>
          </p:nvSpPr>
          <p:spPr bwMode="auto">
            <a:xfrm>
              <a:off x="7172325" y="3114675"/>
              <a:ext cx="85188" cy="133773"/>
            </a:xfrm>
            <a:custGeom>
              <a:avLst/>
              <a:gdLst/>
              <a:ahLst/>
              <a:cxnLst/>
              <a:rect l="0" t="0" r="0" b="0"/>
              <a:pathLst>
                <a:path w="85188" h="133773">
                  <a:moveTo>
                    <a:pt x="50006" y="0"/>
                  </a:moveTo>
                  <a:lnTo>
                    <a:pt x="50006" y="3792"/>
                  </a:lnTo>
                  <a:lnTo>
                    <a:pt x="41937" y="37815"/>
                  </a:lnTo>
                  <a:lnTo>
                    <a:pt x="29568" y="70205"/>
                  </a:lnTo>
                  <a:lnTo>
                    <a:pt x="23842" y="92504"/>
                  </a:lnTo>
                  <a:lnTo>
                    <a:pt x="21907" y="117579"/>
                  </a:lnTo>
                  <a:lnTo>
                    <a:pt x="23760" y="125812"/>
                  </a:lnTo>
                  <a:lnTo>
                    <a:pt x="25364" y="129118"/>
                  </a:lnTo>
                  <a:lnTo>
                    <a:pt x="27229" y="131323"/>
                  </a:lnTo>
                  <a:lnTo>
                    <a:pt x="31416" y="133772"/>
                  </a:lnTo>
                  <a:lnTo>
                    <a:pt x="38040" y="132744"/>
                  </a:lnTo>
                  <a:lnTo>
                    <a:pt x="46275" y="128847"/>
                  </a:lnTo>
                  <a:lnTo>
                    <a:pt x="55227" y="121824"/>
                  </a:lnTo>
                  <a:lnTo>
                    <a:pt x="69193" y="101360"/>
                  </a:lnTo>
                  <a:lnTo>
                    <a:pt x="81636" y="66000"/>
                  </a:lnTo>
                  <a:lnTo>
                    <a:pt x="84917" y="30559"/>
                  </a:lnTo>
                  <a:lnTo>
                    <a:pt x="85187" y="22754"/>
                  </a:lnTo>
                  <a:lnTo>
                    <a:pt x="83779" y="16757"/>
                  </a:lnTo>
                  <a:lnTo>
                    <a:pt x="77981" y="7977"/>
                  </a:lnTo>
                  <a:lnTo>
                    <a:pt x="73418" y="6112"/>
                  </a:lnTo>
                  <a:lnTo>
                    <a:pt x="61999" y="6156"/>
                  </a:lnTo>
                  <a:lnTo>
                    <a:pt x="42182" y="14436"/>
                  </a:lnTo>
                  <a:lnTo>
                    <a:pt x="25023" y="30736"/>
                  </a:lnTo>
                  <a:lnTo>
                    <a:pt x="7931" y="62462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2" name="SMARTInkShape-83"/>
            <p:cNvSpPr/>
            <p:nvPr/>
          </p:nvSpPr>
          <p:spPr bwMode="auto">
            <a:xfrm>
              <a:off x="7429500" y="3000818"/>
              <a:ext cx="1269116" cy="1421164"/>
            </a:xfrm>
            <a:custGeom>
              <a:avLst/>
              <a:gdLst/>
              <a:ahLst/>
              <a:cxnLst/>
              <a:rect l="0" t="0" r="0" b="0"/>
              <a:pathLst>
                <a:path w="1269116" h="1421164">
                  <a:moveTo>
                    <a:pt x="0" y="20988"/>
                  </a:moveTo>
                  <a:lnTo>
                    <a:pt x="0" y="41045"/>
                  </a:lnTo>
                  <a:lnTo>
                    <a:pt x="794" y="41503"/>
                  </a:lnTo>
                  <a:lnTo>
                    <a:pt x="26736" y="42384"/>
                  </a:lnTo>
                  <a:lnTo>
                    <a:pt x="58345" y="36709"/>
                  </a:lnTo>
                  <a:lnTo>
                    <a:pt x="82287" y="32473"/>
                  </a:lnTo>
                  <a:lnTo>
                    <a:pt x="108803" y="25828"/>
                  </a:lnTo>
                  <a:lnTo>
                    <a:pt x="137258" y="18377"/>
                  </a:lnTo>
                  <a:lnTo>
                    <a:pt x="168424" y="12419"/>
                  </a:lnTo>
                  <a:lnTo>
                    <a:pt x="202913" y="7126"/>
                  </a:lnTo>
                  <a:lnTo>
                    <a:pt x="221000" y="4603"/>
                  </a:lnTo>
                  <a:lnTo>
                    <a:pt x="240996" y="2921"/>
                  </a:lnTo>
                  <a:lnTo>
                    <a:pt x="262264" y="1799"/>
                  </a:lnTo>
                  <a:lnTo>
                    <a:pt x="284380" y="1052"/>
                  </a:lnTo>
                  <a:lnTo>
                    <a:pt x="307062" y="554"/>
                  </a:lnTo>
                  <a:lnTo>
                    <a:pt x="330120" y="221"/>
                  </a:lnTo>
                  <a:lnTo>
                    <a:pt x="353430" y="0"/>
                  </a:lnTo>
                  <a:lnTo>
                    <a:pt x="376908" y="646"/>
                  </a:lnTo>
                  <a:lnTo>
                    <a:pt x="400496" y="1870"/>
                  </a:lnTo>
                  <a:lnTo>
                    <a:pt x="424160" y="3481"/>
                  </a:lnTo>
                  <a:lnTo>
                    <a:pt x="448667" y="5348"/>
                  </a:lnTo>
                  <a:lnTo>
                    <a:pt x="473736" y="7386"/>
                  </a:lnTo>
                  <a:lnTo>
                    <a:pt x="499180" y="9539"/>
                  </a:lnTo>
                  <a:lnTo>
                    <a:pt x="524874" y="12562"/>
                  </a:lnTo>
                  <a:lnTo>
                    <a:pt x="550735" y="16165"/>
                  </a:lnTo>
                  <a:lnTo>
                    <a:pt x="576707" y="20153"/>
                  </a:lnTo>
                  <a:lnTo>
                    <a:pt x="601959" y="25194"/>
                  </a:lnTo>
                  <a:lnTo>
                    <a:pt x="626731" y="30936"/>
                  </a:lnTo>
                  <a:lnTo>
                    <a:pt x="651183" y="37145"/>
                  </a:lnTo>
                  <a:lnTo>
                    <a:pt x="676216" y="43666"/>
                  </a:lnTo>
                  <a:lnTo>
                    <a:pt x="701635" y="50394"/>
                  </a:lnTo>
                  <a:lnTo>
                    <a:pt x="727313" y="57261"/>
                  </a:lnTo>
                  <a:lnTo>
                    <a:pt x="753163" y="65808"/>
                  </a:lnTo>
                  <a:lnTo>
                    <a:pt x="779128" y="75474"/>
                  </a:lnTo>
                  <a:lnTo>
                    <a:pt x="805168" y="85887"/>
                  </a:lnTo>
                  <a:lnTo>
                    <a:pt x="830466" y="96798"/>
                  </a:lnTo>
                  <a:lnTo>
                    <a:pt x="855270" y="108041"/>
                  </a:lnTo>
                  <a:lnTo>
                    <a:pt x="879742" y="119504"/>
                  </a:lnTo>
                  <a:lnTo>
                    <a:pt x="903994" y="132703"/>
                  </a:lnTo>
                  <a:lnTo>
                    <a:pt x="928101" y="147058"/>
                  </a:lnTo>
                  <a:lnTo>
                    <a:pt x="952109" y="162185"/>
                  </a:lnTo>
                  <a:lnTo>
                    <a:pt x="976051" y="177826"/>
                  </a:lnTo>
                  <a:lnTo>
                    <a:pt x="999951" y="193809"/>
                  </a:lnTo>
                  <a:lnTo>
                    <a:pt x="1023822" y="210021"/>
                  </a:lnTo>
                  <a:lnTo>
                    <a:pt x="1047672" y="227973"/>
                  </a:lnTo>
                  <a:lnTo>
                    <a:pt x="1071511" y="247084"/>
                  </a:lnTo>
                  <a:lnTo>
                    <a:pt x="1095341" y="266969"/>
                  </a:lnTo>
                  <a:lnTo>
                    <a:pt x="1116784" y="288163"/>
                  </a:lnTo>
                  <a:lnTo>
                    <a:pt x="1136634" y="310230"/>
                  </a:lnTo>
                  <a:lnTo>
                    <a:pt x="1155425" y="332878"/>
                  </a:lnTo>
                  <a:lnTo>
                    <a:pt x="1174302" y="357502"/>
                  </a:lnTo>
                  <a:lnTo>
                    <a:pt x="1193236" y="383444"/>
                  </a:lnTo>
                  <a:lnTo>
                    <a:pt x="1212210" y="410263"/>
                  </a:lnTo>
                  <a:lnTo>
                    <a:pt x="1227240" y="438461"/>
                  </a:lnTo>
                  <a:lnTo>
                    <a:pt x="1239641" y="467578"/>
                  </a:lnTo>
                  <a:lnTo>
                    <a:pt x="1250290" y="497309"/>
                  </a:lnTo>
                  <a:lnTo>
                    <a:pt x="1258183" y="528242"/>
                  </a:lnTo>
                  <a:lnTo>
                    <a:pt x="1264238" y="559976"/>
                  </a:lnTo>
                  <a:lnTo>
                    <a:pt x="1269069" y="592245"/>
                  </a:lnTo>
                  <a:lnTo>
                    <a:pt x="1269115" y="626457"/>
                  </a:lnTo>
                  <a:lnTo>
                    <a:pt x="1265970" y="661965"/>
                  </a:lnTo>
                  <a:lnTo>
                    <a:pt x="1260698" y="698338"/>
                  </a:lnTo>
                  <a:lnTo>
                    <a:pt x="1250835" y="735286"/>
                  </a:lnTo>
                  <a:lnTo>
                    <a:pt x="1237908" y="772618"/>
                  </a:lnTo>
                  <a:lnTo>
                    <a:pt x="1222941" y="810206"/>
                  </a:lnTo>
                  <a:lnTo>
                    <a:pt x="1204231" y="848758"/>
                  </a:lnTo>
                  <a:lnTo>
                    <a:pt x="1183027" y="887954"/>
                  </a:lnTo>
                  <a:lnTo>
                    <a:pt x="1160159" y="927578"/>
                  </a:lnTo>
                  <a:lnTo>
                    <a:pt x="1134596" y="965900"/>
                  </a:lnTo>
                  <a:lnTo>
                    <a:pt x="1107235" y="1003355"/>
                  </a:lnTo>
                  <a:lnTo>
                    <a:pt x="1078675" y="1040230"/>
                  </a:lnTo>
                  <a:lnTo>
                    <a:pt x="1050905" y="1075133"/>
                  </a:lnTo>
                  <a:lnTo>
                    <a:pt x="1023659" y="1108720"/>
                  </a:lnTo>
                  <a:lnTo>
                    <a:pt x="996765" y="1141430"/>
                  </a:lnTo>
                  <a:lnTo>
                    <a:pt x="970104" y="1172762"/>
                  </a:lnTo>
                  <a:lnTo>
                    <a:pt x="943598" y="1203175"/>
                  </a:lnTo>
                  <a:lnTo>
                    <a:pt x="917197" y="1232976"/>
                  </a:lnTo>
                  <a:lnTo>
                    <a:pt x="894040" y="1260780"/>
                  </a:lnTo>
                  <a:lnTo>
                    <a:pt x="873045" y="1287253"/>
                  </a:lnTo>
                  <a:lnTo>
                    <a:pt x="853493" y="1312840"/>
                  </a:lnTo>
                  <a:lnTo>
                    <a:pt x="836489" y="1336248"/>
                  </a:lnTo>
                  <a:lnTo>
                    <a:pt x="821184" y="1358203"/>
                  </a:lnTo>
                  <a:lnTo>
                    <a:pt x="797564" y="1393181"/>
                  </a:lnTo>
                  <a:lnTo>
                    <a:pt x="778669" y="1421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16" name="SMARTInkShape-Group19"/>
          <p:cNvGrpSpPr/>
          <p:nvPr/>
        </p:nvGrpSpPr>
        <p:grpSpPr>
          <a:xfrm>
            <a:off x="2686137" y="1964531"/>
            <a:ext cx="207083" cy="49381"/>
            <a:chOff x="2686137" y="1964531"/>
            <a:chExt cx="207083" cy="49381"/>
          </a:xfrm>
        </p:grpSpPr>
        <p:sp>
          <p:nvSpPr>
            <p:cNvPr id="2540614" name="SMARTInkShape-84"/>
            <p:cNvSpPr/>
            <p:nvPr/>
          </p:nvSpPr>
          <p:spPr bwMode="auto">
            <a:xfrm>
              <a:off x="2750344" y="1971675"/>
              <a:ext cx="1" cy="14289"/>
            </a:xfrm>
            <a:custGeom>
              <a:avLst/>
              <a:gdLst/>
              <a:ahLst/>
              <a:cxnLst/>
              <a:rect l="0" t="0" r="0" b="0"/>
              <a:pathLst>
                <a:path w="1" h="14289">
                  <a:moveTo>
                    <a:pt x="0" y="14288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5" name="SMARTInkShape-85"/>
            <p:cNvSpPr/>
            <p:nvPr/>
          </p:nvSpPr>
          <p:spPr bwMode="auto">
            <a:xfrm>
              <a:off x="2686137" y="1964531"/>
              <a:ext cx="207083" cy="49381"/>
            </a:xfrm>
            <a:custGeom>
              <a:avLst/>
              <a:gdLst/>
              <a:ahLst/>
              <a:cxnLst/>
              <a:rect l="0" t="0" r="0" b="0"/>
              <a:pathLst>
                <a:path w="207083" h="49381">
                  <a:moveTo>
                    <a:pt x="7057" y="7144"/>
                  </a:moveTo>
                  <a:lnTo>
                    <a:pt x="3264" y="7144"/>
                  </a:lnTo>
                  <a:lnTo>
                    <a:pt x="2147" y="7938"/>
                  </a:lnTo>
                  <a:lnTo>
                    <a:pt x="1402" y="9261"/>
                  </a:lnTo>
                  <a:lnTo>
                    <a:pt x="109" y="14420"/>
                  </a:lnTo>
                  <a:lnTo>
                    <a:pt x="0" y="17786"/>
                  </a:lnTo>
                  <a:lnTo>
                    <a:pt x="2068" y="21928"/>
                  </a:lnTo>
                  <a:lnTo>
                    <a:pt x="9864" y="31055"/>
                  </a:lnTo>
                  <a:lnTo>
                    <a:pt x="25544" y="40501"/>
                  </a:lnTo>
                  <a:lnTo>
                    <a:pt x="44020" y="46837"/>
                  </a:lnTo>
                  <a:lnTo>
                    <a:pt x="73713" y="49380"/>
                  </a:lnTo>
                  <a:lnTo>
                    <a:pt x="102742" y="47704"/>
                  </a:lnTo>
                  <a:lnTo>
                    <a:pt x="124990" y="42633"/>
                  </a:lnTo>
                  <a:lnTo>
                    <a:pt x="159828" y="26391"/>
                  </a:lnTo>
                  <a:lnTo>
                    <a:pt x="191317" y="8878"/>
                  </a:lnTo>
                  <a:lnTo>
                    <a:pt x="2070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40631" name="SMARTInkShape-Group20"/>
          <p:cNvGrpSpPr/>
          <p:nvPr/>
        </p:nvGrpSpPr>
        <p:grpSpPr>
          <a:xfrm>
            <a:off x="3818765" y="1343025"/>
            <a:ext cx="931830" cy="730616"/>
            <a:chOff x="3818765" y="1343025"/>
            <a:chExt cx="931830" cy="730616"/>
          </a:xfrm>
        </p:grpSpPr>
        <p:sp>
          <p:nvSpPr>
            <p:cNvPr id="2540617" name="SMARTInkShape-86"/>
            <p:cNvSpPr/>
            <p:nvPr/>
          </p:nvSpPr>
          <p:spPr bwMode="auto">
            <a:xfrm>
              <a:off x="3929063" y="1343025"/>
              <a:ext cx="21432" cy="239404"/>
            </a:xfrm>
            <a:custGeom>
              <a:avLst/>
              <a:gdLst/>
              <a:ahLst/>
              <a:cxnLst/>
              <a:rect l="0" t="0" r="0" b="0"/>
              <a:pathLst>
                <a:path w="21432" h="239404">
                  <a:moveTo>
                    <a:pt x="21431" y="0"/>
                  </a:moveTo>
                  <a:lnTo>
                    <a:pt x="21431" y="30528"/>
                  </a:lnTo>
                  <a:lnTo>
                    <a:pt x="16521" y="63239"/>
                  </a:lnTo>
                  <a:lnTo>
                    <a:pt x="14155" y="91674"/>
                  </a:lnTo>
                  <a:lnTo>
                    <a:pt x="9574" y="124882"/>
                  </a:lnTo>
                  <a:lnTo>
                    <a:pt x="7863" y="159857"/>
                  </a:lnTo>
                  <a:lnTo>
                    <a:pt x="6563" y="193768"/>
                  </a:lnTo>
                  <a:lnTo>
                    <a:pt x="1531" y="225247"/>
                  </a:lnTo>
                  <a:lnTo>
                    <a:pt x="1474" y="235047"/>
                  </a:lnTo>
                  <a:lnTo>
                    <a:pt x="2570" y="237661"/>
                  </a:lnTo>
                  <a:lnTo>
                    <a:pt x="4094" y="239403"/>
                  </a:lnTo>
                  <a:lnTo>
                    <a:pt x="5110" y="238183"/>
                  </a:lnTo>
                  <a:lnTo>
                    <a:pt x="6875" y="208960"/>
                  </a:lnTo>
                  <a:lnTo>
                    <a:pt x="7064" y="174891"/>
                  </a:lnTo>
                  <a:lnTo>
                    <a:pt x="4991" y="146256"/>
                  </a:lnTo>
                  <a:lnTo>
                    <a:pt x="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8" name="SMARTInkShape-87"/>
            <p:cNvSpPr/>
            <p:nvPr/>
          </p:nvSpPr>
          <p:spPr bwMode="auto">
            <a:xfrm>
              <a:off x="3833132" y="1344308"/>
              <a:ext cx="252301" cy="309588"/>
            </a:xfrm>
            <a:custGeom>
              <a:avLst/>
              <a:gdLst/>
              <a:ahLst/>
              <a:cxnLst/>
              <a:rect l="0" t="0" r="0" b="0"/>
              <a:pathLst>
                <a:path w="252301" h="309588">
                  <a:moveTo>
                    <a:pt x="24493" y="13005"/>
                  </a:moveTo>
                  <a:lnTo>
                    <a:pt x="8399" y="22948"/>
                  </a:lnTo>
                  <a:lnTo>
                    <a:pt x="851" y="29797"/>
                  </a:lnTo>
                  <a:lnTo>
                    <a:pt x="0" y="32137"/>
                  </a:lnTo>
                  <a:lnTo>
                    <a:pt x="227" y="34491"/>
                  </a:lnTo>
                  <a:lnTo>
                    <a:pt x="1172" y="36854"/>
                  </a:lnTo>
                  <a:lnTo>
                    <a:pt x="2595" y="38429"/>
                  </a:lnTo>
                  <a:lnTo>
                    <a:pt x="6294" y="40179"/>
                  </a:lnTo>
                  <a:lnTo>
                    <a:pt x="20424" y="37372"/>
                  </a:lnTo>
                  <a:lnTo>
                    <a:pt x="47276" y="27721"/>
                  </a:lnTo>
                  <a:lnTo>
                    <a:pt x="71131" y="21397"/>
                  </a:lnTo>
                  <a:lnTo>
                    <a:pt x="96815" y="15147"/>
                  </a:lnTo>
                  <a:lnTo>
                    <a:pt x="121459" y="7078"/>
                  </a:lnTo>
                  <a:lnTo>
                    <a:pt x="147758" y="2433"/>
                  </a:lnTo>
                  <a:lnTo>
                    <a:pt x="173734" y="368"/>
                  </a:lnTo>
                  <a:lnTo>
                    <a:pt x="204620" y="0"/>
                  </a:lnTo>
                  <a:lnTo>
                    <a:pt x="218585" y="2727"/>
                  </a:lnTo>
                  <a:lnTo>
                    <a:pt x="222944" y="6153"/>
                  </a:lnTo>
                  <a:lnTo>
                    <a:pt x="227787" y="16309"/>
                  </a:lnTo>
                  <a:lnTo>
                    <a:pt x="225706" y="28761"/>
                  </a:lnTo>
                  <a:lnTo>
                    <a:pt x="217903" y="43026"/>
                  </a:lnTo>
                  <a:lnTo>
                    <a:pt x="194865" y="68114"/>
                  </a:lnTo>
                  <a:lnTo>
                    <a:pt x="162462" y="91775"/>
                  </a:lnTo>
                  <a:lnTo>
                    <a:pt x="136613" y="109397"/>
                  </a:lnTo>
                  <a:lnTo>
                    <a:pt x="111366" y="123579"/>
                  </a:lnTo>
                  <a:lnTo>
                    <a:pt x="76956" y="140488"/>
                  </a:lnTo>
                  <a:lnTo>
                    <a:pt x="50886" y="151319"/>
                  </a:lnTo>
                  <a:lnTo>
                    <a:pt x="41779" y="153853"/>
                  </a:lnTo>
                  <a:lnTo>
                    <a:pt x="41573" y="154528"/>
                  </a:lnTo>
                  <a:lnTo>
                    <a:pt x="43024" y="154979"/>
                  </a:lnTo>
                  <a:lnTo>
                    <a:pt x="69551" y="147990"/>
                  </a:lnTo>
                  <a:lnTo>
                    <a:pt x="92937" y="142848"/>
                  </a:lnTo>
                  <a:lnTo>
                    <a:pt x="119207" y="135271"/>
                  </a:lnTo>
                  <a:lnTo>
                    <a:pt x="146757" y="128728"/>
                  </a:lnTo>
                  <a:lnTo>
                    <a:pt x="174082" y="124762"/>
                  </a:lnTo>
                  <a:lnTo>
                    <a:pt x="199456" y="125646"/>
                  </a:lnTo>
                  <a:lnTo>
                    <a:pt x="232262" y="130605"/>
                  </a:lnTo>
                  <a:lnTo>
                    <a:pt x="239999" y="134268"/>
                  </a:lnTo>
                  <a:lnTo>
                    <a:pt x="250713" y="144687"/>
                  </a:lnTo>
                  <a:lnTo>
                    <a:pt x="252300" y="150799"/>
                  </a:lnTo>
                  <a:lnTo>
                    <a:pt x="249830" y="163940"/>
                  </a:lnTo>
                  <a:lnTo>
                    <a:pt x="231930" y="192311"/>
                  </a:lnTo>
                  <a:lnTo>
                    <a:pt x="202725" y="222060"/>
                  </a:lnTo>
                  <a:lnTo>
                    <a:pt x="172729" y="254775"/>
                  </a:lnTo>
                  <a:lnTo>
                    <a:pt x="139941" y="282019"/>
                  </a:lnTo>
                  <a:lnTo>
                    <a:pt x="107093" y="305268"/>
                  </a:lnTo>
                  <a:lnTo>
                    <a:pt x="100892" y="309587"/>
                  </a:lnTo>
                  <a:lnTo>
                    <a:pt x="100032" y="309151"/>
                  </a:lnTo>
                  <a:lnTo>
                    <a:pt x="103074" y="2987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19" name="SMARTInkShape-88"/>
            <p:cNvSpPr/>
            <p:nvPr/>
          </p:nvSpPr>
          <p:spPr bwMode="auto">
            <a:xfrm>
              <a:off x="4102333" y="1578769"/>
              <a:ext cx="76762" cy="48512"/>
            </a:xfrm>
            <a:custGeom>
              <a:avLst/>
              <a:gdLst/>
              <a:ahLst/>
              <a:cxnLst/>
              <a:rect l="0" t="0" r="0" b="0"/>
              <a:pathLst>
                <a:path w="76762" h="48512">
                  <a:moveTo>
                    <a:pt x="76761" y="0"/>
                  </a:moveTo>
                  <a:lnTo>
                    <a:pt x="72969" y="0"/>
                  </a:lnTo>
                  <a:lnTo>
                    <a:pt x="50353" y="6482"/>
                  </a:lnTo>
                  <a:lnTo>
                    <a:pt x="37892" y="7741"/>
                  </a:lnTo>
                  <a:lnTo>
                    <a:pt x="14747" y="17061"/>
                  </a:lnTo>
                  <a:lnTo>
                    <a:pt x="7395" y="23722"/>
                  </a:lnTo>
                  <a:lnTo>
                    <a:pt x="2275" y="31180"/>
                  </a:lnTo>
                  <a:lnTo>
                    <a:pt x="0" y="37141"/>
                  </a:lnTo>
                  <a:lnTo>
                    <a:pt x="187" y="39842"/>
                  </a:lnTo>
                  <a:lnTo>
                    <a:pt x="2511" y="44959"/>
                  </a:lnTo>
                  <a:lnTo>
                    <a:pt x="5036" y="46642"/>
                  </a:lnTo>
                  <a:lnTo>
                    <a:pt x="12075" y="48511"/>
                  </a:lnTo>
                  <a:lnTo>
                    <a:pt x="20495" y="47225"/>
                  </a:lnTo>
                  <a:lnTo>
                    <a:pt x="24963" y="45771"/>
                  </a:lnTo>
                  <a:lnTo>
                    <a:pt x="32044" y="39922"/>
                  </a:lnTo>
                  <a:lnTo>
                    <a:pt x="553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0" name="SMARTInkShape-89"/>
            <p:cNvSpPr/>
            <p:nvPr/>
          </p:nvSpPr>
          <p:spPr bwMode="auto">
            <a:xfrm>
              <a:off x="4236244" y="1358687"/>
              <a:ext cx="71438" cy="259143"/>
            </a:xfrm>
            <a:custGeom>
              <a:avLst/>
              <a:gdLst/>
              <a:ahLst/>
              <a:cxnLst/>
              <a:rect l="0" t="0" r="0" b="0"/>
              <a:pathLst>
                <a:path w="71438" h="259143">
                  <a:moveTo>
                    <a:pt x="0" y="20057"/>
                  </a:moveTo>
                  <a:lnTo>
                    <a:pt x="0" y="10114"/>
                  </a:lnTo>
                  <a:lnTo>
                    <a:pt x="2116" y="5583"/>
                  </a:lnTo>
                  <a:lnTo>
                    <a:pt x="6151" y="0"/>
                  </a:lnTo>
                  <a:lnTo>
                    <a:pt x="6482" y="336"/>
                  </a:lnTo>
                  <a:lnTo>
                    <a:pt x="7056" y="8689"/>
                  </a:lnTo>
                  <a:lnTo>
                    <a:pt x="1478" y="37786"/>
                  </a:lnTo>
                  <a:lnTo>
                    <a:pt x="438" y="66056"/>
                  </a:lnTo>
                  <a:lnTo>
                    <a:pt x="130" y="101684"/>
                  </a:lnTo>
                  <a:lnTo>
                    <a:pt x="57" y="128567"/>
                  </a:lnTo>
                  <a:lnTo>
                    <a:pt x="25" y="156390"/>
                  </a:lnTo>
                  <a:lnTo>
                    <a:pt x="11" y="182514"/>
                  </a:lnTo>
                  <a:lnTo>
                    <a:pt x="1592" y="205766"/>
                  </a:lnTo>
                  <a:lnTo>
                    <a:pt x="13426" y="240096"/>
                  </a:lnTo>
                  <a:lnTo>
                    <a:pt x="16094" y="247712"/>
                  </a:lnTo>
                  <a:lnTo>
                    <a:pt x="19461" y="252790"/>
                  </a:lnTo>
                  <a:lnTo>
                    <a:pt x="23293" y="256175"/>
                  </a:lnTo>
                  <a:lnTo>
                    <a:pt x="27435" y="258431"/>
                  </a:lnTo>
                  <a:lnTo>
                    <a:pt x="30990" y="259142"/>
                  </a:lnTo>
                  <a:lnTo>
                    <a:pt x="34153" y="258822"/>
                  </a:lnTo>
                  <a:lnTo>
                    <a:pt x="37056" y="257815"/>
                  </a:lnTo>
                  <a:lnTo>
                    <a:pt x="42399" y="252462"/>
                  </a:lnTo>
                  <a:lnTo>
                    <a:pt x="59617" y="225051"/>
                  </a:lnTo>
                  <a:lnTo>
                    <a:pt x="71437" y="1915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1" name="SMARTInkShape-90"/>
            <p:cNvSpPr/>
            <p:nvPr/>
          </p:nvSpPr>
          <p:spPr bwMode="auto">
            <a:xfrm>
              <a:off x="4143669" y="1478756"/>
              <a:ext cx="192588" cy="21423"/>
            </a:xfrm>
            <a:custGeom>
              <a:avLst/>
              <a:gdLst/>
              <a:ahLst/>
              <a:cxnLst/>
              <a:rect l="0" t="0" r="0" b="0"/>
              <a:pathLst>
                <a:path w="192588" h="21423">
                  <a:moveTo>
                    <a:pt x="6850" y="7144"/>
                  </a:moveTo>
                  <a:lnTo>
                    <a:pt x="3058" y="7144"/>
                  </a:lnTo>
                  <a:lnTo>
                    <a:pt x="1940" y="7938"/>
                  </a:lnTo>
                  <a:lnTo>
                    <a:pt x="1195" y="9261"/>
                  </a:lnTo>
                  <a:lnTo>
                    <a:pt x="0" y="17087"/>
                  </a:lnTo>
                  <a:lnTo>
                    <a:pt x="696" y="18535"/>
                  </a:lnTo>
                  <a:lnTo>
                    <a:pt x="1954" y="19501"/>
                  </a:lnTo>
                  <a:lnTo>
                    <a:pt x="6261" y="20573"/>
                  </a:lnTo>
                  <a:lnTo>
                    <a:pt x="34034" y="21318"/>
                  </a:lnTo>
                  <a:lnTo>
                    <a:pt x="64029" y="21398"/>
                  </a:lnTo>
                  <a:lnTo>
                    <a:pt x="98052" y="21422"/>
                  </a:lnTo>
                  <a:lnTo>
                    <a:pt x="129476" y="17636"/>
                  </a:lnTo>
                  <a:lnTo>
                    <a:pt x="158895" y="11488"/>
                  </a:lnTo>
                  <a:lnTo>
                    <a:pt x="192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2" name="SMARTInkShape-91"/>
            <p:cNvSpPr/>
            <p:nvPr/>
          </p:nvSpPr>
          <p:spPr bwMode="auto">
            <a:xfrm>
              <a:off x="4307681" y="1480450"/>
              <a:ext cx="121445" cy="138231"/>
            </a:xfrm>
            <a:custGeom>
              <a:avLst/>
              <a:gdLst/>
              <a:ahLst/>
              <a:cxnLst/>
              <a:rect l="0" t="0" r="0" b="0"/>
              <a:pathLst>
                <a:path w="121445" h="138231">
                  <a:moveTo>
                    <a:pt x="0" y="12594"/>
                  </a:moveTo>
                  <a:lnTo>
                    <a:pt x="14473" y="29184"/>
                  </a:lnTo>
                  <a:lnTo>
                    <a:pt x="23849" y="50178"/>
                  </a:lnTo>
                  <a:lnTo>
                    <a:pt x="30070" y="84277"/>
                  </a:lnTo>
                  <a:lnTo>
                    <a:pt x="35769" y="118989"/>
                  </a:lnTo>
                  <a:lnTo>
                    <a:pt x="41772" y="137945"/>
                  </a:lnTo>
                  <a:lnTo>
                    <a:pt x="42136" y="138230"/>
                  </a:lnTo>
                  <a:lnTo>
                    <a:pt x="42378" y="137626"/>
                  </a:lnTo>
                  <a:lnTo>
                    <a:pt x="42540" y="136430"/>
                  </a:lnTo>
                  <a:lnTo>
                    <a:pt x="47708" y="121516"/>
                  </a:lnTo>
                  <a:lnTo>
                    <a:pt x="51669" y="89642"/>
                  </a:lnTo>
                  <a:lnTo>
                    <a:pt x="57643" y="62146"/>
                  </a:lnTo>
                  <a:lnTo>
                    <a:pt x="66773" y="28203"/>
                  </a:lnTo>
                  <a:lnTo>
                    <a:pt x="73598" y="17414"/>
                  </a:lnTo>
                  <a:lnTo>
                    <a:pt x="80335" y="9974"/>
                  </a:lnTo>
                  <a:lnTo>
                    <a:pt x="84922" y="2116"/>
                  </a:lnTo>
                  <a:lnTo>
                    <a:pt x="88808" y="0"/>
                  </a:lnTo>
                  <a:lnTo>
                    <a:pt x="90955" y="229"/>
                  </a:lnTo>
                  <a:lnTo>
                    <a:pt x="95458" y="2600"/>
                  </a:lnTo>
                  <a:lnTo>
                    <a:pt x="109556" y="21294"/>
                  </a:lnTo>
                  <a:lnTo>
                    <a:pt x="112192" y="28631"/>
                  </a:lnTo>
                  <a:lnTo>
                    <a:pt x="114157" y="36390"/>
                  </a:lnTo>
                  <a:lnTo>
                    <a:pt x="121444" y="48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3" name="SMARTInkShape-92"/>
            <p:cNvSpPr/>
            <p:nvPr/>
          </p:nvSpPr>
          <p:spPr bwMode="auto">
            <a:xfrm>
              <a:off x="4422304" y="1478756"/>
              <a:ext cx="92547" cy="148767"/>
            </a:xfrm>
            <a:custGeom>
              <a:avLst/>
              <a:gdLst/>
              <a:ahLst/>
              <a:cxnLst/>
              <a:rect l="0" t="0" r="0" b="0"/>
              <a:pathLst>
                <a:path w="92547" h="148767">
                  <a:moveTo>
                    <a:pt x="28252" y="0"/>
                  </a:moveTo>
                  <a:lnTo>
                    <a:pt x="22549" y="6497"/>
                  </a:lnTo>
                  <a:lnTo>
                    <a:pt x="18309" y="13736"/>
                  </a:lnTo>
                  <a:lnTo>
                    <a:pt x="12420" y="43731"/>
                  </a:lnTo>
                  <a:lnTo>
                    <a:pt x="6764" y="78696"/>
                  </a:lnTo>
                  <a:lnTo>
                    <a:pt x="767" y="110523"/>
                  </a:lnTo>
                  <a:lnTo>
                    <a:pt x="0" y="125793"/>
                  </a:lnTo>
                  <a:lnTo>
                    <a:pt x="1938" y="133431"/>
                  </a:lnTo>
                  <a:lnTo>
                    <a:pt x="3565" y="136579"/>
                  </a:lnTo>
                  <a:lnTo>
                    <a:pt x="5444" y="137884"/>
                  </a:lnTo>
                  <a:lnTo>
                    <a:pt x="7491" y="137960"/>
                  </a:lnTo>
                  <a:lnTo>
                    <a:pt x="20271" y="132379"/>
                  </a:lnTo>
                  <a:lnTo>
                    <a:pt x="38082" y="112227"/>
                  </a:lnTo>
                  <a:lnTo>
                    <a:pt x="51361" y="91461"/>
                  </a:lnTo>
                  <a:lnTo>
                    <a:pt x="63362" y="58518"/>
                  </a:lnTo>
                  <a:lnTo>
                    <a:pt x="70661" y="30903"/>
                  </a:lnTo>
                  <a:lnTo>
                    <a:pt x="67188" y="36850"/>
                  </a:lnTo>
                  <a:lnTo>
                    <a:pt x="60461" y="72164"/>
                  </a:lnTo>
                  <a:lnTo>
                    <a:pt x="51652" y="107252"/>
                  </a:lnTo>
                  <a:lnTo>
                    <a:pt x="50073" y="135750"/>
                  </a:lnTo>
                  <a:lnTo>
                    <a:pt x="50737" y="140507"/>
                  </a:lnTo>
                  <a:lnTo>
                    <a:pt x="51973" y="143677"/>
                  </a:lnTo>
                  <a:lnTo>
                    <a:pt x="53591" y="145791"/>
                  </a:lnTo>
                  <a:lnTo>
                    <a:pt x="57506" y="148140"/>
                  </a:lnTo>
                  <a:lnTo>
                    <a:pt x="59661" y="148766"/>
                  </a:lnTo>
                  <a:lnTo>
                    <a:pt x="61891" y="148390"/>
                  </a:lnTo>
                  <a:lnTo>
                    <a:pt x="66486" y="145855"/>
                  </a:lnTo>
                  <a:lnTo>
                    <a:pt x="84444" y="113308"/>
                  </a:lnTo>
                  <a:lnTo>
                    <a:pt x="92546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4" name="SMARTInkShape-93"/>
            <p:cNvSpPr/>
            <p:nvPr/>
          </p:nvSpPr>
          <p:spPr bwMode="auto">
            <a:xfrm>
              <a:off x="4514850" y="1494993"/>
              <a:ext cx="128589" cy="135471"/>
            </a:xfrm>
            <a:custGeom>
              <a:avLst/>
              <a:gdLst/>
              <a:ahLst/>
              <a:cxnLst/>
              <a:rect l="0" t="0" r="0" b="0"/>
              <a:pathLst>
                <a:path w="128589" h="135471">
                  <a:moveTo>
                    <a:pt x="0" y="105207"/>
                  </a:moveTo>
                  <a:lnTo>
                    <a:pt x="3792" y="108999"/>
                  </a:lnTo>
                  <a:lnTo>
                    <a:pt x="5654" y="112978"/>
                  </a:lnTo>
                  <a:lnTo>
                    <a:pt x="6850" y="122000"/>
                  </a:lnTo>
                  <a:lnTo>
                    <a:pt x="8535" y="122752"/>
                  </a:lnTo>
                  <a:lnTo>
                    <a:pt x="14641" y="121472"/>
                  </a:lnTo>
                  <a:lnTo>
                    <a:pt x="23212" y="116288"/>
                  </a:lnTo>
                  <a:lnTo>
                    <a:pt x="53425" y="87418"/>
                  </a:lnTo>
                  <a:lnTo>
                    <a:pt x="82383" y="54740"/>
                  </a:lnTo>
                  <a:lnTo>
                    <a:pt x="104913" y="21538"/>
                  </a:lnTo>
                  <a:lnTo>
                    <a:pt x="111519" y="7920"/>
                  </a:lnTo>
                  <a:lnTo>
                    <a:pt x="112446" y="4630"/>
                  </a:lnTo>
                  <a:lnTo>
                    <a:pt x="111476" y="2437"/>
                  </a:lnTo>
                  <a:lnTo>
                    <a:pt x="109243" y="975"/>
                  </a:lnTo>
                  <a:lnTo>
                    <a:pt x="106166" y="0"/>
                  </a:lnTo>
                  <a:lnTo>
                    <a:pt x="102527" y="938"/>
                  </a:lnTo>
                  <a:lnTo>
                    <a:pt x="94251" y="6213"/>
                  </a:lnTo>
                  <a:lnTo>
                    <a:pt x="76003" y="29032"/>
                  </a:lnTo>
                  <a:lnTo>
                    <a:pt x="59228" y="63290"/>
                  </a:lnTo>
                  <a:lnTo>
                    <a:pt x="50622" y="91200"/>
                  </a:lnTo>
                  <a:lnTo>
                    <a:pt x="47105" y="108507"/>
                  </a:lnTo>
                  <a:lnTo>
                    <a:pt x="48187" y="121490"/>
                  </a:lnTo>
                  <a:lnTo>
                    <a:pt x="51315" y="130436"/>
                  </a:lnTo>
                  <a:lnTo>
                    <a:pt x="53260" y="133932"/>
                  </a:lnTo>
                  <a:lnTo>
                    <a:pt x="56938" y="135470"/>
                  </a:lnTo>
                  <a:lnTo>
                    <a:pt x="67374" y="135061"/>
                  </a:lnTo>
                  <a:lnTo>
                    <a:pt x="86638" y="126576"/>
                  </a:lnTo>
                  <a:lnTo>
                    <a:pt x="98301" y="114175"/>
                  </a:lnTo>
                  <a:lnTo>
                    <a:pt x="118725" y="80344"/>
                  </a:lnTo>
                  <a:lnTo>
                    <a:pt x="128588" y="623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5" name="SMARTInkShape-94"/>
            <p:cNvSpPr/>
            <p:nvPr/>
          </p:nvSpPr>
          <p:spPr bwMode="auto">
            <a:xfrm>
              <a:off x="3907631" y="1800225"/>
              <a:ext cx="21433" cy="155497"/>
            </a:xfrm>
            <a:custGeom>
              <a:avLst/>
              <a:gdLst/>
              <a:ahLst/>
              <a:cxnLst/>
              <a:rect l="0" t="0" r="0" b="0"/>
              <a:pathLst>
                <a:path w="21433" h="155497">
                  <a:moveTo>
                    <a:pt x="21432" y="0"/>
                  </a:moveTo>
                  <a:lnTo>
                    <a:pt x="15281" y="0"/>
                  </a:lnTo>
                  <a:lnTo>
                    <a:pt x="10790" y="7585"/>
                  </a:lnTo>
                  <a:lnTo>
                    <a:pt x="2448" y="42396"/>
                  </a:lnTo>
                  <a:lnTo>
                    <a:pt x="484" y="73462"/>
                  </a:lnTo>
                  <a:lnTo>
                    <a:pt x="2260" y="98496"/>
                  </a:lnTo>
                  <a:lnTo>
                    <a:pt x="6501" y="133944"/>
                  </a:lnTo>
                  <a:lnTo>
                    <a:pt x="7119" y="155496"/>
                  </a:lnTo>
                  <a:lnTo>
                    <a:pt x="7136" y="152876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6" name="SMARTInkShape-95"/>
            <p:cNvSpPr/>
            <p:nvPr/>
          </p:nvSpPr>
          <p:spPr bwMode="auto">
            <a:xfrm>
              <a:off x="3818765" y="1788120"/>
              <a:ext cx="302326" cy="271272"/>
            </a:xfrm>
            <a:custGeom>
              <a:avLst/>
              <a:gdLst/>
              <a:ahLst/>
              <a:cxnLst/>
              <a:rect l="0" t="0" r="0" b="0"/>
              <a:pathLst>
                <a:path w="302326" h="271272">
                  <a:moveTo>
                    <a:pt x="31716" y="40680"/>
                  </a:moveTo>
                  <a:lnTo>
                    <a:pt x="18291" y="46334"/>
                  </a:lnTo>
                  <a:lnTo>
                    <a:pt x="15623" y="46831"/>
                  </a:lnTo>
                  <a:lnTo>
                    <a:pt x="10540" y="49499"/>
                  </a:lnTo>
                  <a:lnTo>
                    <a:pt x="5636" y="52537"/>
                  </a:lnTo>
                  <a:lnTo>
                    <a:pt x="0" y="54247"/>
                  </a:lnTo>
                  <a:lnTo>
                    <a:pt x="253" y="54487"/>
                  </a:lnTo>
                  <a:lnTo>
                    <a:pt x="10156" y="54873"/>
                  </a:lnTo>
                  <a:lnTo>
                    <a:pt x="44017" y="47184"/>
                  </a:lnTo>
                  <a:lnTo>
                    <a:pt x="76107" y="38374"/>
                  </a:lnTo>
                  <a:lnTo>
                    <a:pt x="99864" y="29336"/>
                  </a:lnTo>
                  <a:lnTo>
                    <a:pt x="126298" y="17382"/>
                  </a:lnTo>
                  <a:lnTo>
                    <a:pt x="153921" y="8365"/>
                  </a:lnTo>
                  <a:lnTo>
                    <a:pt x="180486" y="2505"/>
                  </a:lnTo>
                  <a:lnTo>
                    <a:pt x="211704" y="0"/>
                  </a:lnTo>
                  <a:lnTo>
                    <a:pt x="225746" y="2227"/>
                  </a:lnTo>
                  <a:lnTo>
                    <a:pt x="229332" y="4726"/>
                  </a:lnTo>
                  <a:lnTo>
                    <a:pt x="230929" y="7979"/>
                  </a:lnTo>
                  <a:lnTo>
                    <a:pt x="231200" y="11736"/>
                  </a:lnTo>
                  <a:lnTo>
                    <a:pt x="223996" y="32192"/>
                  </a:lnTo>
                  <a:lnTo>
                    <a:pt x="191024" y="67549"/>
                  </a:lnTo>
                  <a:lnTo>
                    <a:pt x="161027" y="94855"/>
                  </a:lnTo>
                  <a:lnTo>
                    <a:pt x="136019" y="110795"/>
                  </a:lnTo>
                  <a:lnTo>
                    <a:pt x="106542" y="133157"/>
                  </a:lnTo>
                  <a:lnTo>
                    <a:pt x="71966" y="158849"/>
                  </a:lnTo>
                  <a:lnTo>
                    <a:pt x="71249" y="159147"/>
                  </a:lnTo>
                  <a:lnTo>
                    <a:pt x="72570" y="157361"/>
                  </a:lnTo>
                  <a:lnTo>
                    <a:pt x="98583" y="143250"/>
                  </a:lnTo>
                  <a:lnTo>
                    <a:pt x="121760" y="131511"/>
                  </a:lnTo>
                  <a:lnTo>
                    <a:pt x="147936" y="118355"/>
                  </a:lnTo>
                  <a:lnTo>
                    <a:pt x="176238" y="105365"/>
                  </a:lnTo>
                  <a:lnTo>
                    <a:pt x="207338" y="94300"/>
                  </a:lnTo>
                  <a:lnTo>
                    <a:pt x="235447" y="86207"/>
                  </a:lnTo>
                  <a:lnTo>
                    <a:pt x="260376" y="81552"/>
                  </a:lnTo>
                  <a:lnTo>
                    <a:pt x="282039" y="82128"/>
                  </a:lnTo>
                  <a:lnTo>
                    <a:pt x="289879" y="84981"/>
                  </a:lnTo>
                  <a:lnTo>
                    <a:pt x="300708" y="94501"/>
                  </a:lnTo>
                  <a:lnTo>
                    <a:pt x="302325" y="100373"/>
                  </a:lnTo>
                  <a:lnTo>
                    <a:pt x="299889" y="113248"/>
                  </a:lnTo>
                  <a:lnTo>
                    <a:pt x="282007" y="141468"/>
                  </a:lnTo>
                  <a:lnTo>
                    <a:pt x="249016" y="174965"/>
                  </a:lnTo>
                  <a:lnTo>
                    <a:pt x="222750" y="198258"/>
                  </a:lnTo>
                  <a:lnTo>
                    <a:pt x="195202" y="220252"/>
                  </a:lnTo>
                  <a:lnTo>
                    <a:pt x="167083" y="237965"/>
                  </a:lnTo>
                  <a:lnTo>
                    <a:pt x="132062" y="257532"/>
                  </a:lnTo>
                  <a:lnTo>
                    <a:pt x="105571" y="271075"/>
                  </a:lnTo>
                  <a:lnTo>
                    <a:pt x="103972" y="271271"/>
                  </a:lnTo>
                  <a:lnTo>
                    <a:pt x="103699" y="270607"/>
                  </a:lnTo>
                  <a:lnTo>
                    <a:pt x="128655" y="246142"/>
                  </a:lnTo>
                  <a:lnTo>
                    <a:pt x="158599" y="225912"/>
                  </a:lnTo>
                  <a:lnTo>
                    <a:pt x="196023" y="2049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7" name="SMARTInkShape-96"/>
            <p:cNvSpPr/>
            <p:nvPr/>
          </p:nvSpPr>
          <p:spPr bwMode="auto">
            <a:xfrm>
              <a:off x="4139455" y="2014538"/>
              <a:ext cx="32496" cy="27469"/>
            </a:xfrm>
            <a:custGeom>
              <a:avLst/>
              <a:gdLst/>
              <a:ahLst/>
              <a:cxnLst/>
              <a:rect l="0" t="0" r="0" b="0"/>
              <a:pathLst>
                <a:path w="32496" h="27469">
                  <a:moveTo>
                    <a:pt x="11064" y="7143"/>
                  </a:moveTo>
                  <a:lnTo>
                    <a:pt x="7272" y="10936"/>
                  </a:lnTo>
                  <a:lnTo>
                    <a:pt x="5409" y="14914"/>
                  </a:lnTo>
                  <a:lnTo>
                    <a:pt x="4913" y="17086"/>
                  </a:lnTo>
                  <a:lnTo>
                    <a:pt x="3788" y="18534"/>
                  </a:lnTo>
                  <a:lnTo>
                    <a:pt x="422" y="20143"/>
                  </a:lnTo>
                  <a:lnTo>
                    <a:pt x="0" y="21366"/>
                  </a:lnTo>
                  <a:lnTo>
                    <a:pt x="513" y="22975"/>
                  </a:lnTo>
                  <a:lnTo>
                    <a:pt x="3247" y="27468"/>
                  </a:lnTo>
                  <a:lnTo>
                    <a:pt x="4265" y="27043"/>
                  </a:lnTo>
                  <a:lnTo>
                    <a:pt x="324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8" name="SMARTInkShape-97"/>
            <p:cNvSpPr/>
            <p:nvPr/>
          </p:nvSpPr>
          <p:spPr bwMode="auto">
            <a:xfrm>
              <a:off x="4236244" y="1779270"/>
              <a:ext cx="128588" cy="289138"/>
            </a:xfrm>
            <a:custGeom>
              <a:avLst/>
              <a:gdLst/>
              <a:ahLst/>
              <a:cxnLst/>
              <a:rect l="0" t="0" r="0" b="0"/>
              <a:pathLst>
                <a:path w="128588" h="289138">
                  <a:moveTo>
                    <a:pt x="128587" y="28099"/>
                  </a:moveTo>
                  <a:lnTo>
                    <a:pt x="128587" y="24306"/>
                  </a:lnTo>
                  <a:lnTo>
                    <a:pt x="127794" y="23189"/>
                  </a:lnTo>
                  <a:lnTo>
                    <a:pt x="126471" y="22444"/>
                  </a:lnTo>
                  <a:lnTo>
                    <a:pt x="124795" y="21948"/>
                  </a:lnTo>
                  <a:lnTo>
                    <a:pt x="120816" y="17163"/>
                  </a:lnTo>
                  <a:lnTo>
                    <a:pt x="115609" y="10538"/>
                  </a:lnTo>
                  <a:lnTo>
                    <a:pt x="104545" y="3140"/>
                  </a:lnTo>
                  <a:lnTo>
                    <a:pt x="95887" y="595"/>
                  </a:lnTo>
                  <a:lnTo>
                    <a:pt x="90771" y="0"/>
                  </a:lnTo>
                  <a:lnTo>
                    <a:pt x="85851" y="1852"/>
                  </a:lnTo>
                  <a:lnTo>
                    <a:pt x="83428" y="3457"/>
                  </a:lnTo>
                  <a:lnTo>
                    <a:pt x="76225" y="17093"/>
                  </a:lnTo>
                  <a:lnTo>
                    <a:pt x="66680" y="49532"/>
                  </a:lnTo>
                  <a:lnTo>
                    <a:pt x="61120" y="82692"/>
                  </a:lnTo>
                  <a:lnTo>
                    <a:pt x="62354" y="108719"/>
                  </a:lnTo>
                  <a:lnTo>
                    <a:pt x="63432" y="136161"/>
                  </a:lnTo>
                  <a:lnTo>
                    <a:pt x="64704" y="164233"/>
                  </a:lnTo>
                  <a:lnTo>
                    <a:pt x="67915" y="192584"/>
                  </a:lnTo>
                  <a:lnTo>
                    <a:pt x="70394" y="227736"/>
                  </a:lnTo>
                  <a:lnTo>
                    <a:pt x="71128" y="258260"/>
                  </a:lnTo>
                  <a:lnTo>
                    <a:pt x="67553" y="279827"/>
                  </a:lnTo>
                  <a:lnTo>
                    <a:pt x="63626" y="286822"/>
                  </a:lnTo>
                  <a:lnTo>
                    <a:pt x="61467" y="288687"/>
                  </a:lnTo>
                  <a:lnTo>
                    <a:pt x="59234" y="289137"/>
                  </a:lnTo>
                  <a:lnTo>
                    <a:pt x="56952" y="288643"/>
                  </a:lnTo>
                  <a:lnTo>
                    <a:pt x="54637" y="287520"/>
                  </a:lnTo>
                  <a:lnTo>
                    <a:pt x="26734" y="251849"/>
                  </a:lnTo>
                  <a:lnTo>
                    <a:pt x="6927" y="218905"/>
                  </a:lnTo>
                  <a:lnTo>
                    <a:pt x="0" y="2066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29" name="SMARTInkShape-98"/>
            <p:cNvSpPr/>
            <p:nvPr/>
          </p:nvSpPr>
          <p:spPr bwMode="auto">
            <a:xfrm>
              <a:off x="4221956" y="1943100"/>
              <a:ext cx="128589" cy="21262"/>
            </a:xfrm>
            <a:custGeom>
              <a:avLst/>
              <a:gdLst/>
              <a:ahLst/>
              <a:cxnLst/>
              <a:rect l="0" t="0" r="0" b="0"/>
              <a:pathLst>
                <a:path w="128589" h="21262">
                  <a:moveTo>
                    <a:pt x="0" y="0"/>
                  </a:moveTo>
                  <a:lnTo>
                    <a:pt x="0" y="3792"/>
                  </a:lnTo>
                  <a:lnTo>
                    <a:pt x="1588" y="4910"/>
                  </a:lnTo>
                  <a:lnTo>
                    <a:pt x="32577" y="12789"/>
                  </a:lnTo>
                  <a:lnTo>
                    <a:pt x="61028" y="20136"/>
                  </a:lnTo>
                  <a:lnTo>
                    <a:pt x="93380" y="21261"/>
                  </a:lnTo>
                  <a:lnTo>
                    <a:pt x="106590" y="20562"/>
                  </a:lnTo>
                  <a:lnTo>
                    <a:pt x="128588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40630" name="SMARTInkShape-99"/>
            <p:cNvSpPr/>
            <p:nvPr/>
          </p:nvSpPr>
          <p:spPr bwMode="auto">
            <a:xfrm>
              <a:off x="4386596" y="1820551"/>
              <a:ext cx="363999" cy="253090"/>
            </a:xfrm>
            <a:custGeom>
              <a:avLst/>
              <a:gdLst/>
              <a:ahLst/>
              <a:cxnLst/>
              <a:rect l="0" t="0" r="0" b="0"/>
              <a:pathLst>
                <a:path w="363999" h="253090">
                  <a:moveTo>
                    <a:pt x="49673" y="79687"/>
                  </a:moveTo>
                  <a:lnTo>
                    <a:pt x="45881" y="79687"/>
                  </a:lnTo>
                  <a:lnTo>
                    <a:pt x="44763" y="80480"/>
                  </a:lnTo>
                  <a:lnTo>
                    <a:pt x="44018" y="81803"/>
                  </a:lnTo>
                  <a:lnTo>
                    <a:pt x="32772" y="109702"/>
                  </a:lnTo>
                  <a:lnTo>
                    <a:pt x="19611" y="140913"/>
                  </a:lnTo>
                  <a:lnTo>
                    <a:pt x="11838" y="168295"/>
                  </a:lnTo>
                  <a:lnTo>
                    <a:pt x="7009" y="201083"/>
                  </a:lnTo>
                  <a:lnTo>
                    <a:pt x="1352" y="233077"/>
                  </a:lnTo>
                  <a:lnTo>
                    <a:pt x="0" y="251361"/>
                  </a:lnTo>
                  <a:lnTo>
                    <a:pt x="682" y="252874"/>
                  </a:lnTo>
                  <a:lnTo>
                    <a:pt x="1931" y="253089"/>
                  </a:lnTo>
                  <a:lnTo>
                    <a:pt x="5436" y="251210"/>
                  </a:lnTo>
                  <a:lnTo>
                    <a:pt x="9639" y="247730"/>
                  </a:lnTo>
                  <a:lnTo>
                    <a:pt x="25390" y="219056"/>
                  </a:lnTo>
                  <a:lnTo>
                    <a:pt x="35705" y="201160"/>
                  </a:lnTo>
                  <a:lnTo>
                    <a:pt x="46769" y="169565"/>
                  </a:lnTo>
                  <a:lnTo>
                    <a:pt x="58955" y="140537"/>
                  </a:lnTo>
                  <a:lnTo>
                    <a:pt x="74049" y="107293"/>
                  </a:lnTo>
                  <a:lnTo>
                    <a:pt x="73861" y="106822"/>
                  </a:lnTo>
                  <a:lnTo>
                    <a:pt x="72942" y="107302"/>
                  </a:lnTo>
                  <a:lnTo>
                    <a:pt x="71921" y="112068"/>
                  </a:lnTo>
                  <a:lnTo>
                    <a:pt x="71649" y="115562"/>
                  </a:lnTo>
                  <a:lnTo>
                    <a:pt x="59867" y="147058"/>
                  </a:lnTo>
                  <a:lnTo>
                    <a:pt x="53627" y="178896"/>
                  </a:lnTo>
                  <a:lnTo>
                    <a:pt x="50454" y="212231"/>
                  </a:lnTo>
                  <a:lnTo>
                    <a:pt x="50698" y="229643"/>
                  </a:lnTo>
                  <a:lnTo>
                    <a:pt x="53568" y="237086"/>
                  </a:lnTo>
                  <a:lnTo>
                    <a:pt x="56238" y="239388"/>
                  </a:lnTo>
                  <a:lnTo>
                    <a:pt x="63439" y="241946"/>
                  </a:lnTo>
                  <a:lnTo>
                    <a:pt x="71930" y="240967"/>
                  </a:lnTo>
                  <a:lnTo>
                    <a:pt x="76417" y="239594"/>
                  </a:lnTo>
                  <a:lnTo>
                    <a:pt x="85636" y="231719"/>
                  </a:lnTo>
                  <a:lnTo>
                    <a:pt x="104490" y="203468"/>
                  </a:lnTo>
                  <a:lnTo>
                    <a:pt x="122536" y="172807"/>
                  </a:lnTo>
                  <a:lnTo>
                    <a:pt x="133915" y="148061"/>
                  </a:lnTo>
                  <a:lnTo>
                    <a:pt x="143470" y="121188"/>
                  </a:lnTo>
                  <a:lnTo>
                    <a:pt x="150363" y="93369"/>
                  </a:lnTo>
                  <a:lnTo>
                    <a:pt x="158188" y="65130"/>
                  </a:lnTo>
                  <a:lnTo>
                    <a:pt x="166164" y="39086"/>
                  </a:lnTo>
                  <a:lnTo>
                    <a:pt x="173530" y="12623"/>
                  </a:lnTo>
                  <a:lnTo>
                    <a:pt x="172718" y="2785"/>
                  </a:lnTo>
                  <a:lnTo>
                    <a:pt x="171391" y="637"/>
                  </a:lnTo>
                  <a:lnTo>
                    <a:pt x="169712" y="0"/>
                  </a:lnTo>
                  <a:lnTo>
                    <a:pt x="167799" y="368"/>
                  </a:lnTo>
                  <a:lnTo>
                    <a:pt x="157522" y="12264"/>
                  </a:lnTo>
                  <a:lnTo>
                    <a:pt x="139827" y="44908"/>
                  </a:lnTo>
                  <a:lnTo>
                    <a:pt x="130487" y="68992"/>
                  </a:lnTo>
                  <a:lnTo>
                    <a:pt x="123161" y="93454"/>
                  </a:lnTo>
                  <a:lnTo>
                    <a:pt x="117259" y="118349"/>
                  </a:lnTo>
                  <a:lnTo>
                    <a:pt x="111991" y="145289"/>
                  </a:lnTo>
                  <a:lnTo>
                    <a:pt x="104562" y="179646"/>
                  </a:lnTo>
                  <a:lnTo>
                    <a:pt x="104918" y="209934"/>
                  </a:lnTo>
                  <a:lnTo>
                    <a:pt x="112150" y="240528"/>
                  </a:lnTo>
                  <a:lnTo>
                    <a:pt x="116599" y="246422"/>
                  </a:lnTo>
                  <a:lnTo>
                    <a:pt x="125455" y="249041"/>
                  </a:lnTo>
                  <a:lnTo>
                    <a:pt x="131150" y="249739"/>
                  </a:lnTo>
                  <a:lnTo>
                    <a:pt x="143829" y="244166"/>
                  </a:lnTo>
                  <a:lnTo>
                    <a:pt x="179224" y="213706"/>
                  </a:lnTo>
                  <a:lnTo>
                    <a:pt x="212523" y="178891"/>
                  </a:lnTo>
                  <a:lnTo>
                    <a:pt x="242266" y="149024"/>
                  </a:lnTo>
                  <a:lnTo>
                    <a:pt x="254597" y="142253"/>
                  </a:lnTo>
                  <a:lnTo>
                    <a:pt x="271656" y="137907"/>
                  </a:lnTo>
                  <a:lnTo>
                    <a:pt x="274655" y="139137"/>
                  </a:lnTo>
                  <a:lnTo>
                    <a:pt x="280104" y="144738"/>
                  </a:lnTo>
                  <a:lnTo>
                    <a:pt x="281081" y="149248"/>
                  </a:lnTo>
                  <a:lnTo>
                    <a:pt x="278799" y="176600"/>
                  </a:lnTo>
                  <a:lnTo>
                    <a:pt x="270844" y="195185"/>
                  </a:lnTo>
                  <a:lnTo>
                    <a:pt x="249347" y="227746"/>
                  </a:lnTo>
                  <a:lnTo>
                    <a:pt x="235306" y="241296"/>
                  </a:lnTo>
                  <a:lnTo>
                    <a:pt x="230579" y="244576"/>
                  </a:lnTo>
                  <a:lnTo>
                    <a:pt x="218975" y="248221"/>
                  </a:lnTo>
                  <a:lnTo>
                    <a:pt x="199709" y="250561"/>
                  </a:lnTo>
                  <a:lnTo>
                    <a:pt x="196528" y="249165"/>
                  </a:lnTo>
                  <a:lnTo>
                    <a:pt x="190877" y="243381"/>
                  </a:lnTo>
                  <a:lnTo>
                    <a:pt x="187836" y="237636"/>
                  </a:lnTo>
                  <a:lnTo>
                    <a:pt x="185885" y="227479"/>
                  </a:lnTo>
                  <a:lnTo>
                    <a:pt x="187734" y="222630"/>
                  </a:lnTo>
                  <a:lnTo>
                    <a:pt x="189339" y="220226"/>
                  </a:lnTo>
                  <a:lnTo>
                    <a:pt x="191996" y="218623"/>
                  </a:lnTo>
                  <a:lnTo>
                    <a:pt x="199181" y="216842"/>
                  </a:lnTo>
                  <a:lnTo>
                    <a:pt x="232200" y="221694"/>
                  </a:lnTo>
                  <a:lnTo>
                    <a:pt x="264503" y="228101"/>
                  </a:lnTo>
                  <a:lnTo>
                    <a:pt x="294863" y="228700"/>
                  </a:lnTo>
                  <a:lnTo>
                    <a:pt x="324790" y="219734"/>
                  </a:lnTo>
                  <a:lnTo>
                    <a:pt x="332814" y="213103"/>
                  </a:lnTo>
                  <a:lnTo>
                    <a:pt x="351101" y="186391"/>
                  </a:lnTo>
                  <a:lnTo>
                    <a:pt x="355149" y="170746"/>
                  </a:lnTo>
                  <a:lnTo>
                    <a:pt x="356630" y="150229"/>
                  </a:lnTo>
                  <a:lnTo>
                    <a:pt x="355911" y="148940"/>
                  </a:lnTo>
                  <a:lnTo>
                    <a:pt x="354637" y="148874"/>
                  </a:lnTo>
                  <a:lnTo>
                    <a:pt x="351106" y="150918"/>
                  </a:lnTo>
                  <a:lnTo>
                    <a:pt x="346891" y="154472"/>
                  </a:lnTo>
                  <a:lnTo>
                    <a:pt x="333003" y="187764"/>
                  </a:lnTo>
                  <a:lnTo>
                    <a:pt x="325096" y="209896"/>
                  </a:lnTo>
                  <a:lnTo>
                    <a:pt x="327703" y="230576"/>
                  </a:lnTo>
                  <a:lnTo>
                    <a:pt x="328689" y="231873"/>
                  </a:lnTo>
                  <a:lnTo>
                    <a:pt x="330140" y="231944"/>
                  </a:lnTo>
                  <a:lnTo>
                    <a:pt x="331901" y="231198"/>
                  </a:lnTo>
                  <a:lnTo>
                    <a:pt x="352311" y="200513"/>
                  </a:lnTo>
                  <a:lnTo>
                    <a:pt x="363998" y="179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40632" name="SMARTInkShape-100"/>
          <p:cNvSpPr/>
          <p:nvPr/>
        </p:nvSpPr>
        <p:spPr bwMode="auto">
          <a:xfrm>
            <a:off x="360412" y="2114550"/>
            <a:ext cx="1997027" cy="75298"/>
          </a:xfrm>
          <a:custGeom>
            <a:avLst/>
            <a:gdLst/>
            <a:ahLst/>
            <a:cxnLst/>
            <a:rect l="0" t="0" r="0" b="0"/>
            <a:pathLst>
              <a:path w="1997027" h="75298">
                <a:moveTo>
                  <a:pt x="11063" y="0"/>
                </a:moveTo>
                <a:lnTo>
                  <a:pt x="11063" y="3792"/>
                </a:lnTo>
                <a:lnTo>
                  <a:pt x="10269" y="4910"/>
                </a:lnTo>
                <a:lnTo>
                  <a:pt x="8946" y="5654"/>
                </a:lnTo>
                <a:lnTo>
                  <a:pt x="7271" y="6151"/>
                </a:lnTo>
                <a:lnTo>
                  <a:pt x="6154" y="7276"/>
                </a:lnTo>
                <a:lnTo>
                  <a:pt x="421" y="20792"/>
                </a:lnTo>
                <a:lnTo>
                  <a:pt x="0" y="23386"/>
                </a:lnTo>
                <a:lnTo>
                  <a:pt x="512" y="25116"/>
                </a:lnTo>
                <a:lnTo>
                  <a:pt x="1648" y="26269"/>
                </a:lnTo>
                <a:lnTo>
                  <a:pt x="2910" y="29667"/>
                </a:lnTo>
                <a:lnTo>
                  <a:pt x="3246" y="31684"/>
                </a:lnTo>
                <a:lnTo>
                  <a:pt x="7854" y="36042"/>
                </a:lnTo>
                <a:lnTo>
                  <a:pt x="24134" y="46874"/>
                </a:lnTo>
                <a:lnTo>
                  <a:pt x="54706" y="53386"/>
                </a:lnTo>
                <a:lnTo>
                  <a:pt x="84242" y="56407"/>
                </a:lnTo>
                <a:lnTo>
                  <a:pt x="115384" y="57723"/>
                </a:lnTo>
                <a:lnTo>
                  <a:pt x="150540" y="62788"/>
                </a:lnTo>
                <a:lnTo>
                  <a:pt x="177034" y="67064"/>
                </a:lnTo>
                <a:lnTo>
                  <a:pt x="204684" y="69494"/>
                </a:lnTo>
                <a:lnTo>
                  <a:pt x="234436" y="71367"/>
                </a:lnTo>
                <a:lnTo>
                  <a:pt x="268825" y="74846"/>
                </a:lnTo>
                <a:lnTo>
                  <a:pt x="286886" y="75297"/>
                </a:lnTo>
                <a:lnTo>
                  <a:pt x="305276" y="74805"/>
                </a:lnTo>
                <a:lnTo>
                  <a:pt x="323886" y="73682"/>
                </a:lnTo>
                <a:lnTo>
                  <a:pt x="343437" y="72140"/>
                </a:lnTo>
                <a:lnTo>
                  <a:pt x="363614" y="70318"/>
                </a:lnTo>
                <a:lnTo>
                  <a:pt x="384210" y="68310"/>
                </a:lnTo>
                <a:lnTo>
                  <a:pt x="406671" y="66178"/>
                </a:lnTo>
                <a:lnTo>
                  <a:pt x="430377" y="63962"/>
                </a:lnTo>
                <a:lnTo>
                  <a:pt x="454912" y="61691"/>
                </a:lnTo>
                <a:lnTo>
                  <a:pt x="480000" y="59384"/>
                </a:lnTo>
                <a:lnTo>
                  <a:pt x="505456" y="57052"/>
                </a:lnTo>
                <a:lnTo>
                  <a:pt x="531158" y="54703"/>
                </a:lnTo>
                <a:lnTo>
                  <a:pt x="558612" y="51550"/>
                </a:lnTo>
                <a:lnTo>
                  <a:pt x="587233" y="47860"/>
                </a:lnTo>
                <a:lnTo>
                  <a:pt x="616633" y="43813"/>
                </a:lnTo>
                <a:lnTo>
                  <a:pt x="644964" y="40321"/>
                </a:lnTo>
                <a:lnTo>
                  <a:pt x="672582" y="37200"/>
                </a:lnTo>
                <a:lnTo>
                  <a:pt x="699726" y="34325"/>
                </a:lnTo>
                <a:lnTo>
                  <a:pt x="728140" y="31615"/>
                </a:lnTo>
                <a:lnTo>
                  <a:pt x="757402" y="29014"/>
                </a:lnTo>
                <a:lnTo>
                  <a:pt x="787229" y="26486"/>
                </a:lnTo>
                <a:lnTo>
                  <a:pt x="817432" y="24801"/>
                </a:lnTo>
                <a:lnTo>
                  <a:pt x="847886" y="23678"/>
                </a:lnTo>
                <a:lnTo>
                  <a:pt x="878507" y="22929"/>
                </a:lnTo>
                <a:lnTo>
                  <a:pt x="908447" y="22430"/>
                </a:lnTo>
                <a:lnTo>
                  <a:pt x="937931" y="22097"/>
                </a:lnTo>
                <a:lnTo>
                  <a:pt x="967113" y="21875"/>
                </a:lnTo>
                <a:lnTo>
                  <a:pt x="996886" y="21727"/>
                </a:lnTo>
                <a:lnTo>
                  <a:pt x="1027053" y="21629"/>
                </a:lnTo>
                <a:lnTo>
                  <a:pt x="1057483" y="21563"/>
                </a:lnTo>
                <a:lnTo>
                  <a:pt x="1088089" y="22313"/>
                </a:lnTo>
                <a:lnTo>
                  <a:pt x="1118812" y="23606"/>
                </a:lnTo>
                <a:lnTo>
                  <a:pt x="1149612" y="25263"/>
                </a:lnTo>
                <a:lnTo>
                  <a:pt x="1180464" y="27954"/>
                </a:lnTo>
                <a:lnTo>
                  <a:pt x="1211352" y="31336"/>
                </a:lnTo>
                <a:lnTo>
                  <a:pt x="1242261" y="35178"/>
                </a:lnTo>
                <a:lnTo>
                  <a:pt x="1273981" y="37740"/>
                </a:lnTo>
                <a:lnTo>
                  <a:pt x="1306239" y="39447"/>
                </a:lnTo>
                <a:lnTo>
                  <a:pt x="1338858" y="40586"/>
                </a:lnTo>
                <a:lnTo>
                  <a:pt x="1370922" y="41345"/>
                </a:lnTo>
                <a:lnTo>
                  <a:pt x="1402617" y="41851"/>
                </a:lnTo>
                <a:lnTo>
                  <a:pt x="1434065" y="42188"/>
                </a:lnTo>
                <a:lnTo>
                  <a:pt x="1466938" y="42413"/>
                </a:lnTo>
                <a:lnTo>
                  <a:pt x="1500759" y="42563"/>
                </a:lnTo>
                <a:lnTo>
                  <a:pt x="1535212" y="42663"/>
                </a:lnTo>
                <a:lnTo>
                  <a:pt x="1570087" y="41935"/>
                </a:lnTo>
                <a:lnTo>
                  <a:pt x="1605244" y="40657"/>
                </a:lnTo>
                <a:lnTo>
                  <a:pt x="1640588" y="39011"/>
                </a:lnTo>
                <a:lnTo>
                  <a:pt x="1676057" y="36326"/>
                </a:lnTo>
                <a:lnTo>
                  <a:pt x="1711609" y="32949"/>
                </a:lnTo>
                <a:lnTo>
                  <a:pt x="1747216" y="29109"/>
                </a:lnTo>
                <a:lnTo>
                  <a:pt x="1780480" y="24963"/>
                </a:lnTo>
                <a:lnTo>
                  <a:pt x="1812180" y="20610"/>
                </a:lnTo>
                <a:lnTo>
                  <a:pt x="1842839" y="16121"/>
                </a:lnTo>
                <a:lnTo>
                  <a:pt x="1873597" y="12335"/>
                </a:lnTo>
                <a:lnTo>
                  <a:pt x="1904421" y="9017"/>
                </a:lnTo>
                <a:lnTo>
                  <a:pt x="1935289" y="6012"/>
                </a:lnTo>
                <a:lnTo>
                  <a:pt x="199702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/class/csce531-001/web/Examples/Booleans</a:t>
            </a:r>
          </a:p>
        </p:txBody>
      </p:sp>
      <p:sp>
        <p:nvSpPr>
          <p:cNvPr id="251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Don’t  use this make or lex file as example.</a:t>
            </a:r>
          </a:p>
          <a:p>
            <a:endParaRPr lang="en-US" altLang="en-US"/>
          </a:p>
          <a:p>
            <a:r>
              <a:rPr lang="en-US" altLang="en-US"/>
              <a:t>Focus on boolean.y</a:t>
            </a:r>
          </a:p>
          <a:p>
            <a:endParaRPr lang="en-US" altLang="en-US"/>
          </a:p>
        </p:txBody>
      </p:sp>
      <p:sp>
        <p:nvSpPr>
          <p:cNvPr id="2" name="SMARTInkShape-101"/>
          <p:cNvSpPr/>
          <p:nvPr/>
        </p:nvSpPr>
        <p:spPr bwMode="auto">
          <a:xfrm>
            <a:off x="6637537" y="528638"/>
            <a:ext cx="1601353" cy="164184"/>
          </a:xfrm>
          <a:custGeom>
            <a:avLst/>
            <a:gdLst/>
            <a:ahLst/>
            <a:cxnLst/>
            <a:rect l="0" t="0" r="0" b="0"/>
            <a:pathLst>
              <a:path w="1601353" h="164184">
                <a:moveTo>
                  <a:pt x="6151" y="107156"/>
                </a:moveTo>
                <a:lnTo>
                  <a:pt x="6151" y="100306"/>
                </a:lnTo>
                <a:lnTo>
                  <a:pt x="6151" y="106189"/>
                </a:lnTo>
                <a:lnTo>
                  <a:pt x="5357" y="106511"/>
                </a:lnTo>
                <a:lnTo>
                  <a:pt x="2358" y="106869"/>
                </a:lnTo>
                <a:lnTo>
                  <a:pt x="1241" y="107758"/>
                </a:lnTo>
                <a:lnTo>
                  <a:pt x="0" y="110863"/>
                </a:lnTo>
                <a:lnTo>
                  <a:pt x="462" y="112009"/>
                </a:lnTo>
                <a:lnTo>
                  <a:pt x="1565" y="112772"/>
                </a:lnTo>
                <a:lnTo>
                  <a:pt x="3093" y="113281"/>
                </a:lnTo>
                <a:lnTo>
                  <a:pt x="9037" y="117790"/>
                </a:lnTo>
                <a:lnTo>
                  <a:pt x="38163" y="123079"/>
                </a:lnTo>
                <a:lnTo>
                  <a:pt x="66436" y="129072"/>
                </a:lnTo>
                <a:lnTo>
                  <a:pt x="90094" y="132771"/>
                </a:lnTo>
                <a:lnTo>
                  <a:pt x="119130" y="134415"/>
                </a:lnTo>
                <a:lnTo>
                  <a:pt x="150555" y="137263"/>
                </a:lnTo>
                <a:lnTo>
                  <a:pt x="184630" y="141174"/>
                </a:lnTo>
                <a:lnTo>
                  <a:pt x="203718" y="143328"/>
                </a:lnTo>
                <a:lnTo>
                  <a:pt x="223587" y="145558"/>
                </a:lnTo>
                <a:lnTo>
                  <a:pt x="243977" y="147839"/>
                </a:lnTo>
                <a:lnTo>
                  <a:pt x="264714" y="150153"/>
                </a:lnTo>
                <a:lnTo>
                  <a:pt x="285682" y="152489"/>
                </a:lnTo>
                <a:lnTo>
                  <a:pt x="308393" y="154841"/>
                </a:lnTo>
                <a:lnTo>
                  <a:pt x="332264" y="157202"/>
                </a:lnTo>
                <a:lnTo>
                  <a:pt x="356909" y="159570"/>
                </a:lnTo>
                <a:lnTo>
                  <a:pt x="383658" y="161148"/>
                </a:lnTo>
                <a:lnTo>
                  <a:pt x="411810" y="162201"/>
                </a:lnTo>
                <a:lnTo>
                  <a:pt x="440897" y="162902"/>
                </a:lnTo>
                <a:lnTo>
                  <a:pt x="471400" y="163370"/>
                </a:lnTo>
                <a:lnTo>
                  <a:pt x="502848" y="163682"/>
                </a:lnTo>
                <a:lnTo>
                  <a:pt x="534926" y="163890"/>
                </a:lnTo>
                <a:lnTo>
                  <a:pt x="567424" y="164029"/>
                </a:lnTo>
                <a:lnTo>
                  <a:pt x="600201" y="164121"/>
                </a:lnTo>
                <a:lnTo>
                  <a:pt x="633166" y="164183"/>
                </a:lnTo>
                <a:lnTo>
                  <a:pt x="667048" y="163430"/>
                </a:lnTo>
                <a:lnTo>
                  <a:pt x="701543" y="162134"/>
                </a:lnTo>
                <a:lnTo>
                  <a:pt x="736445" y="160477"/>
                </a:lnTo>
                <a:lnTo>
                  <a:pt x="772414" y="159372"/>
                </a:lnTo>
                <a:lnTo>
                  <a:pt x="809093" y="158635"/>
                </a:lnTo>
                <a:lnTo>
                  <a:pt x="846246" y="158144"/>
                </a:lnTo>
                <a:lnTo>
                  <a:pt x="882920" y="157023"/>
                </a:lnTo>
                <a:lnTo>
                  <a:pt x="919276" y="155482"/>
                </a:lnTo>
                <a:lnTo>
                  <a:pt x="955420" y="153661"/>
                </a:lnTo>
                <a:lnTo>
                  <a:pt x="991422" y="152446"/>
                </a:lnTo>
                <a:lnTo>
                  <a:pt x="1027329" y="151637"/>
                </a:lnTo>
                <a:lnTo>
                  <a:pt x="1063174" y="151098"/>
                </a:lnTo>
                <a:lnTo>
                  <a:pt x="1098183" y="150738"/>
                </a:lnTo>
                <a:lnTo>
                  <a:pt x="1132634" y="150498"/>
                </a:lnTo>
                <a:lnTo>
                  <a:pt x="1166715" y="150338"/>
                </a:lnTo>
                <a:lnTo>
                  <a:pt x="1199754" y="150231"/>
                </a:lnTo>
                <a:lnTo>
                  <a:pt x="1232098" y="150160"/>
                </a:lnTo>
                <a:lnTo>
                  <a:pt x="1263980" y="150113"/>
                </a:lnTo>
                <a:lnTo>
                  <a:pt x="1293173" y="149288"/>
                </a:lnTo>
                <a:lnTo>
                  <a:pt x="1320571" y="147944"/>
                </a:lnTo>
                <a:lnTo>
                  <a:pt x="1346774" y="146254"/>
                </a:lnTo>
                <a:lnTo>
                  <a:pt x="1370594" y="145127"/>
                </a:lnTo>
                <a:lnTo>
                  <a:pt x="1392823" y="144376"/>
                </a:lnTo>
                <a:lnTo>
                  <a:pt x="1413992" y="143876"/>
                </a:lnTo>
                <a:lnTo>
                  <a:pt x="1433662" y="142748"/>
                </a:lnTo>
                <a:lnTo>
                  <a:pt x="1452331" y="141203"/>
                </a:lnTo>
                <a:lnTo>
                  <a:pt x="1486304" y="138163"/>
                </a:lnTo>
                <a:lnTo>
                  <a:pt x="1514632" y="136812"/>
                </a:lnTo>
                <a:lnTo>
                  <a:pt x="1549101" y="136051"/>
                </a:lnTo>
                <a:lnTo>
                  <a:pt x="1583338" y="130119"/>
                </a:lnTo>
                <a:lnTo>
                  <a:pt x="1592948" y="128474"/>
                </a:lnTo>
                <a:lnTo>
                  <a:pt x="1599865" y="125097"/>
                </a:lnTo>
                <a:lnTo>
                  <a:pt x="1601233" y="123879"/>
                </a:lnTo>
                <a:lnTo>
                  <a:pt x="1601352" y="123067"/>
                </a:lnTo>
                <a:lnTo>
                  <a:pt x="1600637" y="122526"/>
                </a:lnTo>
                <a:lnTo>
                  <a:pt x="1571862" y="117746"/>
                </a:lnTo>
                <a:lnTo>
                  <a:pt x="1541980" y="111528"/>
                </a:lnTo>
                <a:lnTo>
                  <a:pt x="1515299" y="109099"/>
                </a:lnTo>
                <a:lnTo>
                  <a:pt x="1483333" y="108020"/>
                </a:lnTo>
                <a:lnTo>
                  <a:pt x="1464808" y="107732"/>
                </a:lnTo>
                <a:lnTo>
                  <a:pt x="1445314" y="107540"/>
                </a:lnTo>
                <a:lnTo>
                  <a:pt x="1424380" y="106618"/>
                </a:lnTo>
                <a:lnTo>
                  <a:pt x="1402487" y="105210"/>
                </a:lnTo>
                <a:lnTo>
                  <a:pt x="1379953" y="103477"/>
                </a:lnTo>
                <a:lnTo>
                  <a:pt x="1356201" y="101528"/>
                </a:lnTo>
                <a:lnTo>
                  <a:pt x="1331634" y="99435"/>
                </a:lnTo>
                <a:lnTo>
                  <a:pt x="1306525" y="97246"/>
                </a:lnTo>
                <a:lnTo>
                  <a:pt x="1279467" y="94993"/>
                </a:lnTo>
                <a:lnTo>
                  <a:pt x="1251109" y="92697"/>
                </a:lnTo>
                <a:lnTo>
                  <a:pt x="1221886" y="90373"/>
                </a:lnTo>
                <a:lnTo>
                  <a:pt x="1192084" y="88824"/>
                </a:lnTo>
                <a:lnTo>
                  <a:pt x="1161898" y="87791"/>
                </a:lnTo>
                <a:lnTo>
                  <a:pt x="1131455" y="87102"/>
                </a:lnTo>
                <a:lnTo>
                  <a:pt x="1100047" y="85849"/>
                </a:lnTo>
                <a:lnTo>
                  <a:pt x="1067997" y="84220"/>
                </a:lnTo>
                <a:lnTo>
                  <a:pt x="1035517" y="82340"/>
                </a:lnTo>
                <a:lnTo>
                  <a:pt x="1001957" y="81087"/>
                </a:lnTo>
                <a:lnTo>
                  <a:pt x="967678" y="80252"/>
                </a:lnTo>
                <a:lnTo>
                  <a:pt x="932919" y="79695"/>
                </a:lnTo>
                <a:lnTo>
                  <a:pt x="898633" y="79323"/>
                </a:lnTo>
                <a:lnTo>
                  <a:pt x="864664" y="79076"/>
                </a:lnTo>
                <a:lnTo>
                  <a:pt x="830906" y="78911"/>
                </a:lnTo>
                <a:lnTo>
                  <a:pt x="797287" y="79595"/>
                </a:lnTo>
                <a:lnTo>
                  <a:pt x="763762" y="80844"/>
                </a:lnTo>
                <a:lnTo>
                  <a:pt x="730300" y="82471"/>
                </a:lnTo>
                <a:lnTo>
                  <a:pt x="696879" y="83555"/>
                </a:lnTo>
                <a:lnTo>
                  <a:pt x="663486" y="84278"/>
                </a:lnTo>
                <a:lnTo>
                  <a:pt x="630112" y="84760"/>
                </a:lnTo>
                <a:lnTo>
                  <a:pt x="597544" y="85082"/>
                </a:lnTo>
                <a:lnTo>
                  <a:pt x="565512" y="85296"/>
                </a:lnTo>
                <a:lnTo>
                  <a:pt x="533840" y="85439"/>
                </a:lnTo>
                <a:lnTo>
                  <a:pt x="503993" y="85534"/>
                </a:lnTo>
                <a:lnTo>
                  <a:pt x="475364" y="85598"/>
                </a:lnTo>
                <a:lnTo>
                  <a:pt x="447548" y="85640"/>
                </a:lnTo>
                <a:lnTo>
                  <a:pt x="419477" y="86462"/>
                </a:lnTo>
                <a:lnTo>
                  <a:pt x="391239" y="87804"/>
                </a:lnTo>
                <a:lnTo>
                  <a:pt x="362889" y="89492"/>
                </a:lnTo>
                <a:lnTo>
                  <a:pt x="336845" y="90617"/>
                </a:lnTo>
                <a:lnTo>
                  <a:pt x="312339" y="91368"/>
                </a:lnTo>
                <a:lnTo>
                  <a:pt x="288857" y="91868"/>
                </a:lnTo>
                <a:lnTo>
                  <a:pt x="267647" y="92995"/>
                </a:lnTo>
                <a:lnTo>
                  <a:pt x="247950" y="94540"/>
                </a:lnTo>
                <a:lnTo>
                  <a:pt x="229262" y="96364"/>
                </a:lnTo>
                <a:lnTo>
                  <a:pt x="195799" y="100507"/>
                </a:lnTo>
                <a:lnTo>
                  <a:pt x="167432" y="104201"/>
                </a:lnTo>
                <a:lnTo>
                  <a:pt x="139663" y="105487"/>
                </a:lnTo>
                <a:lnTo>
                  <a:pt x="123137" y="100890"/>
                </a:lnTo>
                <a:lnTo>
                  <a:pt x="123829" y="99803"/>
                </a:lnTo>
                <a:lnTo>
                  <a:pt x="128831" y="96480"/>
                </a:lnTo>
                <a:lnTo>
                  <a:pt x="144365" y="93938"/>
                </a:lnTo>
                <a:lnTo>
                  <a:pt x="175426" y="93185"/>
                </a:lnTo>
                <a:lnTo>
                  <a:pt x="205474" y="95126"/>
                </a:lnTo>
                <a:lnTo>
                  <a:pt x="222377" y="96755"/>
                </a:lnTo>
                <a:lnTo>
                  <a:pt x="241583" y="98634"/>
                </a:lnTo>
                <a:lnTo>
                  <a:pt x="262324" y="100681"/>
                </a:lnTo>
                <a:lnTo>
                  <a:pt x="284089" y="102839"/>
                </a:lnTo>
                <a:lnTo>
                  <a:pt x="307331" y="104278"/>
                </a:lnTo>
                <a:lnTo>
                  <a:pt x="331556" y="105237"/>
                </a:lnTo>
                <a:lnTo>
                  <a:pt x="356438" y="105877"/>
                </a:lnTo>
                <a:lnTo>
                  <a:pt x="383344" y="106303"/>
                </a:lnTo>
                <a:lnTo>
                  <a:pt x="411600" y="106587"/>
                </a:lnTo>
                <a:lnTo>
                  <a:pt x="440757" y="106777"/>
                </a:lnTo>
                <a:lnTo>
                  <a:pt x="471307" y="106903"/>
                </a:lnTo>
                <a:lnTo>
                  <a:pt x="502786" y="106987"/>
                </a:lnTo>
                <a:lnTo>
                  <a:pt x="534884" y="107043"/>
                </a:lnTo>
                <a:lnTo>
                  <a:pt x="568190" y="107081"/>
                </a:lnTo>
                <a:lnTo>
                  <a:pt x="602299" y="107106"/>
                </a:lnTo>
                <a:lnTo>
                  <a:pt x="636946" y="107122"/>
                </a:lnTo>
                <a:lnTo>
                  <a:pt x="671949" y="107134"/>
                </a:lnTo>
                <a:lnTo>
                  <a:pt x="707191" y="107141"/>
                </a:lnTo>
                <a:lnTo>
                  <a:pt x="742592" y="107146"/>
                </a:lnTo>
                <a:lnTo>
                  <a:pt x="778892" y="107149"/>
                </a:lnTo>
                <a:lnTo>
                  <a:pt x="815793" y="107151"/>
                </a:lnTo>
                <a:lnTo>
                  <a:pt x="853093" y="107153"/>
                </a:lnTo>
                <a:lnTo>
                  <a:pt x="890661" y="107154"/>
                </a:lnTo>
                <a:lnTo>
                  <a:pt x="928405" y="107154"/>
                </a:lnTo>
                <a:lnTo>
                  <a:pt x="966268" y="107155"/>
                </a:lnTo>
                <a:lnTo>
                  <a:pt x="1003417" y="107155"/>
                </a:lnTo>
                <a:lnTo>
                  <a:pt x="1040088" y="107155"/>
                </a:lnTo>
                <a:lnTo>
                  <a:pt x="1076442" y="107155"/>
                </a:lnTo>
                <a:lnTo>
                  <a:pt x="1110997" y="107156"/>
                </a:lnTo>
                <a:lnTo>
                  <a:pt x="1144352" y="107156"/>
                </a:lnTo>
                <a:lnTo>
                  <a:pt x="1176908" y="107156"/>
                </a:lnTo>
                <a:lnTo>
                  <a:pt x="1208137" y="107156"/>
                </a:lnTo>
                <a:lnTo>
                  <a:pt x="1238481" y="107156"/>
                </a:lnTo>
                <a:lnTo>
                  <a:pt x="1268235" y="107156"/>
                </a:lnTo>
                <a:lnTo>
                  <a:pt x="1296009" y="107156"/>
                </a:lnTo>
                <a:lnTo>
                  <a:pt x="1322462" y="107156"/>
                </a:lnTo>
                <a:lnTo>
                  <a:pt x="1348035" y="107156"/>
                </a:lnTo>
                <a:lnTo>
                  <a:pt x="1371434" y="107156"/>
                </a:lnTo>
                <a:lnTo>
                  <a:pt x="1393384" y="107156"/>
                </a:lnTo>
                <a:lnTo>
                  <a:pt x="1414366" y="107156"/>
                </a:lnTo>
                <a:lnTo>
                  <a:pt x="1448264" y="107156"/>
                </a:lnTo>
                <a:lnTo>
                  <a:pt x="1475765" y="107156"/>
                </a:lnTo>
                <a:lnTo>
                  <a:pt x="1506716" y="106362"/>
                </a:lnTo>
                <a:lnTo>
                  <a:pt x="1520385" y="102246"/>
                </a:lnTo>
                <a:lnTo>
                  <a:pt x="1521259" y="101502"/>
                </a:lnTo>
                <a:lnTo>
                  <a:pt x="1521047" y="101005"/>
                </a:lnTo>
                <a:lnTo>
                  <a:pt x="1493135" y="98026"/>
                </a:lnTo>
                <a:lnTo>
                  <a:pt x="1459563" y="90163"/>
                </a:lnTo>
                <a:lnTo>
                  <a:pt x="1430781" y="82935"/>
                </a:lnTo>
                <a:lnTo>
                  <a:pt x="1413104" y="79896"/>
                </a:lnTo>
                <a:lnTo>
                  <a:pt x="1394176" y="77076"/>
                </a:lnTo>
                <a:lnTo>
                  <a:pt x="1373619" y="73609"/>
                </a:lnTo>
                <a:lnTo>
                  <a:pt x="1351978" y="69710"/>
                </a:lnTo>
                <a:lnTo>
                  <a:pt x="1329612" y="65523"/>
                </a:lnTo>
                <a:lnTo>
                  <a:pt x="1305177" y="61144"/>
                </a:lnTo>
                <a:lnTo>
                  <a:pt x="1279362" y="56638"/>
                </a:lnTo>
                <a:lnTo>
                  <a:pt x="1252626" y="52046"/>
                </a:lnTo>
                <a:lnTo>
                  <a:pt x="1224485" y="47397"/>
                </a:lnTo>
                <a:lnTo>
                  <a:pt x="1195404" y="42710"/>
                </a:lnTo>
                <a:lnTo>
                  <a:pt x="1165699" y="37998"/>
                </a:lnTo>
                <a:lnTo>
                  <a:pt x="1133989" y="34063"/>
                </a:lnTo>
                <a:lnTo>
                  <a:pt x="1100943" y="30646"/>
                </a:lnTo>
                <a:lnTo>
                  <a:pt x="1067005" y="27574"/>
                </a:lnTo>
                <a:lnTo>
                  <a:pt x="1030887" y="24733"/>
                </a:lnTo>
                <a:lnTo>
                  <a:pt x="993314" y="22045"/>
                </a:lnTo>
                <a:lnTo>
                  <a:pt x="954772" y="19459"/>
                </a:lnTo>
                <a:lnTo>
                  <a:pt x="915584" y="17735"/>
                </a:lnTo>
                <a:lnTo>
                  <a:pt x="875964" y="16586"/>
                </a:lnTo>
                <a:lnTo>
                  <a:pt x="836057" y="15819"/>
                </a:lnTo>
                <a:lnTo>
                  <a:pt x="795166" y="16102"/>
                </a:lnTo>
                <a:lnTo>
                  <a:pt x="753617" y="17085"/>
                </a:lnTo>
                <a:lnTo>
                  <a:pt x="711630" y="18533"/>
                </a:lnTo>
                <a:lnTo>
                  <a:pt x="669351" y="20293"/>
                </a:lnTo>
                <a:lnTo>
                  <a:pt x="626879" y="22260"/>
                </a:lnTo>
                <a:lnTo>
                  <a:pt x="584276" y="24365"/>
                </a:lnTo>
                <a:lnTo>
                  <a:pt x="543174" y="25768"/>
                </a:lnTo>
                <a:lnTo>
                  <a:pt x="503072" y="26703"/>
                </a:lnTo>
                <a:lnTo>
                  <a:pt x="463637" y="27327"/>
                </a:lnTo>
                <a:lnTo>
                  <a:pt x="425442" y="28537"/>
                </a:lnTo>
                <a:lnTo>
                  <a:pt x="388072" y="30137"/>
                </a:lnTo>
                <a:lnTo>
                  <a:pt x="351253" y="31997"/>
                </a:lnTo>
                <a:lnTo>
                  <a:pt x="316387" y="33238"/>
                </a:lnTo>
                <a:lnTo>
                  <a:pt x="282825" y="34064"/>
                </a:lnTo>
                <a:lnTo>
                  <a:pt x="250132" y="34616"/>
                </a:lnTo>
                <a:lnTo>
                  <a:pt x="219604" y="34189"/>
                </a:lnTo>
                <a:lnTo>
                  <a:pt x="190522" y="33112"/>
                </a:lnTo>
                <a:lnTo>
                  <a:pt x="162403" y="31599"/>
                </a:lnTo>
                <a:lnTo>
                  <a:pt x="135719" y="27416"/>
                </a:lnTo>
                <a:lnTo>
                  <a:pt x="109991" y="21452"/>
                </a:lnTo>
                <a:lnTo>
                  <a:pt x="84902" y="14301"/>
                </a:lnTo>
                <a:lnTo>
                  <a:pt x="3472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6" name="SMARTInkShape-Group23"/>
          <p:cNvGrpSpPr/>
          <p:nvPr/>
        </p:nvGrpSpPr>
        <p:grpSpPr>
          <a:xfrm>
            <a:off x="395647" y="450056"/>
            <a:ext cx="7826810" cy="3957639"/>
            <a:chOff x="395647" y="450056"/>
            <a:chExt cx="7826810" cy="3957639"/>
          </a:xfrm>
        </p:grpSpPr>
        <p:sp>
          <p:nvSpPr>
            <p:cNvPr id="3" name="SMARTInkShape-102"/>
            <p:cNvSpPr/>
            <p:nvPr/>
          </p:nvSpPr>
          <p:spPr bwMode="auto">
            <a:xfrm>
              <a:off x="2132563" y="485775"/>
              <a:ext cx="2403719" cy="3921920"/>
            </a:xfrm>
            <a:custGeom>
              <a:avLst/>
              <a:gdLst/>
              <a:ahLst/>
              <a:cxnLst/>
              <a:rect l="0" t="0" r="0" b="0"/>
              <a:pathLst>
                <a:path w="2403719" h="3921920">
                  <a:moveTo>
                    <a:pt x="117718" y="0"/>
                  </a:moveTo>
                  <a:lnTo>
                    <a:pt x="87889" y="0"/>
                  </a:lnTo>
                  <a:lnTo>
                    <a:pt x="59756" y="3792"/>
                  </a:lnTo>
                  <a:lnTo>
                    <a:pt x="41951" y="12004"/>
                  </a:lnTo>
                  <a:lnTo>
                    <a:pt x="26100" y="25179"/>
                  </a:lnTo>
                  <a:lnTo>
                    <a:pt x="11118" y="44264"/>
                  </a:lnTo>
                  <a:lnTo>
                    <a:pt x="2872" y="68091"/>
                  </a:lnTo>
                  <a:lnTo>
                    <a:pt x="0" y="97732"/>
                  </a:lnTo>
                  <a:lnTo>
                    <a:pt x="346" y="116748"/>
                  </a:lnTo>
                  <a:lnTo>
                    <a:pt x="1370" y="137363"/>
                  </a:lnTo>
                  <a:lnTo>
                    <a:pt x="5228" y="160632"/>
                  </a:lnTo>
                  <a:lnTo>
                    <a:pt x="10975" y="185669"/>
                  </a:lnTo>
                  <a:lnTo>
                    <a:pt x="17981" y="211886"/>
                  </a:lnTo>
                  <a:lnTo>
                    <a:pt x="26620" y="240476"/>
                  </a:lnTo>
                  <a:lnTo>
                    <a:pt x="36349" y="270648"/>
                  </a:lnTo>
                  <a:lnTo>
                    <a:pt x="46803" y="301876"/>
                  </a:lnTo>
                  <a:lnTo>
                    <a:pt x="59329" y="335394"/>
                  </a:lnTo>
                  <a:lnTo>
                    <a:pt x="73236" y="370440"/>
                  </a:lnTo>
                  <a:lnTo>
                    <a:pt x="88063" y="406504"/>
                  </a:lnTo>
                  <a:lnTo>
                    <a:pt x="105092" y="444834"/>
                  </a:lnTo>
                  <a:lnTo>
                    <a:pt x="123588" y="484675"/>
                  </a:lnTo>
                  <a:lnTo>
                    <a:pt x="143063" y="525523"/>
                  </a:lnTo>
                  <a:lnTo>
                    <a:pt x="163983" y="567042"/>
                  </a:lnTo>
                  <a:lnTo>
                    <a:pt x="185868" y="609009"/>
                  </a:lnTo>
                  <a:lnTo>
                    <a:pt x="208395" y="651275"/>
                  </a:lnTo>
                  <a:lnTo>
                    <a:pt x="233732" y="696121"/>
                  </a:lnTo>
                  <a:lnTo>
                    <a:pt x="260942" y="742687"/>
                  </a:lnTo>
                  <a:lnTo>
                    <a:pt x="289401" y="790400"/>
                  </a:lnTo>
                  <a:lnTo>
                    <a:pt x="319486" y="839671"/>
                  </a:lnTo>
                  <a:lnTo>
                    <a:pt x="350655" y="889980"/>
                  </a:lnTo>
                  <a:lnTo>
                    <a:pt x="382547" y="940983"/>
                  </a:lnTo>
                  <a:lnTo>
                    <a:pt x="414921" y="994828"/>
                  </a:lnTo>
                  <a:lnTo>
                    <a:pt x="447616" y="1050569"/>
                  </a:lnTo>
                  <a:lnTo>
                    <a:pt x="480525" y="1107573"/>
                  </a:lnTo>
                  <a:lnTo>
                    <a:pt x="515164" y="1166213"/>
                  </a:lnTo>
                  <a:lnTo>
                    <a:pt x="550957" y="1225944"/>
                  </a:lnTo>
                  <a:lnTo>
                    <a:pt x="587519" y="1286402"/>
                  </a:lnTo>
                  <a:lnTo>
                    <a:pt x="625388" y="1348139"/>
                  </a:lnTo>
                  <a:lnTo>
                    <a:pt x="664127" y="1410728"/>
                  </a:lnTo>
                  <a:lnTo>
                    <a:pt x="703447" y="1473885"/>
                  </a:lnTo>
                  <a:lnTo>
                    <a:pt x="743154" y="1539009"/>
                  </a:lnTo>
                  <a:lnTo>
                    <a:pt x="783119" y="1605443"/>
                  </a:lnTo>
                  <a:lnTo>
                    <a:pt x="823257" y="1672752"/>
                  </a:lnTo>
                  <a:lnTo>
                    <a:pt x="865096" y="1741437"/>
                  </a:lnTo>
                  <a:lnTo>
                    <a:pt x="908070" y="1811039"/>
                  </a:lnTo>
                  <a:lnTo>
                    <a:pt x="951801" y="1881253"/>
                  </a:lnTo>
                  <a:lnTo>
                    <a:pt x="996036" y="1952669"/>
                  </a:lnTo>
                  <a:lnTo>
                    <a:pt x="1040607" y="2024885"/>
                  </a:lnTo>
                  <a:lnTo>
                    <a:pt x="1085402" y="2097636"/>
                  </a:lnTo>
                  <a:lnTo>
                    <a:pt x="1131141" y="2170743"/>
                  </a:lnTo>
                  <a:lnTo>
                    <a:pt x="1177508" y="2244087"/>
                  </a:lnTo>
                  <a:lnTo>
                    <a:pt x="1224295" y="2317589"/>
                  </a:lnTo>
                  <a:lnTo>
                    <a:pt x="1271361" y="2391197"/>
                  </a:lnTo>
                  <a:lnTo>
                    <a:pt x="1318614" y="2464875"/>
                  </a:lnTo>
                  <a:lnTo>
                    <a:pt x="1365990" y="2538600"/>
                  </a:lnTo>
                  <a:lnTo>
                    <a:pt x="1414243" y="2611563"/>
                  </a:lnTo>
                  <a:lnTo>
                    <a:pt x="1463081" y="2684017"/>
                  </a:lnTo>
                  <a:lnTo>
                    <a:pt x="1512308" y="2756132"/>
                  </a:lnTo>
                  <a:lnTo>
                    <a:pt x="1561794" y="2827228"/>
                  </a:lnTo>
                  <a:lnTo>
                    <a:pt x="1611455" y="2897643"/>
                  </a:lnTo>
                  <a:lnTo>
                    <a:pt x="1661230" y="2967606"/>
                  </a:lnTo>
                  <a:lnTo>
                    <a:pt x="1710288" y="3035679"/>
                  </a:lnTo>
                  <a:lnTo>
                    <a:pt x="1758869" y="3102492"/>
                  </a:lnTo>
                  <a:lnTo>
                    <a:pt x="1807131" y="3168466"/>
                  </a:lnTo>
                  <a:lnTo>
                    <a:pt x="1855181" y="3233086"/>
                  </a:lnTo>
                  <a:lnTo>
                    <a:pt x="1903090" y="3296803"/>
                  </a:lnTo>
                  <a:lnTo>
                    <a:pt x="1950903" y="3359919"/>
                  </a:lnTo>
                  <a:lnTo>
                    <a:pt x="1997067" y="3420252"/>
                  </a:lnTo>
                  <a:lnTo>
                    <a:pt x="2042129" y="3478731"/>
                  </a:lnTo>
                  <a:lnTo>
                    <a:pt x="2086459" y="3535973"/>
                  </a:lnTo>
                  <a:lnTo>
                    <a:pt x="2129506" y="3590009"/>
                  </a:lnTo>
                  <a:lnTo>
                    <a:pt x="2171698" y="3641908"/>
                  </a:lnTo>
                  <a:lnTo>
                    <a:pt x="2213319" y="3692382"/>
                  </a:lnTo>
                  <a:lnTo>
                    <a:pt x="2252973" y="3740319"/>
                  </a:lnTo>
                  <a:lnTo>
                    <a:pt x="2291315" y="3786565"/>
                  </a:lnTo>
                  <a:lnTo>
                    <a:pt x="2328783" y="3831683"/>
                  </a:lnTo>
                  <a:lnTo>
                    <a:pt x="2353761" y="3861762"/>
                  </a:lnTo>
                  <a:lnTo>
                    <a:pt x="2403718" y="39219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103"/>
            <p:cNvSpPr/>
            <p:nvPr/>
          </p:nvSpPr>
          <p:spPr bwMode="auto">
            <a:xfrm>
              <a:off x="1221581" y="450056"/>
              <a:ext cx="4143376" cy="2893220"/>
            </a:xfrm>
            <a:custGeom>
              <a:avLst/>
              <a:gdLst/>
              <a:ahLst/>
              <a:cxnLst/>
              <a:rect l="0" t="0" r="0" b="0"/>
              <a:pathLst>
                <a:path w="4143376" h="2893220">
                  <a:moveTo>
                    <a:pt x="0" y="2893219"/>
                  </a:moveTo>
                  <a:lnTo>
                    <a:pt x="27546" y="2885448"/>
                  </a:lnTo>
                  <a:lnTo>
                    <a:pt x="50343" y="2877859"/>
                  </a:lnTo>
                  <a:lnTo>
                    <a:pt x="81641" y="2861257"/>
                  </a:lnTo>
                  <a:lnTo>
                    <a:pt x="101259" y="2850480"/>
                  </a:lnTo>
                  <a:lnTo>
                    <a:pt x="123069" y="2838532"/>
                  </a:lnTo>
                  <a:lnTo>
                    <a:pt x="146340" y="2825805"/>
                  </a:lnTo>
                  <a:lnTo>
                    <a:pt x="171379" y="2809383"/>
                  </a:lnTo>
                  <a:lnTo>
                    <a:pt x="197596" y="2790497"/>
                  </a:lnTo>
                  <a:lnTo>
                    <a:pt x="224600" y="2769969"/>
                  </a:lnTo>
                  <a:lnTo>
                    <a:pt x="254508" y="2745171"/>
                  </a:lnTo>
                  <a:lnTo>
                    <a:pt x="286353" y="2717527"/>
                  </a:lnTo>
                  <a:lnTo>
                    <a:pt x="319490" y="2687984"/>
                  </a:lnTo>
                  <a:lnTo>
                    <a:pt x="354281" y="2656383"/>
                  </a:lnTo>
                  <a:lnTo>
                    <a:pt x="390175" y="2623410"/>
                  </a:lnTo>
                  <a:lnTo>
                    <a:pt x="426804" y="2589521"/>
                  </a:lnTo>
                  <a:lnTo>
                    <a:pt x="465511" y="2552641"/>
                  </a:lnTo>
                  <a:lnTo>
                    <a:pt x="505603" y="2513767"/>
                  </a:lnTo>
                  <a:lnTo>
                    <a:pt x="546619" y="2473564"/>
                  </a:lnTo>
                  <a:lnTo>
                    <a:pt x="589838" y="2431680"/>
                  </a:lnTo>
                  <a:lnTo>
                    <a:pt x="634525" y="2388676"/>
                  </a:lnTo>
                  <a:lnTo>
                    <a:pt x="680192" y="2344926"/>
                  </a:lnTo>
                  <a:lnTo>
                    <a:pt x="727305" y="2300678"/>
                  </a:lnTo>
                  <a:lnTo>
                    <a:pt x="775383" y="2256098"/>
                  </a:lnTo>
                  <a:lnTo>
                    <a:pt x="824103" y="2211297"/>
                  </a:lnTo>
                  <a:lnTo>
                    <a:pt x="874839" y="2166348"/>
                  </a:lnTo>
                  <a:lnTo>
                    <a:pt x="926920" y="2121301"/>
                  </a:lnTo>
                  <a:lnTo>
                    <a:pt x="979897" y="2076188"/>
                  </a:lnTo>
                  <a:lnTo>
                    <a:pt x="1035058" y="2030238"/>
                  </a:lnTo>
                  <a:lnTo>
                    <a:pt x="1091676" y="1983730"/>
                  </a:lnTo>
                  <a:lnTo>
                    <a:pt x="1149266" y="1936849"/>
                  </a:lnTo>
                  <a:lnTo>
                    <a:pt x="1208296" y="1890514"/>
                  </a:lnTo>
                  <a:lnTo>
                    <a:pt x="1268287" y="1844543"/>
                  </a:lnTo>
                  <a:lnTo>
                    <a:pt x="1328919" y="1798814"/>
                  </a:lnTo>
                  <a:lnTo>
                    <a:pt x="1390771" y="1754041"/>
                  </a:lnTo>
                  <a:lnTo>
                    <a:pt x="1453437" y="1709904"/>
                  </a:lnTo>
                  <a:lnTo>
                    <a:pt x="1516645" y="1666192"/>
                  </a:lnTo>
                  <a:lnTo>
                    <a:pt x="1581803" y="1621970"/>
                  </a:lnTo>
                  <a:lnTo>
                    <a:pt x="1648261" y="1577407"/>
                  </a:lnTo>
                  <a:lnTo>
                    <a:pt x="1715584" y="1532618"/>
                  </a:lnTo>
                  <a:lnTo>
                    <a:pt x="1784279" y="1486883"/>
                  </a:lnTo>
                  <a:lnTo>
                    <a:pt x="1853888" y="1440518"/>
                  </a:lnTo>
                  <a:lnTo>
                    <a:pt x="1924107" y="1393733"/>
                  </a:lnTo>
                  <a:lnTo>
                    <a:pt x="1996319" y="1345874"/>
                  </a:lnTo>
                  <a:lnTo>
                    <a:pt x="2069861" y="1297299"/>
                  </a:lnTo>
                  <a:lnTo>
                    <a:pt x="2144289" y="1248248"/>
                  </a:lnTo>
                  <a:lnTo>
                    <a:pt x="2220101" y="1198084"/>
                  </a:lnTo>
                  <a:lnTo>
                    <a:pt x="2296836" y="1147179"/>
                  </a:lnTo>
                  <a:lnTo>
                    <a:pt x="2374187" y="1095780"/>
                  </a:lnTo>
                  <a:lnTo>
                    <a:pt x="2452741" y="1043257"/>
                  </a:lnTo>
                  <a:lnTo>
                    <a:pt x="2532098" y="989986"/>
                  </a:lnTo>
                  <a:lnTo>
                    <a:pt x="2611991" y="936216"/>
                  </a:lnTo>
                  <a:lnTo>
                    <a:pt x="2692240" y="882907"/>
                  </a:lnTo>
                  <a:lnTo>
                    <a:pt x="2772727" y="829904"/>
                  </a:lnTo>
                  <a:lnTo>
                    <a:pt x="2853372" y="777107"/>
                  </a:lnTo>
                  <a:lnTo>
                    <a:pt x="2932536" y="725240"/>
                  </a:lnTo>
                  <a:lnTo>
                    <a:pt x="3010711" y="673994"/>
                  </a:lnTo>
                  <a:lnTo>
                    <a:pt x="3088229" y="623160"/>
                  </a:lnTo>
                  <a:lnTo>
                    <a:pt x="3163719" y="574984"/>
                  </a:lnTo>
                  <a:lnTo>
                    <a:pt x="3237859" y="528579"/>
                  </a:lnTo>
                  <a:lnTo>
                    <a:pt x="3311097" y="483355"/>
                  </a:lnTo>
                  <a:lnTo>
                    <a:pt x="3382148" y="440505"/>
                  </a:lnTo>
                  <a:lnTo>
                    <a:pt x="3451741" y="399239"/>
                  </a:lnTo>
                  <a:lnTo>
                    <a:pt x="3520361" y="359028"/>
                  </a:lnTo>
                  <a:lnTo>
                    <a:pt x="3584364" y="321902"/>
                  </a:lnTo>
                  <a:lnTo>
                    <a:pt x="3645288" y="286833"/>
                  </a:lnTo>
                  <a:lnTo>
                    <a:pt x="3704161" y="253135"/>
                  </a:lnTo>
                  <a:lnTo>
                    <a:pt x="3759285" y="222731"/>
                  </a:lnTo>
                  <a:lnTo>
                    <a:pt x="3811909" y="194525"/>
                  </a:lnTo>
                  <a:lnTo>
                    <a:pt x="3862866" y="167784"/>
                  </a:lnTo>
                  <a:lnTo>
                    <a:pt x="3908744" y="142812"/>
                  </a:lnTo>
                  <a:lnTo>
                    <a:pt x="3951236" y="119021"/>
                  </a:lnTo>
                  <a:lnTo>
                    <a:pt x="3991470" y="96016"/>
                  </a:lnTo>
                  <a:lnTo>
                    <a:pt x="4026230" y="75123"/>
                  </a:lnTo>
                  <a:lnTo>
                    <a:pt x="4057341" y="55638"/>
                  </a:lnTo>
                  <a:lnTo>
                    <a:pt x="4086019" y="37092"/>
                  </a:lnTo>
                  <a:lnTo>
                    <a:pt x="41433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5" name="SMARTInkShape-104"/>
            <p:cNvSpPr/>
            <p:nvPr/>
          </p:nvSpPr>
          <p:spPr bwMode="auto">
            <a:xfrm>
              <a:off x="395647" y="480089"/>
              <a:ext cx="7826810" cy="395329"/>
            </a:xfrm>
            <a:custGeom>
              <a:avLst/>
              <a:gdLst/>
              <a:ahLst/>
              <a:cxnLst/>
              <a:rect l="0" t="0" r="0" b="0"/>
              <a:pathLst>
                <a:path w="7826810" h="395329">
                  <a:moveTo>
                    <a:pt x="75841" y="205711"/>
                  </a:moveTo>
                  <a:lnTo>
                    <a:pt x="45825" y="227955"/>
                  </a:lnTo>
                  <a:lnTo>
                    <a:pt x="12047" y="255789"/>
                  </a:lnTo>
                  <a:lnTo>
                    <a:pt x="3832" y="264480"/>
                  </a:lnTo>
                  <a:lnTo>
                    <a:pt x="180" y="270989"/>
                  </a:lnTo>
                  <a:lnTo>
                    <a:pt x="0" y="273042"/>
                  </a:lnTo>
                  <a:lnTo>
                    <a:pt x="674" y="274411"/>
                  </a:lnTo>
                  <a:lnTo>
                    <a:pt x="1917" y="275323"/>
                  </a:lnTo>
                  <a:lnTo>
                    <a:pt x="4333" y="274344"/>
                  </a:lnTo>
                  <a:lnTo>
                    <a:pt x="15318" y="264588"/>
                  </a:lnTo>
                  <a:lnTo>
                    <a:pt x="37486" y="236126"/>
                  </a:lnTo>
                  <a:lnTo>
                    <a:pt x="60772" y="202023"/>
                  </a:lnTo>
                  <a:lnTo>
                    <a:pt x="76287" y="177084"/>
                  </a:lnTo>
                  <a:lnTo>
                    <a:pt x="102872" y="145988"/>
                  </a:lnTo>
                  <a:lnTo>
                    <a:pt x="138183" y="117978"/>
                  </a:lnTo>
                  <a:lnTo>
                    <a:pt x="145977" y="113885"/>
                  </a:lnTo>
                  <a:lnTo>
                    <a:pt x="160987" y="111454"/>
                  </a:lnTo>
                  <a:lnTo>
                    <a:pt x="168324" y="111917"/>
                  </a:lnTo>
                  <a:lnTo>
                    <a:pt x="182825" y="120897"/>
                  </a:lnTo>
                  <a:lnTo>
                    <a:pt x="196414" y="136266"/>
                  </a:lnTo>
                  <a:lnTo>
                    <a:pt x="212990" y="168025"/>
                  </a:lnTo>
                  <a:lnTo>
                    <a:pt x="223050" y="193724"/>
                  </a:lnTo>
                  <a:lnTo>
                    <a:pt x="234929" y="218904"/>
                  </a:lnTo>
                  <a:lnTo>
                    <a:pt x="257122" y="253276"/>
                  </a:lnTo>
                  <a:lnTo>
                    <a:pt x="276266" y="272095"/>
                  </a:lnTo>
                  <a:lnTo>
                    <a:pt x="300650" y="285750"/>
                  </a:lnTo>
                  <a:lnTo>
                    <a:pt x="329479" y="290761"/>
                  </a:lnTo>
                  <a:lnTo>
                    <a:pt x="361606" y="288755"/>
                  </a:lnTo>
                  <a:lnTo>
                    <a:pt x="397052" y="279926"/>
                  </a:lnTo>
                  <a:lnTo>
                    <a:pt x="416981" y="271856"/>
                  </a:lnTo>
                  <a:lnTo>
                    <a:pt x="438205" y="261714"/>
                  </a:lnTo>
                  <a:lnTo>
                    <a:pt x="460292" y="250190"/>
                  </a:lnTo>
                  <a:lnTo>
                    <a:pt x="482954" y="236951"/>
                  </a:lnTo>
                  <a:lnTo>
                    <a:pt x="505999" y="222569"/>
                  </a:lnTo>
                  <a:lnTo>
                    <a:pt x="529301" y="207425"/>
                  </a:lnTo>
                  <a:lnTo>
                    <a:pt x="552772" y="192566"/>
                  </a:lnTo>
                  <a:lnTo>
                    <a:pt x="576358" y="177898"/>
                  </a:lnTo>
                  <a:lnTo>
                    <a:pt x="600019" y="163356"/>
                  </a:lnTo>
                  <a:lnTo>
                    <a:pt x="622936" y="150487"/>
                  </a:lnTo>
                  <a:lnTo>
                    <a:pt x="645359" y="138733"/>
                  </a:lnTo>
                  <a:lnTo>
                    <a:pt x="667451" y="127721"/>
                  </a:lnTo>
                  <a:lnTo>
                    <a:pt x="690116" y="119587"/>
                  </a:lnTo>
                  <a:lnTo>
                    <a:pt x="713164" y="113370"/>
                  </a:lnTo>
                  <a:lnTo>
                    <a:pt x="736466" y="108431"/>
                  </a:lnTo>
                  <a:lnTo>
                    <a:pt x="758352" y="107520"/>
                  </a:lnTo>
                  <a:lnTo>
                    <a:pt x="779292" y="109294"/>
                  </a:lnTo>
                  <a:lnTo>
                    <a:pt x="799602" y="112858"/>
                  </a:lnTo>
                  <a:lnTo>
                    <a:pt x="819492" y="120790"/>
                  </a:lnTo>
                  <a:lnTo>
                    <a:pt x="839102" y="131635"/>
                  </a:lnTo>
                  <a:lnTo>
                    <a:pt x="858525" y="144421"/>
                  </a:lnTo>
                  <a:lnTo>
                    <a:pt x="878618" y="160088"/>
                  </a:lnTo>
                  <a:lnTo>
                    <a:pt x="899157" y="177677"/>
                  </a:lnTo>
                  <a:lnTo>
                    <a:pt x="919993" y="196547"/>
                  </a:lnTo>
                  <a:lnTo>
                    <a:pt x="941821" y="216270"/>
                  </a:lnTo>
                  <a:lnTo>
                    <a:pt x="964311" y="236563"/>
                  </a:lnTo>
                  <a:lnTo>
                    <a:pt x="987242" y="257235"/>
                  </a:lnTo>
                  <a:lnTo>
                    <a:pt x="1010466" y="278161"/>
                  </a:lnTo>
                  <a:lnTo>
                    <a:pt x="1033887" y="299254"/>
                  </a:lnTo>
                  <a:lnTo>
                    <a:pt x="1057438" y="320461"/>
                  </a:lnTo>
                  <a:lnTo>
                    <a:pt x="1082664" y="338567"/>
                  </a:lnTo>
                  <a:lnTo>
                    <a:pt x="1109006" y="354607"/>
                  </a:lnTo>
                  <a:lnTo>
                    <a:pt x="1136093" y="369269"/>
                  </a:lnTo>
                  <a:lnTo>
                    <a:pt x="1163675" y="379837"/>
                  </a:lnTo>
                  <a:lnTo>
                    <a:pt x="1191589" y="387676"/>
                  </a:lnTo>
                  <a:lnTo>
                    <a:pt x="1219723" y="393696"/>
                  </a:lnTo>
                  <a:lnTo>
                    <a:pt x="1248003" y="395328"/>
                  </a:lnTo>
                  <a:lnTo>
                    <a:pt x="1276383" y="394035"/>
                  </a:lnTo>
                  <a:lnTo>
                    <a:pt x="1304827" y="390792"/>
                  </a:lnTo>
                  <a:lnTo>
                    <a:pt x="1334108" y="383867"/>
                  </a:lnTo>
                  <a:lnTo>
                    <a:pt x="1363948" y="374488"/>
                  </a:lnTo>
                  <a:lnTo>
                    <a:pt x="1394160" y="363473"/>
                  </a:lnTo>
                  <a:lnTo>
                    <a:pt x="1423827" y="350573"/>
                  </a:lnTo>
                  <a:lnTo>
                    <a:pt x="1453129" y="336417"/>
                  </a:lnTo>
                  <a:lnTo>
                    <a:pt x="1482189" y="321423"/>
                  </a:lnTo>
                  <a:lnTo>
                    <a:pt x="1511087" y="304284"/>
                  </a:lnTo>
                  <a:lnTo>
                    <a:pt x="1539878" y="285714"/>
                  </a:lnTo>
                  <a:lnTo>
                    <a:pt x="1568597" y="266190"/>
                  </a:lnTo>
                  <a:lnTo>
                    <a:pt x="1597268" y="246824"/>
                  </a:lnTo>
                  <a:lnTo>
                    <a:pt x="1625907" y="227563"/>
                  </a:lnTo>
                  <a:lnTo>
                    <a:pt x="1654524" y="208373"/>
                  </a:lnTo>
                  <a:lnTo>
                    <a:pt x="1683127" y="190817"/>
                  </a:lnTo>
                  <a:lnTo>
                    <a:pt x="1711721" y="174350"/>
                  </a:lnTo>
                  <a:lnTo>
                    <a:pt x="1740309" y="158610"/>
                  </a:lnTo>
                  <a:lnTo>
                    <a:pt x="1768099" y="145735"/>
                  </a:lnTo>
                  <a:lnTo>
                    <a:pt x="1795356" y="134771"/>
                  </a:lnTo>
                  <a:lnTo>
                    <a:pt x="1822259" y="125080"/>
                  </a:lnTo>
                  <a:lnTo>
                    <a:pt x="1849720" y="119413"/>
                  </a:lnTo>
                  <a:lnTo>
                    <a:pt x="1877552" y="116429"/>
                  </a:lnTo>
                  <a:lnTo>
                    <a:pt x="1905631" y="115234"/>
                  </a:lnTo>
                  <a:lnTo>
                    <a:pt x="1933876" y="117611"/>
                  </a:lnTo>
                  <a:lnTo>
                    <a:pt x="1962231" y="122372"/>
                  </a:lnTo>
                  <a:lnTo>
                    <a:pt x="1990659" y="128720"/>
                  </a:lnTo>
                  <a:lnTo>
                    <a:pt x="2019930" y="137715"/>
                  </a:lnTo>
                  <a:lnTo>
                    <a:pt x="2049763" y="148474"/>
                  </a:lnTo>
                  <a:lnTo>
                    <a:pt x="2079970" y="160409"/>
                  </a:lnTo>
                  <a:lnTo>
                    <a:pt x="2110427" y="174716"/>
                  </a:lnTo>
                  <a:lnTo>
                    <a:pt x="2141050" y="190604"/>
                  </a:lnTo>
                  <a:lnTo>
                    <a:pt x="2171784" y="207546"/>
                  </a:lnTo>
                  <a:lnTo>
                    <a:pt x="2202593" y="223603"/>
                  </a:lnTo>
                  <a:lnTo>
                    <a:pt x="2233450" y="239070"/>
                  </a:lnTo>
                  <a:lnTo>
                    <a:pt x="2264341" y="254144"/>
                  </a:lnTo>
                  <a:lnTo>
                    <a:pt x="2296841" y="266575"/>
                  </a:lnTo>
                  <a:lnTo>
                    <a:pt x="2330414" y="277243"/>
                  </a:lnTo>
                  <a:lnTo>
                    <a:pt x="2364702" y="286737"/>
                  </a:lnTo>
                  <a:lnTo>
                    <a:pt x="2398673" y="293859"/>
                  </a:lnTo>
                  <a:lnTo>
                    <a:pt x="2432433" y="299402"/>
                  </a:lnTo>
                  <a:lnTo>
                    <a:pt x="2466052" y="303890"/>
                  </a:lnTo>
                  <a:lnTo>
                    <a:pt x="2500371" y="305295"/>
                  </a:lnTo>
                  <a:lnTo>
                    <a:pt x="2535157" y="304644"/>
                  </a:lnTo>
                  <a:lnTo>
                    <a:pt x="2570253" y="302623"/>
                  </a:lnTo>
                  <a:lnTo>
                    <a:pt x="2605558" y="297306"/>
                  </a:lnTo>
                  <a:lnTo>
                    <a:pt x="2641000" y="289793"/>
                  </a:lnTo>
                  <a:lnTo>
                    <a:pt x="2676534" y="280816"/>
                  </a:lnTo>
                  <a:lnTo>
                    <a:pt x="2711336" y="269275"/>
                  </a:lnTo>
                  <a:lnTo>
                    <a:pt x="2745650" y="256024"/>
                  </a:lnTo>
                  <a:lnTo>
                    <a:pt x="2779639" y="241634"/>
                  </a:lnTo>
                  <a:lnTo>
                    <a:pt x="2813410" y="225691"/>
                  </a:lnTo>
                  <a:lnTo>
                    <a:pt x="2847037" y="208712"/>
                  </a:lnTo>
                  <a:lnTo>
                    <a:pt x="2880567" y="191043"/>
                  </a:lnTo>
                  <a:lnTo>
                    <a:pt x="2913240" y="172120"/>
                  </a:lnTo>
                  <a:lnTo>
                    <a:pt x="2945340" y="152361"/>
                  </a:lnTo>
                  <a:lnTo>
                    <a:pt x="2977059" y="132044"/>
                  </a:lnTo>
                  <a:lnTo>
                    <a:pt x="3008524" y="112944"/>
                  </a:lnTo>
                  <a:lnTo>
                    <a:pt x="3039819" y="94653"/>
                  </a:lnTo>
                  <a:lnTo>
                    <a:pt x="3071001" y="76904"/>
                  </a:lnTo>
                  <a:lnTo>
                    <a:pt x="3102108" y="61896"/>
                  </a:lnTo>
                  <a:lnTo>
                    <a:pt x="3133165" y="48715"/>
                  </a:lnTo>
                  <a:lnTo>
                    <a:pt x="3164188" y="36754"/>
                  </a:lnTo>
                  <a:lnTo>
                    <a:pt x="3194395" y="29573"/>
                  </a:lnTo>
                  <a:lnTo>
                    <a:pt x="3224058" y="25579"/>
                  </a:lnTo>
                  <a:lnTo>
                    <a:pt x="3253359" y="23711"/>
                  </a:lnTo>
                  <a:lnTo>
                    <a:pt x="3283211" y="24846"/>
                  </a:lnTo>
                  <a:lnTo>
                    <a:pt x="3313431" y="27984"/>
                  </a:lnTo>
                  <a:lnTo>
                    <a:pt x="3343897" y="32458"/>
                  </a:lnTo>
                  <a:lnTo>
                    <a:pt x="3373732" y="40996"/>
                  </a:lnTo>
                  <a:lnTo>
                    <a:pt x="3403147" y="52245"/>
                  </a:lnTo>
                  <a:lnTo>
                    <a:pt x="3432283" y="65300"/>
                  </a:lnTo>
                  <a:lnTo>
                    <a:pt x="3462819" y="80354"/>
                  </a:lnTo>
                  <a:lnTo>
                    <a:pt x="3494288" y="96740"/>
                  </a:lnTo>
                  <a:lnTo>
                    <a:pt x="3526381" y="114013"/>
                  </a:lnTo>
                  <a:lnTo>
                    <a:pt x="3559682" y="131879"/>
                  </a:lnTo>
                  <a:lnTo>
                    <a:pt x="3593789" y="150140"/>
                  </a:lnTo>
                  <a:lnTo>
                    <a:pt x="3628433" y="168664"/>
                  </a:lnTo>
                  <a:lnTo>
                    <a:pt x="3663436" y="185775"/>
                  </a:lnTo>
                  <a:lnTo>
                    <a:pt x="3698677" y="201945"/>
                  </a:lnTo>
                  <a:lnTo>
                    <a:pt x="3734077" y="217488"/>
                  </a:lnTo>
                  <a:lnTo>
                    <a:pt x="3771171" y="231025"/>
                  </a:lnTo>
                  <a:lnTo>
                    <a:pt x="3809394" y="243224"/>
                  </a:lnTo>
                  <a:lnTo>
                    <a:pt x="3848370" y="254532"/>
                  </a:lnTo>
                  <a:lnTo>
                    <a:pt x="3887054" y="262071"/>
                  </a:lnTo>
                  <a:lnTo>
                    <a:pt x="3925543" y="267097"/>
                  </a:lnTo>
                  <a:lnTo>
                    <a:pt x="3963902" y="270447"/>
                  </a:lnTo>
                  <a:lnTo>
                    <a:pt x="4002969" y="270300"/>
                  </a:lnTo>
                  <a:lnTo>
                    <a:pt x="4042508" y="267820"/>
                  </a:lnTo>
                  <a:lnTo>
                    <a:pt x="4082360" y="263786"/>
                  </a:lnTo>
                  <a:lnTo>
                    <a:pt x="4122423" y="257128"/>
                  </a:lnTo>
                  <a:lnTo>
                    <a:pt x="4162624" y="248720"/>
                  </a:lnTo>
                  <a:lnTo>
                    <a:pt x="4202920" y="239146"/>
                  </a:lnTo>
                  <a:lnTo>
                    <a:pt x="4243276" y="227207"/>
                  </a:lnTo>
                  <a:lnTo>
                    <a:pt x="4283675" y="213692"/>
                  </a:lnTo>
                  <a:lnTo>
                    <a:pt x="4324101" y="199125"/>
                  </a:lnTo>
                  <a:lnTo>
                    <a:pt x="4364545" y="183064"/>
                  </a:lnTo>
                  <a:lnTo>
                    <a:pt x="4405002" y="166007"/>
                  </a:lnTo>
                  <a:lnTo>
                    <a:pt x="4445467" y="148285"/>
                  </a:lnTo>
                  <a:lnTo>
                    <a:pt x="4485938" y="129327"/>
                  </a:lnTo>
                  <a:lnTo>
                    <a:pt x="4526411" y="109545"/>
                  </a:lnTo>
                  <a:lnTo>
                    <a:pt x="4566888" y="89213"/>
                  </a:lnTo>
                  <a:lnTo>
                    <a:pt x="4607365" y="70895"/>
                  </a:lnTo>
                  <a:lnTo>
                    <a:pt x="4647844" y="53921"/>
                  </a:lnTo>
                  <a:lnTo>
                    <a:pt x="4688325" y="37843"/>
                  </a:lnTo>
                  <a:lnTo>
                    <a:pt x="4727218" y="25536"/>
                  </a:lnTo>
                  <a:lnTo>
                    <a:pt x="4765053" y="15745"/>
                  </a:lnTo>
                  <a:lnTo>
                    <a:pt x="4802181" y="7629"/>
                  </a:lnTo>
                  <a:lnTo>
                    <a:pt x="4838841" y="3013"/>
                  </a:lnTo>
                  <a:lnTo>
                    <a:pt x="4875186" y="729"/>
                  </a:lnTo>
                  <a:lnTo>
                    <a:pt x="4911323" y="0"/>
                  </a:lnTo>
                  <a:lnTo>
                    <a:pt x="4946527" y="3483"/>
                  </a:lnTo>
                  <a:lnTo>
                    <a:pt x="4981109" y="9773"/>
                  </a:lnTo>
                  <a:lnTo>
                    <a:pt x="5015275" y="17936"/>
                  </a:lnTo>
                  <a:lnTo>
                    <a:pt x="5049959" y="29728"/>
                  </a:lnTo>
                  <a:lnTo>
                    <a:pt x="5084989" y="43939"/>
                  </a:lnTo>
                  <a:lnTo>
                    <a:pt x="5120248" y="59763"/>
                  </a:lnTo>
                  <a:lnTo>
                    <a:pt x="5156454" y="75868"/>
                  </a:lnTo>
                  <a:lnTo>
                    <a:pt x="5193291" y="92162"/>
                  </a:lnTo>
                  <a:lnTo>
                    <a:pt x="5230549" y="108580"/>
                  </a:lnTo>
                  <a:lnTo>
                    <a:pt x="5268088" y="125876"/>
                  </a:lnTo>
                  <a:lnTo>
                    <a:pt x="5305814" y="143756"/>
                  </a:lnTo>
                  <a:lnTo>
                    <a:pt x="5343664" y="162027"/>
                  </a:lnTo>
                  <a:lnTo>
                    <a:pt x="5382392" y="178969"/>
                  </a:lnTo>
                  <a:lnTo>
                    <a:pt x="5421704" y="195027"/>
                  </a:lnTo>
                  <a:lnTo>
                    <a:pt x="5461406" y="210495"/>
                  </a:lnTo>
                  <a:lnTo>
                    <a:pt x="5500573" y="223981"/>
                  </a:lnTo>
                  <a:lnTo>
                    <a:pt x="5539385" y="236147"/>
                  </a:lnTo>
                  <a:lnTo>
                    <a:pt x="5577960" y="247433"/>
                  </a:lnTo>
                  <a:lnTo>
                    <a:pt x="5615583" y="254957"/>
                  </a:lnTo>
                  <a:lnTo>
                    <a:pt x="5652571" y="259973"/>
                  </a:lnTo>
                  <a:lnTo>
                    <a:pt x="5689136" y="263317"/>
                  </a:lnTo>
                  <a:lnTo>
                    <a:pt x="5726213" y="263959"/>
                  </a:lnTo>
                  <a:lnTo>
                    <a:pt x="5763630" y="262799"/>
                  </a:lnTo>
                  <a:lnTo>
                    <a:pt x="5801276" y="260438"/>
                  </a:lnTo>
                  <a:lnTo>
                    <a:pt x="5839072" y="254896"/>
                  </a:lnTo>
                  <a:lnTo>
                    <a:pt x="5876969" y="247232"/>
                  </a:lnTo>
                  <a:lnTo>
                    <a:pt x="5914935" y="238154"/>
                  </a:lnTo>
                  <a:lnTo>
                    <a:pt x="5952945" y="226546"/>
                  </a:lnTo>
                  <a:lnTo>
                    <a:pt x="5990985" y="213251"/>
                  </a:lnTo>
                  <a:lnTo>
                    <a:pt x="6029045" y="198831"/>
                  </a:lnTo>
                  <a:lnTo>
                    <a:pt x="6066325" y="183662"/>
                  </a:lnTo>
                  <a:lnTo>
                    <a:pt x="6103084" y="167993"/>
                  </a:lnTo>
                  <a:lnTo>
                    <a:pt x="6139497" y="151991"/>
                  </a:lnTo>
                  <a:lnTo>
                    <a:pt x="6175678" y="136560"/>
                  </a:lnTo>
                  <a:lnTo>
                    <a:pt x="6211705" y="121510"/>
                  </a:lnTo>
                  <a:lnTo>
                    <a:pt x="6247629" y="106715"/>
                  </a:lnTo>
                  <a:lnTo>
                    <a:pt x="6282691" y="94470"/>
                  </a:lnTo>
                  <a:lnTo>
                    <a:pt x="6317178" y="83925"/>
                  </a:lnTo>
                  <a:lnTo>
                    <a:pt x="6351282" y="74514"/>
                  </a:lnTo>
                  <a:lnTo>
                    <a:pt x="6384337" y="69034"/>
                  </a:lnTo>
                  <a:lnTo>
                    <a:pt x="6416692" y="66174"/>
                  </a:lnTo>
                  <a:lnTo>
                    <a:pt x="6448581" y="65061"/>
                  </a:lnTo>
                  <a:lnTo>
                    <a:pt x="6479365" y="68288"/>
                  </a:lnTo>
                  <a:lnTo>
                    <a:pt x="6509414" y="74408"/>
                  </a:lnTo>
                  <a:lnTo>
                    <a:pt x="6538970" y="82457"/>
                  </a:lnTo>
                  <a:lnTo>
                    <a:pt x="6567406" y="93379"/>
                  </a:lnTo>
                  <a:lnTo>
                    <a:pt x="6595095" y="106217"/>
                  </a:lnTo>
                  <a:lnTo>
                    <a:pt x="6622285" y="120332"/>
                  </a:lnTo>
                  <a:lnTo>
                    <a:pt x="6649937" y="136091"/>
                  </a:lnTo>
                  <a:lnTo>
                    <a:pt x="6677896" y="152948"/>
                  </a:lnTo>
                  <a:lnTo>
                    <a:pt x="6706061" y="170536"/>
                  </a:lnTo>
                  <a:lnTo>
                    <a:pt x="6734363" y="188611"/>
                  </a:lnTo>
                  <a:lnTo>
                    <a:pt x="6762756" y="207011"/>
                  </a:lnTo>
                  <a:lnTo>
                    <a:pt x="6791209" y="225628"/>
                  </a:lnTo>
                  <a:lnTo>
                    <a:pt x="6819703" y="242801"/>
                  </a:lnTo>
                  <a:lnTo>
                    <a:pt x="6848224" y="259013"/>
                  </a:lnTo>
                  <a:lnTo>
                    <a:pt x="6876763" y="274583"/>
                  </a:lnTo>
                  <a:lnTo>
                    <a:pt x="6905314" y="288138"/>
                  </a:lnTo>
                  <a:lnTo>
                    <a:pt x="6933872" y="300350"/>
                  </a:lnTo>
                  <a:lnTo>
                    <a:pt x="6962436" y="311666"/>
                  </a:lnTo>
                  <a:lnTo>
                    <a:pt x="6991004" y="319210"/>
                  </a:lnTo>
                  <a:lnTo>
                    <a:pt x="7019575" y="324240"/>
                  </a:lnTo>
                  <a:lnTo>
                    <a:pt x="7048147" y="327593"/>
                  </a:lnTo>
                  <a:lnTo>
                    <a:pt x="7077513" y="328240"/>
                  </a:lnTo>
                  <a:lnTo>
                    <a:pt x="7107410" y="327085"/>
                  </a:lnTo>
                  <a:lnTo>
                    <a:pt x="7137659" y="324727"/>
                  </a:lnTo>
                  <a:lnTo>
                    <a:pt x="7167351" y="319980"/>
                  </a:lnTo>
                  <a:lnTo>
                    <a:pt x="7196670" y="313640"/>
                  </a:lnTo>
                  <a:lnTo>
                    <a:pt x="7225741" y="306239"/>
                  </a:lnTo>
                  <a:lnTo>
                    <a:pt x="7254647" y="296542"/>
                  </a:lnTo>
                  <a:lnTo>
                    <a:pt x="7283443" y="285315"/>
                  </a:lnTo>
                  <a:lnTo>
                    <a:pt x="7312165" y="273068"/>
                  </a:lnTo>
                  <a:lnTo>
                    <a:pt x="7340838" y="259347"/>
                  </a:lnTo>
                  <a:lnTo>
                    <a:pt x="7369478" y="244643"/>
                  </a:lnTo>
                  <a:lnTo>
                    <a:pt x="7398097" y="229285"/>
                  </a:lnTo>
                  <a:lnTo>
                    <a:pt x="7425907" y="213489"/>
                  </a:lnTo>
                  <a:lnTo>
                    <a:pt x="7453179" y="197403"/>
                  </a:lnTo>
                  <a:lnTo>
                    <a:pt x="7480091" y="181122"/>
                  </a:lnTo>
                  <a:lnTo>
                    <a:pt x="7505176" y="167887"/>
                  </a:lnTo>
                  <a:lnTo>
                    <a:pt x="7529044" y="156683"/>
                  </a:lnTo>
                  <a:lnTo>
                    <a:pt x="7552099" y="146832"/>
                  </a:lnTo>
                  <a:lnTo>
                    <a:pt x="7573818" y="140264"/>
                  </a:lnTo>
                  <a:lnTo>
                    <a:pt x="7594649" y="135886"/>
                  </a:lnTo>
                  <a:lnTo>
                    <a:pt x="7614886" y="132967"/>
                  </a:lnTo>
                  <a:lnTo>
                    <a:pt x="7650071" y="136074"/>
                  </a:lnTo>
                  <a:lnTo>
                    <a:pt x="7681584" y="147774"/>
                  </a:lnTo>
                  <a:lnTo>
                    <a:pt x="7711465" y="168849"/>
                  </a:lnTo>
                  <a:lnTo>
                    <a:pt x="7738504" y="198324"/>
                  </a:lnTo>
                  <a:lnTo>
                    <a:pt x="7762956" y="231796"/>
                  </a:lnTo>
                  <a:lnTo>
                    <a:pt x="7784407" y="265194"/>
                  </a:lnTo>
                  <a:lnTo>
                    <a:pt x="7802408" y="296442"/>
                  </a:lnTo>
                  <a:lnTo>
                    <a:pt x="7826809" y="341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ADDOP   401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MULTOP  402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GOTO    407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/* $Header: gram,v 1.1 84/12/07 12:01:01 matthews Exp $ 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*strsave();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*newtemp();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typedef struct node{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int quadnum;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struct node *link;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} *LIST, LISTNODE;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5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#define CODESIZE 1000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opcode[CODESIZE];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*op1[CODESIZE], *op2[CODESIZE], *target[CODESIZE];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*VOID = "VOID";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LIST tmplist;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nextquad = 0;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%union{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char *place;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struct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*true;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*false;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} 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quad;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type;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LIST next;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  <p:sp>
        <p:nvSpPr>
          <p:cNvPr id="4" name="SMARTInkShape-4493"/>
          <p:cNvSpPr/>
          <p:nvPr/>
        </p:nvSpPr>
        <p:spPr bwMode="auto">
          <a:xfrm>
            <a:off x="2307431" y="3407656"/>
            <a:ext cx="549644" cy="1442864"/>
          </a:xfrm>
          <a:custGeom>
            <a:avLst/>
            <a:gdLst/>
            <a:ahLst/>
            <a:cxnLst/>
            <a:rect l="0" t="0" r="0" b="0"/>
            <a:pathLst>
              <a:path w="549644" h="1442864">
                <a:moveTo>
                  <a:pt x="0" y="7057"/>
                </a:moveTo>
                <a:lnTo>
                  <a:pt x="0" y="0"/>
                </a:lnTo>
                <a:lnTo>
                  <a:pt x="0" y="3731"/>
                </a:lnTo>
                <a:lnTo>
                  <a:pt x="794" y="4840"/>
                </a:lnTo>
                <a:lnTo>
                  <a:pt x="8819" y="9044"/>
                </a:lnTo>
                <a:lnTo>
                  <a:pt x="10642" y="10762"/>
                </a:lnTo>
                <a:lnTo>
                  <a:pt x="14784" y="12672"/>
                </a:lnTo>
                <a:lnTo>
                  <a:pt x="17000" y="13182"/>
                </a:lnTo>
                <a:lnTo>
                  <a:pt x="23911" y="17691"/>
                </a:lnTo>
                <a:lnTo>
                  <a:pt x="26502" y="21837"/>
                </a:lnTo>
                <a:lnTo>
                  <a:pt x="27193" y="24054"/>
                </a:lnTo>
                <a:lnTo>
                  <a:pt x="32194" y="28634"/>
                </a:lnTo>
                <a:lnTo>
                  <a:pt x="39709" y="32522"/>
                </a:lnTo>
                <a:lnTo>
                  <a:pt x="71532" y="41104"/>
                </a:lnTo>
                <a:lnTo>
                  <a:pt x="105082" y="42555"/>
                </a:lnTo>
                <a:lnTo>
                  <a:pt x="140348" y="38954"/>
                </a:lnTo>
                <a:lnTo>
                  <a:pt x="170951" y="37081"/>
                </a:lnTo>
                <a:lnTo>
                  <a:pt x="202043" y="41415"/>
                </a:lnTo>
                <a:lnTo>
                  <a:pt x="234732" y="46299"/>
                </a:lnTo>
                <a:lnTo>
                  <a:pt x="265675" y="55097"/>
                </a:lnTo>
                <a:lnTo>
                  <a:pt x="284036" y="58597"/>
                </a:lnTo>
                <a:lnTo>
                  <a:pt x="317301" y="69691"/>
                </a:lnTo>
                <a:lnTo>
                  <a:pt x="352309" y="89625"/>
                </a:lnTo>
                <a:lnTo>
                  <a:pt x="358459" y="91378"/>
                </a:lnTo>
                <a:lnTo>
                  <a:pt x="363838" y="96391"/>
                </a:lnTo>
                <a:lnTo>
                  <a:pt x="385750" y="129035"/>
                </a:lnTo>
                <a:lnTo>
                  <a:pt x="389726" y="139057"/>
                </a:lnTo>
                <a:lnTo>
                  <a:pt x="396280" y="171812"/>
                </a:lnTo>
                <a:lnTo>
                  <a:pt x="400099" y="205730"/>
                </a:lnTo>
                <a:lnTo>
                  <a:pt x="404739" y="233580"/>
                </a:lnTo>
                <a:lnTo>
                  <a:pt x="407260" y="262735"/>
                </a:lnTo>
                <a:lnTo>
                  <a:pt x="412682" y="296949"/>
                </a:lnTo>
                <a:lnTo>
                  <a:pt x="417041" y="323222"/>
                </a:lnTo>
                <a:lnTo>
                  <a:pt x="419508" y="352892"/>
                </a:lnTo>
                <a:lnTo>
                  <a:pt x="420604" y="384599"/>
                </a:lnTo>
                <a:lnTo>
                  <a:pt x="421092" y="417211"/>
                </a:lnTo>
                <a:lnTo>
                  <a:pt x="421308" y="450227"/>
                </a:lnTo>
                <a:lnTo>
                  <a:pt x="422198" y="484215"/>
                </a:lnTo>
                <a:lnTo>
                  <a:pt x="423547" y="502168"/>
                </a:lnTo>
                <a:lnTo>
                  <a:pt x="425240" y="520487"/>
                </a:lnTo>
                <a:lnTo>
                  <a:pt x="426368" y="539050"/>
                </a:lnTo>
                <a:lnTo>
                  <a:pt x="427120" y="557775"/>
                </a:lnTo>
                <a:lnTo>
                  <a:pt x="427622" y="576609"/>
                </a:lnTo>
                <a:lnTo>
                  <a:pt x="427956" y="595514"/>
                </a:lnTo>
                <a:lnTo>
                  <a:pt x="428179" y="614468"/>
                </a:lnTo>
                <a:lnTo>
                  <a:pt x="428328" y="633454"/>
                </a:lnTo>
                <a:lnTo>
                  <a:pt x="428427" y="652461"/>
                </a:lnTo>
                <a:lnTo>
                  <a:pt x="428493" y="671482"/>
                </a:lnTo>
                <a:lnTo>
                  <a:pt x="428537" y="690513"/>
                </a:lnTo>
                <a:lnTo>
                  <a:pt x="429360" y="709550"/>
                </a:lnTo>
                <a:lnTo>
                  <a:pt x="430703" y="728592"/>
                </a:lnTo>
                <a:lnTo>
                  <a:pt x="432392" y="747636"/>
                </a:lnTo>
                <a:lnTo>
                  <a:pt x="433517" y="765889"/>
                </a:lnTo>
                <a:lnTo>
                  <a:pt x="434768" y="800986"/>
                </a:lnTo>
                <a:lnTo>
                  <a:pt x="435102" y="818918"/>
                </a:lnTo>
                <a:lnTo>
                  <a:pt x="435324" y="837222"/>
                </a:lnTo>
                <a:lnTo>
                  <a:pt x="435473" y="855776"/>
                </a:lnTo>
                <a:lnTo>
                  <a:pt x="437754" y="891207"/>
                </a:lnTo>
                <a:lnTo>
                  <a:pt x="440620" y="925474"/>
                </a:lnTo>
                <a:lnTo>
                  <a:pt x="441894" y="959226"/>
                </a:lnTo>
                <a:lnTo>
                  <a:pt x="442460" y="994864"/>
                </a:lnTo>
                <a:lnTo>
                  <a:pt x="442611" y="1013257"/>
                </a:lnTo>
                <a:lnTo>
                  <a:pt x="444895" y="1048511"/>
                </a:lnTo>
                <a:lnTo>
                  <a:pt x="448556" y="1082700"/>
                </a:lnTo>
                <a:lnTo>
                  <a:pt x="452829" y="1116416"/>
                </a:lnTo>
                <a:lnTo>
                  <a:pt x="457374" y="1149922"/>
                </a:lnTo>
                <a:lnTo>
                  <a:pt x="462040" y="1182541"/>
                </a:lnTo>
                <a:lnTo>
                  <a:pt x="466760" y="1212912"/>
                </a:lnTo>
                <a:lnTo>
                  <a:pt x="471503" y="1242286"/>
                </a:lnTo>
                <a:lnTo>
                  <a:pt x="475463" y="1270422"/>
                </a:lnTo>
                <a:lnTo>
                  <a:pt x="477223" y="1296156"/>
                </a:lnTo>
                <a:lnTo>
                  <a:pt x="480122" y="1320823"/>
                </a:lnTo>
                <a:lnTo>
                  <a:pt x="486217" y="1354906"/>
                </a:lnTo>
                <a:lnTo>
                  <a:pt x="495167" y="1382997"/>
                </a:lnTo>
                <a:lnTo>
                  <a:pt x="512118" y="1414653"/>
                </a:lnTo>
                <a:lnTo>
                  <a:pt x="532682" y="1432238"/>
                </a:lnTo>
                <a:lnTo>
                  <a:pt x="540331" y="1434749"/>
                </a:lnTo>
                <a:lnTo>
                  <a:pt x="549643" y="1435765"/>
                </a:lnTo>
                <a:lnTo>
                  <a:pt x="539416" y="1435805"/>
                </a:lnTo>
                <a:lnTo>
                  <a:pt x="538205" y="1436599"/>
                </a:lnTo>
                <a:lnTo>
                  <a:pt x="537397" y="1437923"/>
                </a:lnTo>
                <a:lnTo>
                  <a:pt x="536859" y="1439599"/>
                </a:lnTo>
                <a:lnTo>
                  <a:pt x="535706" y="1440716"/>
                </a:lnTo>
                <a:lnTo>
                  <a:pt x="532308" y="1441957"/>
                </a:lnTo>
                <a:lnTo>
                  <a:pt x="519017" y="1442863"/>
                </a:lnTo>
                <a:lnTo>
                  <a:pt x="487037" y="1436098"/>
                </a:lnTo>
                <a:lnTo>
                  <a:pt x="455691" y="1425889"/>
                </a:lnTo>
                <a:lnTo>
                  <a:pt x="421283" y="1422095"/>
                </a:lnTo>
                <a:lnTo>
                  <a:pt x="389075" y="1421633"/>
                </a:lnTo>
                <a:lnTo>
                  <a:pt x="357048" y="1416632"/>
                </a:lnTo>
                <a:lnTo>
                  <a:pt x="330247" y="1414250"/>
                </a:lnTo>
                <a:lnTo>
                  <a:pt x="294863" y="1408853"/>
                </a:lnTo>
                <a:lnTo>
                  <a:pt x="272046" y="1409829"/>
                </a:lnTo>
                <a:lnTo>
                  <a:pt x="236614" y="1414570"/>
                </a:lnTo>
                <a:lnTo>
                  <a:pt x="220833" y="1419901"/>
                </a:lnTo>
                <a:lnTo>
                  <a:pt x="207986" y="1426697"/>
                </a:lnTo>
                <a:lnTo>
                  <a:pt x="200025" y="142866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8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B:</a:t>
            </a:r>
          </a:p>
          <a:p>
            <a:r>
              <a:rPr lang="en-US" altLang="en-US"/>
              <a:t>        ID RELOP ID             {</a:t>
            </a:r>
          </a:p>
          <a:p>
            <a:r>
              <a:rPr lang="en-US" altLang="en-US"/>
              <a:t>                                gen($2, $1, $3, VOID);</a:t>
            </a:r>
          </a:p>
          <a:p>
            <a:r>
              <a:rPr lang="en-US" altLang="en-US"/>
              <a:t>                                gen(GOTO, VOID, VOID, VOID);</a:t>
            </a:r>
          </a:p>
          <a:p>
            <a:r>
              <a:rPr lang="en-US" altLang="en-US"/>
              <a:t>                                $$.true = makelist(nextquad -2);</a:t>
            </a:r>
          </a:p>
          <a:p>
            <a:r>
              <a:rPr lang="en-US" altLang="en-US"/>
              <a:t>                                $$.false = makelist(nextquad - 1);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;</a:t>
            </a:r>
          </a:p>
          <a:p>
            <a:endParaRPr lang="en-US" altLang="en-US"/>
          </a:p>
        </p:txBody>
      </p:sp>
      <p:sp>
        <p:nvSpPr>
          <p:cNvPr id="2539587" name="SMARTInkShape-4494"/>
          <p:cNvSpPr/>
          <p:nvPr/>
        </p:nvSpPr>
        <p:spPr bwMode="auto">
          <a:xfrm>
            <a:off x="3921919" y="2986088"/>
            <a:ext cx="21432" cy="21432"/>
          </a:xfrm>
          <a:custGeom>
            <a:avLst/>
            <a:gdLst/>
            <a:ahLst/>
            <a:cxnLst/>
            <a:rect l="0" t="0" r="0" b="0"/>
            <a:pathLst>
              <a:path w="21432" h="21432">
                <a:moveTo>
                  <a:pt x="0" y="0"/>
                </a:moveTo>
                <a:lnTo>
                  <a:pt x="0" y="3792"/>
                </a:lnTo>
                <a:lnTo>
                  <a:pt x="2116" y="7770"/>
                </a:lnTo>
                <a:lnTo>
                  <a:pt x="6497" y="12184"/>
                </a:lnTo>
                <a:lnTo>
                  <a:pt x="21431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588" name="SMARTInkShape-4495"/>
          <p:cNvSpPr/>
          <p:nvPr/>
        </p:nvSpPr>
        <p:spPr bwMode="auto">
          <a:xfrm>
            <a:off x="3822288" y="2314575"/>
            <a:ext cx="21051" cy="38706"/>
          </a:xfrm>
          <a:custGeom>
            <a:avLst/>
            <a:gdLst/>
            <a:ahLst/>
            <a:cxnLst/>
            <a:rect l="0" t="0" r="0" b="0"/>
            <a:pathLst>
              <a:path w="21051" h="38706">
                <a:moveTo>
                  <a:pt x="13906" y="0"/>
                </a:moveTo>
                <a:lnTo>
                  <a:pt x="13906" y="3792"/>
                </a:lnTo>
                <a:lnTo>
                  <a:pt x="11789" y="7771"/>
                </a:lnTo>
                <a:lnTo>
                  <a:pt x="3963" y="20585"/>
                </a:lnTo>
                <a:lnTo>
                  <a:pt x="905" y="30000"/>
                </a:lnTo>
                <a:lnTo>
                  <a:pt x="0" y="37817"/>
                </a:lnTo>
                <a:lnTo>
                  <a:pt x="666" y="38705"/>
                </a:lnTo>
                <a:lnTo>
                  <a:pt x="1905" y="38503"/>
                </a:lnTo>
                <a:lnTo>
                  <a:pt x="3524" y="37575"/>
                </a:lnTo>
                <a:lnTo>
                  <a:pt x="21050" y="357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591" name="SMARTInkShape-Group932"/>
          <p:cNvGrpSpPr/>
          <p:nvPr/>
        </p:nvGrpSpPr>
        <p:grpSpPr>
          <a:xfrm>
            <a:off x="3050381" y="2480771"/>
            <a:ext cx="371476" cy="205280"/>
            <a:chOff x="3050381" y="2480771"/>
            <a:chExt cx="371476" cy="205280"/>
          </a:xfrm>
        </p:grpSpPr>
        <p:sp>
          <p:nvSpPr>
            <p:cNvPr id="2539589" name="SMARTInkShape-4496"/>
            <p:cNvSpPr/>
            <p:nvPr/>
          </p:nvSpPr>
          <p:spPr bwMode="auto">
            <a:xfrm>
              <a:off x="3150394" y="2543175"/>
              <a:ext cx="228601" cy="142876"/>
            </a:xfrm>
            <a:custGeom>
              <a:avLst/>
              <a:gdLst/>
              <a:ahLst/>
              <a:cxnLst/>
              <a:rect l="0" t="0" r="0" b="0"/>
              <a:pathLst>
                <a:path w="228601" h="142876">
                  <a:moveTo>
                    <a:pt x="0" y="142875"/>
                  </a:moveTo>
                  <a:lnTo>
                    <a:pt x="9943" y="142875"/>
                  </a:lnTo>
                  <a:lnTo>
                    <a:pt x="41377" y="132932"/>
                  </a:lnTo>
                  <a:lnTo>
                    <a:pt x="67646" y="118498"/>
                  </a:lnTo>
                  <a:lnTo>
                    <a:pt x="99330" y="99140"/>
                  </a:lnTo>
                  <a:lnTo>
                    <a:pt x="124315" y="83220"/>
                  </a:lnTo>
                  <a:lnTo>
                    <a:pt x="150501" y="65562"/>
                  </a:lnTo>
                  <a:lnTo>
                    <a:pt x="175369" y="47130"/>
                  </a:lnTo>
                  <a:lnTo>
                    <a:pt x="207889" y="18903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0" name="SMARTInkShape-4497"/>
            <p:cNvSpPr/>
            <p:nvPr/>
          </p:nvSpPr>
          <p:spPr bwMode="auto">
            <a:xfrm>
              <a:off x="3050381" y="2480771"/>
              <a:ext cx="371476" cy="118181"/>
            </a:xfrm>
            <a:custGeom>
              <a:avLst/>
              <a:gdLst/>
              <a:ahLst/>
              <a:cxnLst/>
              <a:rect l="0" t="0" r="0" b="0"/>
              <a:pathLst>
                <a:path w="371476" h="118181">
                  <a:moveTo>
                    <a:pt x="0" y="98123"/>
                  </a:moveTo>
                  <a:lnTo>
                    <a:pt x="0" y="108066"/>
                  </a:lnTo>
                  <a:lnTo>
                    <a:pt x="2117" y="112596"/>
                  </a:lnTo>
                  <a:lnTo>
                    <a:pt x="3793" y="114915"/>
                  </a:lnTo>
                  <a:lnTo>
                    <a:pt x="6497" y="116462"/>
                  </a:lnTo>
                  <a:lnTo>
                    <a:pt x="13736" y="118180"/>
                  </a:lnTo>
                  <a:lnTo>
                    <a:pt x="43518" y="113579"/>
                  </a:lnTo>
                  <a:lnTo>
                    <a:pt x="76218" y="105701"/>
                  </a:lnTo>
                  <a:lnTo>
                    <a:pt x="102137" y="95141"/>
                  </a:lnTo>
                  <a:lnTo>
                    <a:pt x="129532" y="82510"/>
                  </a:lnTo>
                  <a:lnTo>
                    <a:pt x="158376" y="68165"/>
                  </a:lnTo>
                  <a:lnTo>
                    <a:pt x="189717" y="51206"/>
                  </a:lnTo>
                  <a:lnTo>
                    <a:pt x="222167" y="37319"/>
                  </a:lnTo>
                  <a:lnTo>
                    <a:pt x="253522" y="25855"/>
                  </a:lnTo>
                  <a:lnTo>
                    <a:pt x="280687" y="15468"/>
                  </a:lnTo>
                  <a:lnTo>
                    <a:pt x="314501" y="4488"/>
                  </a:lnTo>
                  <a:lnTo>
                    <a:pt x="340836" y="0"/>
                  </a:lnTo>
                  <a:lnTo>
                    <a:pt x="371475" y="52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592" name="SMARTInkShape-4498"/>
          <p:cNvSpPr/>
          <p:nvPr/>
        </p:nvSpPr>
        <p:spPr bwMode="auto">
          <a:xfrm>
            <a:off x="188054" y="-35593"/>
            <a:ext cx="432831" cy="557172"/>
          </a:xfrm>
          <a:custGeom>
            <a:avLst/>
            <a:gdLst/>
            <a:ahLst/>
            <a:cxnLst/>
            <a:rect l="0" t="0" r="0" b="0"/>
            <a:pathLst>
              <a:path w="432831" h="557172">
                <a:moveTo>
                  <a:pt x="354871" y="42737"/>
                </a:moveTo>
                <a:lnTo>
                  <a:pt x="354871" y="29001"/>
                </a:lnTo>
                <a:lnTo>
                  <a:pt x="352754" y="22609"/>
                </a:lnTo>
                <a:lnTo>
                  <a:pt x="340398" y="7132"/>
                </a:lnTo>
                <a:lnTo>
                  <a:pt x="335738" y="3100"/>
                </a:lnTo>
                <a:lnTo>
                  <a:pt x="331022" y="1308"/>
                </a:lnTo>
                <a:lnTo>
                  <a:pt x="310617" y="0"/>
                </a:lnTo>
                <a:lnTo>
                  <a:pt x="276691" y="11306"/>
                </a:lnTo>
                <a:lnTo>
                  <a:pt x="251862" y="19772"/>
                </a:lnTo>
                <a:lnTo>
                  <a:pt x="224952" y="33059"/>
                </a:lnTo>
                <a:lnTo>
                  <a:pt x="197117" y="49548"/>
                </a:lnTo>
                <a:lnTo>
                  <a:pt x="168870" y="67460"/>
                </a:lnTo>
                <a:lnTo>
                  <a:pt x="140442" y="90237"/>
                </a:lnTo>
                <a:lnTo>
                  <a:pt x="112725" y="117029"/>
                </a:lnTo>
                <a:lnTo>
                  <a:pt x="87178" y="147458"/>
                </a:lnTo>
                <a:lnTo>
                  <a:pt x="74809" y="164938"/>
                </a:lnTo>
                <a:lnTo>
                  <a:pt x="62594" y="183736"/>
                </a:lnTo>
                <a:lnTo>
                  <a:pt x="50482" y="203411"/>
                </a:lnTo>
                <a:lnTo>
                  <a:pt x="40026" y="222878"/>
                </a:lnTo>
                <a:lnTo>
                  <a:pt x="30675" y="242206"/>
                </a:lnTo>
                <a:lnTo>
                  <a:pt x="22059" y="261441"/>
                </a:lnTo>
                <a:lnTo>
                  <a:pt x="14727" y="281408"/>
                </a:lnTo>
                <a:lnTo>
                  <a:pt x="8252" y="301864"/>
                </a:lnTo>
                <a:lnTo>
                  <a:pt x="2348" y="322644"/>
                </a:lnTo>
                <a:lnTo>
                  <a:pt x="0" y="349992"/>
                </a:lnTo>
                <a:lnTo>
                  <a:pt x="21" y="381717"/>
                </a:lnTo>
                <a:lnTo>
                  <a:pt x="1623" y="416361"/>
                </a:lnTo>
                <a:lnTo>
                  <a:pt x="9041" y="447395"/>
                </a:lnTo>
                <a:lnTo>
                  <a:pt x="20337" y="476021"/>
                </a:lnTo>
                <a:lnTo>
                  <a:pt x="34217" y="503043"/>
                </a:lnTo>
                <a:lnTo>
                  <a:pt x="52202" y="523439"/>
                </a:lnTo>
                <a:lnTo>
                  <a:pt x="72923" y="539417"/>
                </a:lnTo>
                <a:lnTo>
                  <a:pt x="95468" y="552451"/>
                </a:lnTo>
                <a:lnTo>
                  <a:pt x="121611" y="557171"/>
                </a:lnTo>
                <a:lnTo>
                  <a:pt x="150152" y="556349"/>
                </a:lnTo>
                <a:lnTo>
                  <a:pt x="180291" y="551833"/>
                </a:lnTo>
                <a:lnTo>
                  <a:pt x="209116" y="541678"/>
                </a:lnTo>
                <a:lnTo>
                  <a:pt x="237063" y="527764"/>
                </a:lnTo>
                <a:lnTo>
                  <a:pt x="264426" y="511345"/>
                </a:lnTo>
                <a:lnTo>
                  <a:pt x="290606" y="491667"/>
                </a:lnTo>
                <a:lnTo>
                  <a:pt x="315996" y="469817"/>
                </a:lnTo>
                <a:lnTo>
                  <a:pt x="340861" y="446520"/>
                </a:lnTo>
                <a:lnTo>
                  <a:pt x="361406" y="423844"/>
                </a:lnTo>
                <a:lnTo>
                  <a:pt x="379071" y="401583"/>
                </a:lnTo>
                <a:lnTo>
                  <a:pt x="394817" y="379599"/>
                </a:lnTo>
                <a:lnTo>
                  <a:pt x="406902" y="359387"/>
                </a:lnTo>
                <a:lnTo>
                  <a:pt x="416546" y="340355"/>
                </a:lnTo>
                <a:lnTo>
                  <a:pt x="429113" y="305187"/>
                </a:lnTo>
                <a:lnTo>
                  <a:pt x="432053" y="273681"/>
                </a:lnTo>
                <a:lnTo>
                  <a:pt x="432830" y="245920"/>
                </a:lnTo>
                <a:lnTo>
                  <a:pt x="430795" y="218766"/>
                </a:lnTo>
                <a:lnTo>
                  <a:pt x="421952" y="188176"/>
                </a:lnTo>
                <a:lnTo>
                  <a:pt x="405852" y="162410"/>
                </a:lnTo>
                <a:lnTo>
                  <a:pt x="383879" y="141168"/>
                </a:lnTo>
                <a:lnTo>
                  <a:pt x="355593" y="123790"/>
                </a:lnTo>
                <a:lnTo>
                  <a:pt x="322383" y="114479"/>
                </a:lnTo>
                <a:lnTo>
                  <a:pt x="304638" y="111996"/>
                </a:lnTo>
                <a:lnTo>
                  <a:pt x="285663" y="111135"/>
                </a:lnTo>
                <a:lnTo>
                  <a:pt x="265870" y="111354"/>
                </a:lnTo>
                <a:lnTo>
                  <a:pt x="245531" y="112294"/>
                </a:lnTo>
                <a:lnTo>
                  <a:pt x="224828" y="116096"/>
                </a:lnTo>
                <a:lnTo>
                  <a:pt x="203882" y="121805"/>
                </a:lnTo>
                <a:lnTo>
                  <a:pt x="168702" y="133441"/>
                </a:lnTo>
                <a:lnTo>
                  <a:pt x="140559" y="14274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597" name="SMARTInkShape-Group934"/>
          <p:cNvGrpSpPr/>
          <p:nvPr/>
        </p:nvGrpSpPr>
        <p:grpSpPr>
          <a:xfrm>
            <a:off x="5900738" y="4857750"/>
            <a:ext cx="621507" cy="314326"/>
            <a:chOff x="5900738" y="4857750"/>
            <a:chExt cx="621507" cy="314326"/>
          </a:xfrm>
        </p:grpSpPr>
        <p:sp>
          <p:nvSpPr>
            <p:cNvPr id="2539593" name="SMARTInkShape-4499"/>
            <p:cNvSpPr/>
            <p:nvPr/>
          </p:nvSpPr>
          <p:spPr bwMode="auto">
            <a:xfrm>
              <a:off x="6450805" y="4857750"/>
              <a:ext cx="71440" cy="300039"/>
            </a:xfrm>
            <a:custGeom>
              <a:avLst/>
              <a:gdLst/>
              <a:ahLst/>
              <a:cxnLst/>
              <a:rect l="0" t="0" r="0" b="0"/>
              <a:pathLst>
                <a:path w="71440" h="300039">
                  <a:moveTo>
                    <a:pt x="0" y="0"/>
                  </a:moveTo>
                  <a:lnTo>
                    <a:pt x="3793" y="3792"/>
                  </a:lnTo>
                  <a:lnTo>
                    <a:pt x="10643" y="36679"/>
                  </a:lnTo>
                  <a:lnTo>
                    <a:pt x="24181" y="71774"/>
                  </a:lnTo>
                  <a:lnTo>
                    <a:pt x="30061" y="96193"/>
                  </a:lnTo>
                  <a:lnTo>
                    <a:pt x="35322" y="122921"/>
                  </a:lnTo>
                  <a:lnTo>
                    <a:pt x="40307" y="150675"/>
                  </a:lnTo>
                  <a:lnTo>
                    <a:pt x="45167" y="178886"/>
                  </a:lnTo>
                  <a:lnTo>
                    <a:pt x="49973" y="207298"/>
                  </a:lnTo>
                  <a:lnTo>
                    <a:pt x="55548" y="234214"/>
                  </a:lnTo>
                  <a:lnTo>
                    <a:pt x="66024" y="266422"/>
                  </a:lnTo>
                  <a:lnTo>
                    <a:pt x="71439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4" name="SMARTInkShape-4500"/>
            <p:cNvSpPr/>
            <p:nvPr/>
          </p:nvSpPr>
          <p:spPr bwMode="auto">
            <a:xfrm>
              <a:off x="6168280" y="4948548"/>
              <a:ext cx="253951" cy="210697"/>
            </a:xfrm>
            <a:custGeom>
              <a:avLst/>
              <a:gdLst/>
              <a:ahLst/>
              <a:cxnLst/>
              <a:rect l="0" t="0" r="0" b="0"/>
              <a:pathLst>
                <a:path w="253951" h="210697">
                  <a:moveTo>
                    <a:pt x="11065" y="52077"/>
                  </a:moveTo>
                  <a:lnTo>
                    <a:pt x="7272" y="52077"/>
                  </a:lnTo>
                  <a:lnTo>
                    <a:pt x="6154" y="52871"/>
                  </a:lnTo>
                  <a:lnTo>
                    <a:pt x="5409" y="54194"/>
                  </a:lnTo>
                  <a:lnTo>
                    <a:pt x="4913" y="55869"/>
                  </a:lnTo>
                  <a:lnTo>
                    <a:pt x="0" y="62675"/>
                  </a:lnTo>
                  <a:lnTo>
                    <a:pt x="32778" y="40595"/>
                  </a:lnTo>
                  <a:lnTo>
                    <a:pt x="55394" y="19294"/>
                  </a:lnTo>
                  <a:lnTo>
                    <a:pt x="86974" y="156"/>
                  </a:lnTo>
                  <a:lnTo>
                    <a:pt x="91832" y="0"/>
                  </a:lnTo>
                  <a:lnTo>
                    <a:pt x="101464" y="4061"/>
                  </a:lnTo>
                  <a:lnTo>
                    <a:pt x="104669" y="8160"/>
                  </a:lnTo>
                  <a:lnTo>
                    <a:pt x="114025" y="42384"/>
                  </a:lnTo>
                  <a:lnTo>
                    <a:pt x="112122" y="62321"/>
                  </a:lnTo>
                  <a:lnTo>
                    <a:pt x="100009" y="95858"/>
                  </a:lnTo>
                  <a:lnTo>
                    <a:pt x="83455" y="128813"/>
                  </a:lnTo>
                  <a:lnTo>
                    <a:pt x="66380" y="158688"/>
                  </a:lnTo>
                  <a:lnTo>
                    <a:pt x="43070" y="193433"/>
                  </a:lnTo>
                  <a:lnTo>
                    <a:pt x="30468" y="210233"/>
                  </a:lnTo>
                  <a:lnTo>
                    <a:pt x="30350" y="210696"/>
                  </a:lnTo>
                  <a:lnTo>
                    <a:pt x="59841" y="185646"/>
                  </a:lnTo>
                  <a:lnTo>
                    <a:pt x="93514" y="165736"/>
                  </a:lnTo>
                  <a:lnTo>
                    <a:pt x="117823" y="151805"/>
                  </a:lnTo>
                  <a:lnTo>
                    <a:pt x="151705" y="132691"/>
                  </a:lnTo>
                  <a:lnTo>
                    <a:pt x="181852" y="116973"/>
                  </a:lnTo>
                  <a:lnTo>
                    <a:pt x="216692" y="101232"/>
                  </a:lnTo>
                  <a:lnTo>
                    <a:pt x="253950" y="806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5" name="SMARTInkShape-4501"/>
            <p:cNvSpPr/>
            <p:nvPr/>
          </p:nvSpPr>
          <p:spPr bwMode="auto">
            <a:xfrm>
              <a:off x="5922170" y="5084307"/>
              <a:ext cx="135731" cy="87769"/>
            </a:xfrm>
            <a:custGeom>
              <a:avLst/>
              <a:gdLst/>
              <a:ahLst/>
              <a:cxnLst/>
              <a:rect l="0" t="0" r="0" b="0"/>
              <a:pathLst>
                <a:path w="135731" h="87769">
                  <a:moveTo>
                    <a:pt x="0" y="87768"/>
                  </a:moveTo>
                  <a:lnTo>
                    <a:pt x="0" y="83976"/>
                  </a:lnTo>
                  <a:lnTo>
                    <a:pt x="793" y="82858"/>
                  </a:lnTo>
                  <a:lnTo>
                    <a:pt x="2116" y="82114"/>
                  </a:lnTo>
                  <a:lnTo>
                    <a:pt x="3791" y="81616"/>
                  </a:lnTo>
                  <a:lnTo>
                    <a:pt x="7770" y="76832"/>
                  </a:lnTo>
                  <a:lnTo>
                    <a:pt x="13771" y="69414"/>
                  </a:lnTo>
                  <a:lnTo>
                    <a:pt x="43734" y="47065"/>
                  </a:lnTo>
                  <a:lnTo>
                    <a:pt x="76518" y="23284"/>
                  </a:lnTo>
                  <a:lnTo>
                    <a:pt x="106747" y="4592"/>
                  </a:lnTo>
                  <a:lnTo>
                    <a:pt x="119674" y="0"/>
                  </a:lnTo>
                  <a:lnTo>
                    <a:pt x="135730" y="2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6" name="SMARTInkShape-4502"/>
            <p:cNvSpPr/>
            <p:nvPr/>
          </p:nvSpPr>
          <p:spPr bwMode="auto">
            <a:xfrm>
              <a:off x="5900738" y="5007770"/>
              <a:ext cx="150018" cy="64260"/>
            </a:xfrm>
            <a:custGeom>
              <a:avLst/>
              <a:gdLst/>
              <a:ahLst/>
              <a:cxnLst/>
              <a:rect l="0" t="0" r="0" b="0"/>
              <a:pathLst>
                <a:path w="150018" h="64260">
                  <a:moveTo>
                    <a:pt x="0" y="50005"/>
                  </a:moveTo>
                  <a:lnTo>
                    <a:pt x="0" y="53797"/>
                  </a:lnTo>
                  <a:lnTo>
                    <a:pt x="2116" y="57776"/>
                  </a:lnTo>
                  <a:lnTo>
                    <a:pt x="6150" y="63005"/>
                  </a:lnTo>
                  <a:lnTo>
                    <a:pt x="8819" y="63720"/>
                  </a:lnTo>
                  <a:lnTo>
                    <a:pt x="23910" y="64259"/>
                  </a:lnTo>
                  <a:lnTo>
                    <a:pt x="30735" y="60045"/>
                  </a:lnTo>
                  <a:lnTo>
                    <a:pt x="39854" y="53673"/>
                  </a:lnTo>
                  <a:lnTo>
                    <a:pt x="71982" y="36857"/>
                  </a:lnTo>
                  <a:lnTo>
                    <a:pt x="101573" y="21894"/>
                  </a:lnTo>
                  <a:lnTo>
                    <a:pt x="136374" y="8581"/>
                  </a:lnTo>
                  <a:lnTo>
                    <a:pt x="15001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02" name="SMARTInkShape-Group935"/>
          <p:cNvGrpSpPr/>
          <p:nvPr/>
        </p:nvGrpSpPr>
        <p:grpSpPr>
          <a:xfrm>
            <a:off x="5343525" y="3914775"/>
            <a:ext cx="251971" cy="585789"/>
            <a:chOff x="5343525" y="3914775"/>
            <a:chExt cx="251971" cy="585789"/>
          </a:xfrm>
        </p:grpSpPr>
        <p:sp>
          <p:nvSpPr>
            <p:cNvPr id="2539598" name="SMARTInkShape-4503"/>
            <p:cNvSpPr/>
            <p:nvPr/>
          </p:nvSpPr>
          <p:spPr bwMode="auto">
            <a:xfrm>
              <a:off x="5500884" y="4335652"/>
              <a:ext cx="94612" cy="152565"/>
            </a:xfrm>
            <a:custGeom>
              <a:avLst/>
              <a:gdLst/>
              <a:ahLst/>
              <a:cxnLst/>
              <a:rect l="0" t="0" r="0" b="0"/>
              <a:pathLst>
                <a:path w="94612" h="152565">
                  <a:moveTo>
                    <a:pt x="6946" y="14892"/>
                  </a:moveTo>
                  <a:lnTo>
                    <a:pt x="4830" y="45955"/>
                  </a:lnTo>
                  <a:lnTo>
                    <a:pt x="796" y="76326"/>
                  </a:lnTo>
                  <a:lnTo>
                    <a:pt x="0" y="107196"/>
                  </a:lnTo>
                  <a:lnTo>
                    <a:pt x="655" y="128231"/>
                  </a:lnTo>
                  <a:lnTo>
                    <a:pt x="3622" y="139613"/>
                  </a:lnTo>
                  <a:lnTo>
                    <a:pt x="9702" y="147846"/>
                  </a:lnTo>
                  <a:lnTo>
                    <a:pt x="13547" y="151153"/>
                  </a:lnTo>
                  <a:lnTo>
                    <a:pt x="17697" y="152564"/>
                  </a:lnTo>
                  <a:lnTo>
                    <a:pt x="26541" y="152015"/>
                  </a:lnTo>
                  <a:lnTo>
                    <a:pt x="44238" y="147243"/>
                  </a:lnTo>
                  <a:lnTo>
                    <a:pt x="55536" y="138802"/>
                  </a:lnTo>
                  <a:lnTo>
                    <a:pt x="75723" y="110188"/>
                  </a:lnTo>
                  <a:lnTo>
                    <a:pt x="86416" y="83256"/>
                  </a:lnTo>
                  <a:lnTo>
                    <a:pt x="94611" y="51376"/>
                  </a:lnTo>
                  <a:lnTo>
                    <a:pt x="94481" y="20586"/>
                  </a:lnTo>
                  <a:lnTo>
                    <a:pt x="89243" y="7369"/>
                  </a:lnTo>
                  <a:lnTo>
                    <a:pt x="85624" y="2733"/>
                  </a:lnTo>
                  <a:lnTo>
                    <a:pt x="80830" y="436"/>
                  </a:lnTo>
                  <a:lnTo>
                    <a:pt x="69154" y="0"/>
                  </a:lnTo>
                  <a:lnTo>
                    <a:pt x="56025" y="6686"/>
                  </a:lnTo>
                  <a:lnTo>
                    <a:pt x="43047" y="18388"/>
                  </a:lnTo>
                  <a:lnTo>
                    <a:pt x="27610" y="42827"/>
                  </a:lnTo>
                  <a:lnTo>
                    <a:pt x="16997" y="77413"/>
                  </a:lnTo>
                  <a:lnTo>
                    <a:pt x="14091" y="1006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599" name="SMARTInkShape-4504"/>
            <p:cNvSpPr/>
            <p:nvPr/>
          </p:nvSpPr>
          <p:spPr bwMode="auto">
            <a:xfrm>
              <a:off x="5372100" y="4351166"/>
              <a:ext cx="138341" cy="149398"/>
            </a:xfrm>
            <a:custGeom>
              <a:avLst/>
              <a:gdLst/>
              <a:ahLst/>
              <a:cxnLst/>
              <a:rect l="0" t="0" r="0" b="0"/>
              <a:pathLst>
                <a:path w="138341" h="149398">
                  <a:moveTo>
                    <a:pt x="0" y="27953"/>
                  </a:moveTo>
                  <a:lnTo>
                    <a:pt x="3792" y="24161"/>
                  </a:lnTo>
                  <a:lnTo>
                    <a:pt x="5654" y="20182"/>
                  </a:lnTo>
                  <a:lnTo>
                    <a:pt x="6152" y="18010"/>
                  </a:lnTo>
                  <a:lnTo>
                    <a:pt x="10936" y="13480"/>
                  </a:lnTo>
                  <a:lnTo>
                    <a:pt x="28281" y="1478"/>
                  </a:lnTo>
                  <a:lnTo>
                    <a:pt x="37748" y="0"/>
                  </a:lnTo>
                  <a:lnTo>
                    <a:pt x="46145" y="448"/>
                  </a:lnTo>
                  <a:lnTo>
                    <a:pt x="55170" y="3293"/>
                  </a:lnTo>
                  <a:lnTo>
                    <a:pt x="62355" y="9320"/>
                  </a:lnTo>
                  <a:lnTo>
                    <a:pt x="73436" y="26124"/>
                  </a:lnTo>
                  <a:lnTo>
                    <a:pt x="74178" y="37459"/>
                  </a:lnTo>
                  <a:lnTo>
                    <a:pt x="68187" y="67931"/>
                  </a:lnTo>
                  <a:lnTo>
                    <a:pt x="53656" y="98821"/>
                  </a:lnTo>
                  <a:lnTo>
                    <a:pt x="40152" y="119065"/>
                  </a:lnTo>
                  <a:lnTo>
                    <a:pt x="22254" y="134436"/>
                  </a:lnTo>
                  <a:lnTo>
                    <a:pt x="21675" y="127325"/>
                  </a:lnTo>
                  <a:lnTo>
                    <a:pt x="23656" y="121595"/>
                  </a:lnTo>
                  <a:lnTo>
                    <a:pt x="25296" y="118956"/>
                  </a:lnTo>
                  <a:lnTo>
                    <a:pt x="27976" y="117197"/>
                  </a:lnTo>
                  <a:lnTo>
                    <a:pt x="39334" y="114720"/>
                  </a:lnTo>
                  <a:lnTo>
                    <a:pt x="54340" y="114780"/>
                  </a:lnTo>
                  <a:lnTo>
                    <a:pt x="84935" y="121510"/>
                  </a:lnTo>
                  <a:lnTo>
                    <a:pt x="114143" y="134275"/>
                  </a:lnTo>
                  <a:lnTo>
                    <a:pt x="134456" y="146856"/>
                  </a:lnTo>
                  <a:lnTo>
                    <a:pt x="138340" y="148267"/>
                  </a:lnTo>
                  <a:lnTo>
                    <a:pt x="138264" y="148644"/>
                  </a:lnTo>
                  <a:lnTo>
                    <a:pt x="135730" y="1493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0" name="SMARTInkShape-4505"/>
            <p:cNvSpPr/>
            <p:nvPr/>
          </p:nvSpPr>
          <p:spPr bwMode="auto">
            <a:xfrm>
              <a:off x="5407933" y="3933905"/>
              <a:ext cx="85613" cy="245190"/>
            </a:xfrm>
            <a:custGeom>
              <a:avLst/>
              <a:gdLst/>
              <a:ahLst/>
              <a:cxnLst/>
              <a:rect l="0" t="0" r="0" b="0"/>
              <a:pathLst>
                <a:path w="85613" h="245190">
                  <a:moveTo>
                    <a:pt x="28462" y="59451"/>
                  </a:moveTo>
                  <a:lnTo>
                    <a:pt x="24669" y="59451"/>
                  </a:lnTo>
                  <a:lnTo>
                    <a:pt x="23551" y="58658"/>
                  </a:lnTo>
                  <a:lnTo>
                    <a:pt x="22806" y="57335"/>
                  </a:lnTo>
                  <a:lnTo>
                    <a:pt x="21611" y="49508"/>
                  </a:lnTo>
                  <a:lnTo>
                    <a:pt x="20581" y="34615"/>
                  </a:lnTo>
                  <a:lnTo>
                    <a:pt x="14841" y="7768"/>
                  </a:lnTo>
                  <a:lnTo>
                    <a:pt x="14470" y="1291"/>
                  </a:lnTo>
                  <a:lnTo>
                    <a:pt x="13577" y="40"/>
                  </a:lnTo>
                  <a:lnTo>
                    <a:pt x="12188" y="0"/>
                  </a:lnTo>
                  <a:lnTo>
                    <a:pt x="10469" y="767"/>
                  </a:lnTo>
                  <a:lnTo>
                    <a:pt x="4256" y="9432"/>
                  </a:lnTo>
                  <a:lnTo>
                    <a:pt x="1181" y="25845"/>
                  </a:lnTo>
                  <a:lnTo>
                    <a:pt x="269" y="53374"/>
                  </a:lnTo>
                  <a:lnTo>
                    <a:pt x="0" y="82874"/>
                  </a:lnTo>
                  <a:lnTo>
                    <a:pt x="3712" y="111723"/>
                  </a:lnTo>
                  <a:lnTo>
                    <a:pt x="12077" y="137715"/>
                  </a:lnTo>
                  <a:lnTo>
                    <a:pt x="16681" y="145300"/>
                  </a:lnTo>
                  <a:lnTo>
                    <a:pt x="19814" y="146846"/>
                  </a:lnTo>
                  <a:lnTo>
                    <a:pt x="27527" y="146447"/>
                  </a:lnTo>
                  <a:lnTo>
                    <a:pt x="31014" y="144436"/>
                  </a:lnTo>
                  <a:lnTo>
                    <a:pt x="48631" y="121609"/>
                  </a:lnTo>
                  <a:lnTo>
                    <a:pt x="53300" y="108508"/>
                  </a:lnTo>
                  <a:lnTo>
                    <a:pt x="62247" y="73614"/>
                  </a:lnTo>
                  <a:lnTo>
                    <a:pt x="67487" y="53858"/>
                  </a:lnTo>
                  <a:lnTo>
                    <a:pt x="66179" y="45588"/>
                  </a:lnTo>
                  <a:lnTo>
                    <a:pt x="64718" y="43859"/>
                  </a:lnTo>
                  <a:lnTo>
                    <a:pt x="62951" y="43500"/>
                  </a:lnTo>
                  <a:lnTo>
                    <a:pt x="60980" y="44055"/>
                  </a:lnTo>
                  <a:lnTo>
                    <a:pt x="59665" y="46806"/>
                  </a:lnTo>
                  <a:lnTo>
                    <a:pt x="53589" y="78688"/>
                  </a:lnTo>
                  <a:lnTo>
                    <a:pt x="50987" y="109248"/>
                  </a:lnTo>
                  <a:lnTo>
                    <a:pt x="50216" y="143438"/>
                  </a:lnTo>
                  <a:lnTo>
                    <a:pt x="53780" y="174912"/>
                  </a:lnTo>
                  <a:lnTo>
                    <a:pt x="59863" y="204346"/>
                  </a:lnTo>
                  <a:lnTo>
                    <a:pt x="70485" y="225591"/>
                  </a:lnTo>
                  <a:lnTo>
                    <a:pt x="85612" y="2451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1" name="SMARTInkShape-4506"/>
            <p:cNvSpPr/>
            <p:nvPr/>
          </p:nvSpPr>
          <p:spPr bwMode="auto">
            <a:xfrm>
              <a:off x="5343525" y="3914775"/>
              <a:ext cx="7146" cy="225204"/>
            </a:xfrm>
            <a:custGeom>
              <a:avLst/>
              <a:gdLst/>
              <a:ahLst/>
              <a:cxnLst/>
              <a:rect l="0" t="0" r="0" b="0"/>
              <a:pathLst>
                <a:path w="7146" h="225204">
                  <a:moveTo>
                    <a:pt x="0" y="0"/>
                  </a:moveTo>
                  <a:lnTo>
                    <a:pt x="0" y="29295"/>
                  </a:lnTo>
                  <a:lnTo>
                    <a:pt x="2117" y="64906"/>
                  </a:lnTo>
                  <a:lnTo>
                    <a:pt x="5654" y="95167"/>
                  </a:lnTo>
                  <a:lnTo>
                    <a:pt x="6703" y="129268"/>
                  </a:lnTo>
                  <a:lnTo>
                    <a:pt x="7013" y="162391"/>
                  </a:lnTo>
                  <a:lnTo>
                    <a:pt x="7105" y="190197"/>
                  </a:lnTo>
                  <a:lnTo>
                    <a:pt x="7141" y="225203"/>
                  </a:lnTo>
                  <a:lnTo>
                    <a:pt x="7145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13" name="SMARTInkShape-Group936"/>
          <p:cNvGrpSpPr/>
          <p:nvPr/>
        </p:nvGrpSpPr>
        <p:grpSpPr>
          <a:xfrm>
            <a:off x="4579231" y="4957763"/>
            <a:ext cx="1278645" cy="427908"/>
            <a:chOff x="4579231" y="4957763"/>
            <a:chExt cx="1278645" cy="427908"/>
          </a:xfrm>
        </p:grpSpPr>
        <p:sp>
          <p:nvSpPr>
            <p:cNvPr id="2539603" name="SMARTInkShape-4507"/>
            <p:cNvSpPr/>
            <p:nvPr/>
          </p:nvSpPr>
          <p:spPr bwMode="auto">
            <a:xfrm>
              <a:off x="5697337" y="4962070"/>
              <a:ext cx="160539" cy="288586"/>
            </a:xfrm>
            <a:custGeom>
              <a:avLst/>
              <a:gdLst/>
              <a:ahLst/>
              <a:cxnLst/>
              <a:rect l="0" t="0" r="0" b="0"/>
              <a:pathLst>
                <a:path w="160539" h="288586">
                  <a:moveTo>
                    <a:pt x="39093" y="145710"/>
                  </a:moveTo>
                  <a:lnTo>
                    <a:pt x="33391" y="139215"/>
                  </a:lnTo>
                  <a:lnTo>
                    <a:pt x="10503" y="104453"/>
                  </a:lnTo>
                  <a:lnTo>
                    <a:pt x="4784" y="97434"/>
                  </a:lnTo>
                  <a:lnTo>
                    <a:pt x="1884" y="102822"/>
                  </a:lnTo>
                  <a:lnTo>
                    <a:pt x="0" y="107594"/>
                  </a:lnTo>
                  <a:lnTo>
                    <a:pt x="23" y="119245"/>
                  </a:lnTo>
                  <a:lnTo>
                    <a:pt x="6506" y="149920"/>
                  </a:lnTo>
                  <a:lnTo>
                    <a:pt x="13123" y="177209"/>
                  </a:lnTo>
                  <a:lnTo>
                    <a:pt x="20110" y="205403"/>
                  </a:lnTo>
                  <a:lnTo>
                    <a:pt x="30376" y="236084"/>
                  </a:lnTo>
                  <a:lnTo>
                    <a:pt x="38130" y="244879"/>
                  </a:lnTo>
                  <a:lnTo>
                    <a:pt x="44751" y="249317"/>
                  </a:lnTo>
                  <a:lnTo>
                    <a:pt x="47628" y="250499"/>
                  </a:lnTo>
                  <a:lnTo>
                    <a:pt x="50339" y="250496"/>
                  </a:lnTo>
                  <a:lnTo>
                    <a:pt x="55469" y="248374"/>
                  </a:lnTo>
                  <a:lnTo>
                    <a:pt x="57155" y="245109"/>
                  </a:lnTo>
                  <a:lnTo>
                    <a:pt x="61976" y="218527"/>
                  </a:lnTo>
                  <a:lnTo>
                    <a:pt x="64345" y="197124"/>
                  </a:lnTo>
                  <a:lnTo>
                    <a:pt x="62752" y="171736"/>
                  </a:lnTo>
                  <a:lnTo>
                    <a:pt x="61515" y="142461"/>
                  </a:lnTo>
                  <a:lnTo>
                    <a:pt x="60171" y="110930"/>
                  </a:lnTo>
                  <a:lnTo>
                    <a:pt x="56929" y="78394"/>
                  </a:lnTo>
                  <a:lnTo>
                    <a:pt x="52841" y="49647"/>
                  </a:lnTo>
                  <a:lnTo>
                    <a:pt x="48194" y="17500"/>
                  </a:lnTo>
                  <a:lnTo>
                    <a:pt x="46625" y="0"/>
                  </a:lnTo>
                  <a:lnTo>
                    <a:pt x="52018" y="26647"/>
                  </a:lnTo>
                  <a:lnTo>
                    <a:pt x="56215" y="53371"/>
                  </a:lnTo>
                  <a:lnTo>
                    <a:pt x="64959" y="83769"/>
                  </a:lnTo>
                  <a:lnTo>
                    <a:pt x="75990" y="117387"/>
                  </a:lnTo>
                  <a:lnTo>
                    <a:pt x="81154" y="136354"/>
                  </a:lnTo>
                  <a:lnTo>
                    <a:pt x="86184" y="156142"/>
                  </a:lnTo>
                  <a:lnTo>
                    <a:pt x="96006" y="190828"/>
                  </a:lnTo>
                  <a:lnTo>
                    <a:pt x="106457" y="221326"/>
                  </a:lnTo>
                  <a:lnTo>
                    <a:pt x="119039" y="248110"/>
                  </a:lnTo>
                  <a:lnTo>
                    <a:pt x="135719" y="274124"/>
                  </a:lnTo>
                  <a:lnTo>
                    <a:pt x="145803" y="282158"/>
                  </a:lnTo>
                  <a:lnTo>
                    <a:pt x="160538" y="288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4" name="SMARTInkShape-4508"/>
            <p:cNvSpPr/>
            <p:nvPr/>
          </p:nvSpPr>
          <p:spPr bwMode="auto">
            <a:xfrm>
              <a:off x="5584763" y="5009056"/>
              <a:ext cx="94518" cy="186355"/>
            </a:xfrm>
            <a:custGeom>
              <a:avLst/>
              <a:gdLst/>
              <a:ahLst/>
              <a:cxnLst/>
              <a:rect l="0" t="0" r="0" b="0"/>
              <a:pathLst>
                <a:path w="94518" h="186355">
                  <a:moveTo>
                    <a:pt x="37367" y="12999"/>
                  </a:moveTo>
                  <a:lnTo>
                    <a:pt x="25184" y="1609"/>
                  </a:lnTo>
                  <a:lnTo>
                    <a:pt x="20575" y="0"/>
                  </a:lnTo>
                  <a:lnTo>
                    <a:pt x="13766" y="3518"/>
                  </a:lnTo>
                  <a:lnTo>
                    <a:pt x="9727" y="6679"/>
                  </a:lnTo>
                  <a:lnTo>
                    <a:pt x="250" y="22504"/>
                  </a:lnTo>
                  <a:lnTo>
                    <a:pt x="0" y="57444"/>
                  </a:lnTo>
                  <a:lnTo>
                    <a:pt x="4953" y="91609"/>
                  </a:lnTo>
                  <a:lnTo>
                    <a:pt x="7655" y="121840"/>
                  </a:lnTo>
                  <a:lnTo>
                    <a:pt x="16041" y="150907"/>
                  </a:lnTo>
                  <a:lnTo>
                    <a:pt x="29925" y="181052"/>
                  </a:lnTo>
                  <a:lnTo>
                    <a:pt x="32407" y="184566"/>
                  </a:lnTo>
                  <a:lnTo>
                    <a:pt x="34854" y="186114"/>
                  </a:lnTo>
                  <a:lnTo>
                    <a:pt x="37279" y="186354"/>
                  </a:lnTo>
                  <a:lnTo>
                    <a:pt x="39690" y="185719"/>
                  </a:lnTo>
                  <a:lnTo>
                    <a:pt x="44486" y="180781"/>
                  </a:lnTo>
                  <a:lnTo>
                    <a:pt x="54032" y="160883"/>
                  </a:lnTo>
                  <a:lnTo>
                    <a:pt x="54564" y="147782"/>
                  </a:lnTo>
                  <a:lnTo>
                    <a:pt x="51826" y="112405"/>
                  </a:lnTo>
                  <a:lnTo>
                    <a:pt x="51706" y="107805"/>
                  </a:lnTo>
                  <a:lnTo>
                    <a:pt x="52483" y="107954"/>
                  </a:lnTo>
                  <a:lnTo>
                    <a:pt x="55463" y="110235"/>
                  </a:lnTo>
                  <a:lnTo>
                    <a:pt x="63843" y="124664"/>
                  </a:lnTo>
                  <a:lnTo>
                    <a:pt x="79297" y="156469"/>
                  </a:lnTo>
                  <a:lnTo>
                    <a:pt x="94517" y="1844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5" name="SMARTInkShape-4509"/>
            <p:cNvSpPr/>
            <p:nvPr/>
          </p:nvSpPr>
          <p:spPr bwMode="auto">
            <a:xfrm>
              <a:off x="5401997" y="5007770"/>
              <a:ext cx="134409" cy="189536"/>
            </a:xfrm>
            <a:custGeom>
              <a:avLst/>
              <a:gdLst/>
              <a:ahLst/>
              <a:cxnLst/>
              <a:rect l="0" t="0" r="0" b="0"/>
              <a:pathLst>
                <a:path w="134409" h="189536">
                  <a:moveTo>
                    <a:pt x="12966" y="0"/>
                  </a:moveTo>
                  <a:lnTo>
                    <a:pt x="12966" y="6150"/>
                  </a:lnTo>
                  <a:lnTo>
                    <a:pt x="7311" y="22554"/>
                  </a:lnTo>
                  <a:lnTo>
                    <a:pt x="1902" y="56797"/>
                  </a:lnTo>
                  <a:lnTo>
                    <a:pt x="3514" y="83944"/>
                  </a:lnTo>
                  <a:lnTo>
                    <a:pt x="463" y="112095"/>
                  </a:lnTo>
                  <a:lnTo>
                    <a:pt x="0" y="139751"/>
                  </a:lnTo>
                  <a:lnTo>
                    <a:pt x="8691" y="174389"/>
                  </a:lnTo>
                  <a:lnTo>
                    <a:pt x="13183" y="180693"/>
                  </a:lnTo>
                  <a:lnTo>
                    <a:pt x="15491" y="182374"/>
                  </a:lnTo>
                  <a:lnTo>
                    <a:pt x="17825" y="182701"/>
                  </a:lnTo>
                  <a:lnTo>
                    <a:pt x="22534" y="180947"/>
                  </a:lnTo>
                  <a:lnTo>
                    <a:pt x="27272" y="173289"/>
                  </a:lnTo>
                  <a:lnTo>
                    <a:pt x="39162" y="141382"/>
                  </a:lnTo>
                  <a:lnTo>
                    <a:pt x="48685" y="108507"/>
                  </a:lnTo>
                  <a:lnTo>
                    <a:pt x="55828" y="90358"/>
                  </a:lnTo>
                  <a:lnTo>
                    <a:pt x="60855" y="79953"/>
                  </a:lnTo>
                  <a:lnTo>
                    <a:pt x="62031" y="76015"/>
                  </a:lnTo>
                  <a:lnTo>
                    <a:pt x="62345" y="76076"/>
                  </a:lnTo>
                  <a:lnTo>
                    <a:pt x="62786" y="84188"/>
                  </a:lnTo>
                  <a:lnTo>
                    <a:pt x="62935" y="112055"/>
                  </a:lnTo>
                  <a:lnTo>
                    <a:pt x="62966" y="147340"/>
                  </a:lnTo>
                  <a:lnTo>
                    <a:pt x="62969" y="163115"/>
                  </a:lnTo>
                  <a:lnTo>
                    <a:pt x="67203" y="175947"/>
                  </a:lnTo>
                  <a:lnTo>
                    <a:pt x="70556" y="181591"/>
                  </a:lnTo>
                  <a:lnTo>
                    <a:pt x="74377" y="185354"/>
                  </a:lnTo>
                  <a:lnTo>
                    <a:pt x="82858" y="189535"/>
                  </a:lnTo>
                  <a:lnTo>
                    <a:pt x="91918" y="189277"/>
                  </a:lnTo>
                  <a:lnTo>
                    <a:pt x="134408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6" name="SMARTInkShape-4510"/>
            <p:cNvSpPr/>
            <p:nvPr/>
          </p:nvSpPr>
          <p:spPr bwMode="auto">
            <a:xfrm>
              <a:off x="5186559" y="5036777"/>
              <a:ext cx="172865" cy="348894"/>
            </a:xfrm>
            <a:custGeom>
              <a:avLst/>
              <a:gdLst/>
              <a:ahLst/>
              <a:cxnLst/>
              <a:rect l="0" t="0" r="0" b="0"/>
              <a:pathLst>
                <a:path w="172865" h="348894">
                  <a:moveTo>
                    <a:pt x="56954" y="28143"/>
                  </a:moveTo>
                  <a:lnTo>
                    <a:pt x="53161" y="28143"/>
                  </a:lnTo>
                  <a:lnTo>
                    <a:pt x="49183" y="23908"/>
                  </a:lnTo>
                  <a:lnTo>
                    <a:pt x="33105" y="4500"/>
                  </a:lnTo>
                  <a:lnTo>
                    <a:pt x="26245" y="1759"/>
                  </a:lnTo>
                  <a:lnTo>
                    <a:pt x="12700" y="0"/>
                  </a:lnTo>
                  <a:lnTo>
                    <a:pt x="7388" y="1876"/>
                  </a:lnTo>
                  <a:lnTo>
                    <a:pt x="4859" y="3487"/>
                  </a:lnTo>
                  <a:lnTo>
                    <a:pt x="2051" y="11628"/>
                  </a:lnTo>
                  <a:lnTo>
                    <a:pt x="0" y="44351"/>
                  </a:lnTo>
                  <a:lnTo>
                    <a:pt x="685" y="56776"/>
                  </a:lnTo>
                  <a:lnTo>
                    <a:pt x="9758" y="82605"/>
                  </a:lnTo>
                  <a:lnTo>
                    <a:pt x="14282" y="88067"/>
                  </a:lnTo>
                  <a:lnTo>
                    <a:pt x="16599" y="89523"/>
                  </a:lnTo>
                  <a:lnTo>
                    <a:pt x="18938" y="89700"/>
                  </a:lnTo>
                  <a:lnTo>
                    <a:pt x="23654" y="87780"/>
                  </a:lnTo>
                  <a:lnTo>
                    <a:pt x="34563" y="78444"/>
                  </a:lnTo>
                  <a:lnTo>
                    <a:pt x="51898" y="45621"/>
                  </a:lnTo>
                  <a:lnTo>
                    <a:pt x="59248" y="34555"/>
                  </a:lnTo>
                  <a:lnTo>
                    <a:pt x="60864" y="33210"/>
                  </a:lnTo>
                  <a:lnTo>
                    <a:pt x="61942" y="33109"/>
                  </a:lnTo>
                  <a:lnTo>
                    <a:pt x="62660" y="33834"/>
                  </a:lnTo>
                  <a:lnTo>
                    <a:pt x="67464" y="42440"/>
                  </a:lnTo>
                  <a:lnTo>
                    <a:pt x="73914" y="66422"/>
                  </a:lnTo>
                  <a:lnTo>
                    <a:pt x="76398" y="91722"/>
                  </a:lnTo>
                  <a:lnTo>
                    <a:pt x="78295" y="121486"/>
                  </a:lnTo>
                  <a:lnTo>
                    <a:pt x="81785" y="153237"/>
                  </a:lnTo>
                  <a:lnTo>
                    <a:pt x="85981" y="185869"/>
                  </a:lnTo>
                  <a:lnTo>
                    <a:pt x="90492" y="218099"/>
                  </a:lnTo>
                  <a:lnTo>
                    <a:pt x="95143" y="248298"/>
                  </a:lnTo>
                  <a:lnTo>
                    <a:pt x="99856" y="275479"/>
                  </a:lnTo>
                  <a:lnTo>
                    <a:pt x="109088" y="310977"/>
                  </a:lnTo>
                  <a:lnTo>
                    <a:pt x="121878" y="337370"/>
                  </a:lnTo>
                  <a:lnTo>
                    <a:pt x="126430" y="343831"/>
                  </a:lnTo>
                  <a:lnTo>
                    <a:pt x="131052" y="347345"/>
                  </a:lnTo>
                  <a:lnTo>
                    <a:pt x="135722" y="348893"/>
                  </a:lnTo>
                  <a:lnTo>
                    <a:pt x="144349" y="348498"/>
                  </a:lnTo>
                  <a:lnTo>
                    <a:pt x="150829" y="345677"/>
                  </a:lnTo>
                  <a:lnTo>
                    <a:pt x="162732" y="332041"/>
                  </a:lnTo>
                  <a:lnTo>
                    <a:pt x="172521" y="305334"/>
                  </a:lnTo>
                  <a:lnTo>
                    <a:pt x="172864" y="276079"/>
                  </a:lnTo>
                  <a:lnTo>
                    <a:pt x="167938" y="247302"/>
                  </a:lnTo>
                  <a:lnTo>
                    <a:pt x="153867" y="218667"/>
                  </a:lnTo>
                  <a:lnTo>
                    <a:pt x="139185" y="205953"/>
                  </a:lnTo>
                  <a:lnTo>
                    <a:pt x="122076" y="198450"/>
                  </a:lnTo>
                  <a:lnTo>
                    <a:pt x="95387" y="195020"/>
                  </a:lnTo>
                  <a:lnTo>
                    <a:pt x="71251" y="199472"/>
                  </a:lnTo>
                  <a:lnTo>
                    <a:pt x="39287" y="214796"/>
                  </a:lnTo>
                  <a:lnTo>
                    <a:pt x="18702" y="230522"/>
                  </a:lnTo>
                  <a:lnTo>
                    <a:pt x="17164" y="230531"/>
                  </a:lnTo>
                  <a:lnTo>
                    <a:pt x="16140" y="229743"/>
                  </a:lnTo>
                  <a:lnTo>
                    <a:pt x="16251" y="227630"/>
                  </a:lnTo>
                  <a:lnTo>
                    <a:pt x="21236" y="2138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7" name="SMARTInkShape-4511"/>
            <p:cNvSpPr/>
            <p:nvPr/>
          </p:nvSpPr>
          <p:spPr bwMode="auto">
            <a:xfrm>
              <a:off x="5009056" y="5150645"/>
              <a:ext cx="84440" cy="50430"/>
            </a:xfrm>
            <a:custGeom>
              <a:avLst/>
              <a:gdLst/>
              <a:ahLst/>
              <a:cxnLst/>
              <a:rect l="0" t="0" r="0" b="0"/>
              <a:pathLst>
                <a:path w="84440" h="50430">
                  <a:moveTo>
                    <a:pt x="12999" y="0"/>
                  </a:moveTo>
                  <a:lnTo>
                    <a:pt x="7297" y="6495"/>
                  </a:lnTo>
                  <a:lnTo>
                    <a:pt x="3057" y="13734"/>
                  </a:lnTo>
                  <a:lnTo>
                    <a:pt x="0" y="30527"/>
                  </a:lnTo>
                  <a:lnTo>
                    <a:pt x="2886" y="46790"/>
                  </a:lnTo>
                  <a:lnTo>
                    <a:pt x="6258" y="49450"/>
                  </a:lnTo>
                  <a:lnTo>
                    <a:pt x="10886" y="50429"/>
                  </a:lnTo>
                  <a:lnTo>
                    <a:pt x="16354" y="50288"/>
                  </a:lnTo>
                  <a:lnTo>
                    <a:pt x="35425" y="42504"/>
                  </a:lnTo>
                  <a:lnTo>
                    <a:pt x="70640" y="22329"/>
                  </a:lnTo>
                  <a:lnTo>
                    <a:pt x="84439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8" name="SMARTInkShape-4512"/>
            <p:cNvSpPr/>
            <p:nvPr/>
          </p:nvSpPr>
          <p:spPr bwMode="auto">
            <a:xfrm>
              <a:off x="5079205" y="4957763"/>
              <a:ext cx="78584" cy="267948"/>
            </a:xfrm>
            <a:custGeom>
              <a:avLst/>
              <a:gdLst/>
              <a:ahLst/>
              <a:cxnLst/>
              <a:rect l="0" t="0" r="0" b="0"/>
              <a:pathLst>
                <a:path w="78584" h="267948">
                  <a:moveTo>
                    <a:pt x="0" y="0"/>
                  </a:moveTo>
                  <a:lnTo>
                    <a:pt x="6152" y="6150"/>
                  </a:lnTo>
                  <a:lnTo>
                    <a:pt x="10643" y="14434"/>
                  </a:lnTo>
                  <a:lnTo>
                    <a:pt x="13209" y="30735"/>
                  </a:lnTo>
                  <a:lnTo>
                    <a:pt x="10176" y="58231"/>
                  </a:lnTo>
                  <a:lnTo>
                    <a:pt x="10609" y="82236"/>
                  </a:lnTo>
                  <a:lnTo>
                    <a:pt x="12653" y="107987"/>
                  </a:lnTo>
                  <a:lnTo>
                    <a:pt x="13562" y="132660"/>
                  </a:lnTo>
                  <a:lnTo>
                    <a:pt x="16082" y="158972"/>
                  </a:lnTo>
                  <a:lnTo>
                    <a:pt x="19848" y="185748"/>
                  </a:lnTo>
                  <a:lnTo>
                    <a:pt x="24168" y="210877"/>
                  </a:lnTo>
                  <a:lnTo>
                    <a:pt x="31062" y="239752"/>
                  </a:lnTo>
                  <a:lnTo>
                    <a:pt x="41925" y="259597"/>
                  </a:lnTo>
                  <a:lnTo>
                    <a:pt x="50649" y="266189"/>
                  </a:lnTo>
                  <a:lnTo>
                    <a:pt x="55197" y="267947"/>
                  </a:lnTo>
                  <a:lnTo>
                    <a:pt x="59024" y="267531"/>
                  </a:lnTo>
                  <a:lnTo>
                    <a:pt x="62368" y="265666"/>
                  </a:lnTo>
                  <a:lnTo>
                    <a:pt x="65392" y="262836"/>
                  </a:lnTo>
                  <a:lnTo>
                    <a:pt x="73439" y="243682"/>
                  </a:lnTo>
                  <a:lnTo>
                    <a:pt x="77059" y="214107"/>
                  </a:lnTo>
                  <a:lnTo>
                    <a:pt x="78583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09" name="SMARTInkShape-4513"/>
            <p:cNvSpPr/>
            <p:nvPr/>
          </p:nvSpPr>
          <p:spPr bwMode="auto">
            <a:xfrm>
              <a:off x="4993493" y="5043488"/>
              <a:ext cx="21421" cy="238936"/>
            </a:xfrm>
            <a:custGeom>
              <a:avLst/>
              <a:gdLst/>
              <a:ahLst/>
              <a:cxnLst/>
              <a:rect l="0" t="0" r="0" b="0"/>
              <a:pathLst>
                <a:path w="21421" h="238936">
                  <a:moveTo>
                    <a:pt x="7132" y="0"/>
                  </a:moveTo>
                  <a:lnTo>
                    <a:pt x="2222" y="18697"/>
                  </a:lnTo>
                  <a:lnTo>
                    <a:pt x="650" y="48755"/>
                  </a:lnTo>
                  <a:lnTo>
                    <a:pt x="282" y="74056"/>
                  </a:lnTo>
                  <a:lnTo>
                    <a:pt x="119" y="105409"/>
                  </a:lnTo>
                  <a:lnTo>
                    <a:pt x="46" y="138924"/>
                  </a:lnTo>
                  <a:lnTo>
                    <a:pt x="14" y="169695"/>
                  </a:lnTo>
                  <a:lnTo>
                    <a:pt x="0" y="195011"/>
                  </a:lnTo>
                  <a:lnTo>
                    <a:pt x="2108" y="222880"/>
                  </a:lnTo>
                  <a:lnTo>
                    <a:pt x="5693" y="233995"/>
                  </a:lnTo>
                  <a:lnTo>
                    <a:pt x="9932" y="238935"/>
                  </a:lnTo>
                  <a:lnTo>
                    <a:pt x="12174" y="237871"/>
                  </a:lnTo>
                  <a:lnTo>
                    <a:pt x="21420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0" name="SMARTInkShape-4514"/>
            <p:cNvSpPr/>
            <p:nvPr/>
          </p:nvSpPr>
          <p:spPr bwMode="auto">
            <a:xfrm>
              <a:off x="4979195" y="5050630"/>
              <a:ext cx="94861" cy="149077"/>
            </a:xfrm>
            <a:custGeom>
              <a:avLst/>
              <a:gdLst/>
              <a:ahLst/>
              <a:cxnLst/>
              <a:rect l="0" t="0" r="0" b="0"/>
              <a:pathLst>
                <a:path w="94861" h="149077">
                  <a:moveTo>
                    <a:pt x="0" y="0"/>
                  </a:moveTo>
                  <a:lnTo>
                    <a:pt x="0" y="3793"/>
                  </a:lnTo>
                  <a:lnTo>
                    <a:pt x="12183" y="37816"/>
                  </a:lnTo>
                  <a:lnTo>
                    <a:pt x="21485" y="72323"/>
                  </a:lnTo>
                  <a:lnTo>
                    <a:pt x="30966" y="102129"/>
                  </a:lnTo>
                  <a:lnTo>
                    <a:pt x="48517" y="133894"/>
                  </a:lnTo>
                  <a:lnTo>
                    <a:pt x="51394" y="139269"/>
                  </a:lnTo>
                  <a:lnTo>
                    <a:pt x="54900" y="142853"/>
                  </a:lnTo>
                  <a:lnTo>
                    <a:pt x="63029" y="146835"/>
                  </a:lnTo>
                  <a:lnTo>
                    <a:pt x="76530" y="149076"/>
                  </a:lnTo>
                  <a:lnTo>
                    <a:pt x="80388" y="147010"/>
                  </a:lnTo>
                  <a:lnTo>
                    <a:pt x="86792" y="138363"/>
                  </a:lnTo>
                  <a:lnTo>
                    <a:pt x="94860" y="120108"/>
                  </a:lnTo>
                  <a:lnTo>
                    <a:pt x="94084" y="85168"/>
                  </a:lnTo>
                  <a:lnTo>
                    <a:pt x="92868" y="714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1" name="SMARTInkShape-4515"/>
            <p:cNvSpPr/>
            <p:nvPr/>
          </p:nvSpPr>
          <p:spPr bwMode="auto">
            <a:xfrm>
              <a:off x="4822031" y="4996424"/>
              <a:ext cx="150020" cy="248051"/>
            </a:xfrm>
            <a:custGeom>
              <a:avLst/>
              <a:gdLst/>
              <a:ahLst/>
              <a:cxnLst/>
              <a:rect l="0" t="0" r="0" b="0"/>
              <a:pathLst>
                <a:path w="150020" h="248051">
                  <a:moveTo>
                    <a:pt x="0" y="89926"/>
                  </a:moveTo>
                  <a:lnTo>
                    <a:pt x="23603" y="111412"/>
                  </a:lnTo>
                  <a:lnTo>
                    <a:pt x="45530" y="122477"/>
                  </a:lnTo>
                  <a:lnTo>
                    <a:pt x="54896" y="124237"/>
                  </a:lnTo>
                  <a:lnTo>
                    <a:pt x="62234" y="122902"/>
                  </a:lnTo>
                  <a:lnTo>
                    <a:pt x="65302" y="121435"/>
                  </a:lnTo>
                  <a:lnTo>
                    <a:pt x="70827" y="115572"/>
                  </a:lnTo>
                  <a:lnTo>
                    <a:pt x="75134" y="107675"/>
                  </a:lnTo>
                  <a:lnTo>
                    <a:pt x="78128" y="81200"/>
                  </a:lnTo>
                  <a:lnTo>
                    <a:pt x="70751" y="46855"/>
                  </a:lnTo>
                  <a:lnTo>
                    <a:pt x="57091" y="11953"/>
                  </a:lnTo>
                  <a:lnTo>
                    <a:pt x="52361" y="3679"/>
                  </a:lnTo>
                  <a:lnTo>
                    <a:pt x="47613" y="0"/>
                  </a:lnTo>
                  <a:lnTo>
                    <a:pt x="46030" y="607"/>
                  </a:lnTo>
                  <a:lnTo>
                    <a:pt x="44974" y="2598"/>
                  </a:lnTo>
                  <a:lnTo>
                    <a:pt x="43280" y="24787"/>
                  </a:lnTo>
                  <a:lnTo>
                    <a:pt x="46779" y="58190"/>
                  </a:lnTo>
                  <a:lnTo>
                    <a:pt x="50689" y="86669"/>
                  </a:lnTo>
                  <a:lnTo>
                    <a:pt x="55072" y="117053"/>
                  </a:lnTo>
                  <a:lnTo>
                    <a:pt x="59666" y="146433"/>
                  </a:lnTo>
                  <a:lnTo>
                    <a:pt x="64354" y="173248"/>
                  </a:lnTo>
                  <a:lnTo>
                    <a:pt x="73572" y="208541"/>
                  </a:lnTo>
                  <a:lnTo>
                    <a:pt x="81912" y="226782"/>
                  </a:lnTo>
                  <a:lnTo>
                    <a:pt x="95532" y="241513"/>
                  </a:lnTo>
                  <a:lnTo>
                    <a:pt x="104900" y="248050"/>
                  </a:lnTo>
                  <a:lnTo>
                    <a:pt x="110415" y="247730"/>
                  </a:lnTo>
                  <a:lnTo>
                    <a:pt x="122892" y="241025"/>
                  </a:lnTo>
                  <a:lnTo>
                    <a:pt x="132142" y="230105"/>
                  </a:lnTo>
                  <a:lnTo>
                    <a:pt x="141812" y="206338"/>
                  </a:lnTo>
                  <a:lnTo>
                    <a:pt x="150019" y="175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2" name="SMARTInkShape-4516"/>
            <p:cNvSpPr/>
            <p:nvPr/>
          </p:nvSpPr>
          <p:spPr bwMode="auto">
            <a:xfrm>
              <a:off x="4579231" y="4987330"/>
              <a:ext cx="164220" cy="234302"/>
            </a:xfrm>
            <a:custGeom>
              <a:avLst/>
              <a:gdLst/>
              <a:ahLst/>
              <a:cxnLst/>
              <a:rect l="0" t="0" r="0" b="0"/>
              <a:pathLst>
                <a:path w="164220" h="234302">
                  <a:moveTo>
                    <a:pt x="7057" y="6150"/>
                  </a:moveTo>
                  <a:lnTo>
                    <a:pt x="3264" y="6150"/>
                  </a:lnTo>
                  <a:lnTo>
                    <a:pt x="2147" y="5358"/>
                  </a:lnTo>
                  <a:lnTo>
                    <a:pt x="1402" y="4034"/>
                  </a:lnTo>
                  <a:lnTo>
                    <a:pt x="207" y="0"/>
                  </a:lnTo>
                  <a:lnTo>
                    <a:pt x="0" y="3094"/>
                  </a:lnTo>
                  <a:lnTo>
                    <a:pt x="765" y="4113"/>
                  </a:lnTo>
                  <a:lnTo>
                    <a:pt x="3731" y="5245"/>
                  </a:lnTo>
                  <a:lnTo>
                    <a:pt x="4840" y="6341"/>
                  </a:lnTo>
                  <a:lnTo>
                    <a:pt x="6071" y="9675"/>
                  </a:lnTo>
                  <a:lnTo>
                    <a:pt x="9135" y="43169"/>
                  </a:lnTo>
                  <a:lnTo>
                    <a:pt x="13200" y="78286"/>
                  </a:lnTo>
                  <a:lnTo>
                    <a:pt x="17696" y="111839"/>
                  </a:lnTo>
                  <a:lnTo>
                    <a:pt x="20263" y="146916"/>
                  </a:lnTo>
                  <a:lnTo>
                    <a:pt x="24816" y="178652"/>
                  </a:lnTo>
                  <a:lnTo>
                    <a:pt x="27763" y="210529"/>
                  </a:lnTo>
                  <a:lnTo>
                    <a:pt x="28345" y="221881"/>
                  </a:lnTo>
                  <a:lnTo>
                    <a:pt x="38423" y="186925"/>
                  </a:lnTo>
                  <a:lnTo>
                    <a:pt x="49070" y="156375"/>
                  </a:lnTo>
                  <a:lnTo>
                    <a:pt x="58487" y="122188"/>
                  </a:lnTo>
                  <a:lnTo>
                    <a:pt x="73889" y="90715"/>
                  </a:lnTo>
                  <a:lnTo>
                    <a:pt x="94724" y="58926"/>
                  </a:lnTo>
                  <a:lnTo>
                    <a:pt x="104492" y="49980"/>
                  </a:lnTo>
                  <a:lnTo>
                    <a:pt x="109320" y="48864"/>
                  </a:lnTo>
                  <a:lnTo>
                    <a:pt x="114126" y="49708"/>
                  </a:lnTo>
                  <a:lnTo>
                    <a:pt x="118918" y="51859"/>
                  </a:lnTo>
                  <a:lnTo>
                    <a:pt x="128475" y="62714"/>
                  </a:lnTo>
                  <a:lnTo>
                    <a:pt x="142780" y="88792"/>
                  </a:lnTo>
                  <a:lnTo>
                    <a:pt x="150722" y="111143"/>
                  </a:lnTo>
                  <a:lnTo>
                    <a:pt x="154251" y="136951"/>
                  </a:lnTo>
                  <a:lnTo>
                    <a:pt x="157937" y="162180"/>
                  </a:lnTo>
                  <a:lnTo>
                    <a:pt x="160241" y="196580"/>
                  </a:lnTo>
                  <a:lnTo>
                    <a:pt x="157700" y="229062"/>
                  </a:lnTo>
                  <a:lnTo>
                    <a:pt x="157353" y="234075"/>
                  </a:lnTo>
                  <a:lnTo>
                    <a:pt x="157261" y="234301"/>
                  </a:lnTo>
                  <a:lnTo>
                    <a:pt x="159216" y="205029"/>
                  </a:lnTo>
                  <a:lnTo>
                    <a:pt x="164219" y="170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14" name="SMARTInkShape-4517"/>
          <p:cNvSpPr/>
          <p:nvPr/>
        </p:nvSpPr>
        <p:spPr bwMode="auto">
          <a:xfrm>
            <a:off x="4421981" y="2578897"/>
            <a:ext cx="3350420" cy="42860"/>
          </a:xfrm>
          <a:custGeom>
            <a:avLst/>
            <a:gdLst/>
            <a:ahLst/>
            <a:cxnLst/>
            <a:rect l="0" t="0" r="0" b="0"/>
            <a:pathLst>
              <a:path w="3350420" h="42860">
                <a:moveTo>
                  <a:pt x="0" y="28572"/>
                </a:moveTo>
                <a:lnTo>
                  <a:pt x="0" y="21722"/>
                </a:lnTo>
                <a:lnTo>
                  <a:pt x="20585" y="21436"/>
                </a:lnTo>
                <a:lnTo>
                  <a:pt x="51552" y="27579"/>
                </a:lnTo>
                <a:lnTo>
                  <a:pt x="84590" y="28376"/>
                </a:lnTo>
                <a:lnTo>
                  <a:pt x="113082" y="28514"/>
                </a:lnTo>
                <a:lnTo>
                  <a:pt x="147100" y="27761"/>
                </a:lnTo>
                <a:lnTo>
                  <a:pt x="173328" y="24772"/>
                </a:lnTo>
                <a:lnTo>
                  <a:pt x="200860" y="22914"/>
                </a:lnTo>
                <a:lnTo>
                  <a:pt x="228971" y="22088"/>
                </a:lnTo>
                <a:lnTo>
                  <a:pt x="257340" y="21722"/>
                </a:lnTo>
                <a:lnTo>
                  <a:pt x="285824" y="21559"/>
                </a:lnTo>
                <a:lnTo>
                  <a:pt x="314358" y="21486"/>
                </a:lnTo>
                <a:lnTo>
                  <a:pt x="342915" y="21454"/>
                </a:lnTo>
                <a:lnTo>
                  <a:pt x="373598" y="21439"/>
                </a:lnTo>
                <a:lnTo>
                  <a:pt x="405756" y="22227"/>
                </a:lnTo>
                <a:lnTo>
                  <a:pt x="438570" y="25223"/>
                </a:lnTo>
                <a:lnTo>
                  <a:pt x="471675" y="29200"/>
                </a:lnTo>
                <a:lnTo>
                  <a:pt x="504908" y="32820"/>
                </a:lnTo>
                <a:lnTo>
                  <a:pt x="538200" y="34428"/>
                </a:lnTo>
                <a:lnTo>
                  <a:pt x="571517" y="35143"/>
                </a:lnTo>
                <a:lnTo>
                  <a:pt x="605639" y="35461"/>
                </a:lnTo>
                <a:lnTo>
                  <a:pt x="623628" y="35546"/>
                </a:lnTo>
                <a:lnTo>
                  <a:pt x="641971" y="35602"/>
                </a:lnTo>
                <a:lnTo>
                  <a:pt x="660549" y="35640"/>
                </a:lnTo>
                <a:lnTo>
                  <a:pt x="679285" y="35665"/>
                </a:lnTo>
                <a:lnTo>
                  <a:pt x="698126" y="35682"/>
                </a:lnTo>
                <a:lnTo>
                  <a:pt x="717036" y="35693"/>
                </a:lnTo>
                <a:lnTo>
                  <a:pt x="735993" y="35701"/>
                </a:lnTo>
                <a:lnTo>
                  <a:pt x="754981" y="35706"/>
                </a:lnTo>
                <a:lnTo>
                  <a:pt x="774783" y="36503"/>
                </a:lnTo>
                <a:lnTo>
                  <a:pt x="795128" y="37828"/>
                </a:lnTo>
                <a:lnTo>
                  <a:pt x="815836" y="39505"/>
                </a:lnTo>
                <a:lnTo>
                  <a:pt x="836784" y="40623"/>
                </a:lnTo>
                <a:lnTo>
                  <a:pt x="857894" y="41368"/>
                </a:lnTo>
                <a:lnTo>
                  <a:pt x="879111" y="41866"/>
                </a:lnTo>
                <a:lnTo>
                  <a:pt x="901193" y="41403"/>
                </a:lnTo>
                <a:lnTo>
                  <a:pt x="923852" y="40301"/>
                </a:lnTo>
                <a:lnTo>
                  <a:pt x="946895" y="38772"/>
                </a:lnTo>
                <a:lnTo>
                  <a:pt x="970195" y="37753"/>
                </a:lnTo>
                <a:lnTo>
                  <a:pt x="993665" y="37074"/>
                </a:lnTo>
                <a:lnTo>
                  <a:pt x="1017251" y="36621"/>
                </a:lnTo>
                <a:lnTo>
                  <a:pt x="1041704" y="35526"/>
                </a:lnTo>
                <a:lnTo>
                  <a:pt x="1066738" y="34001"/>
                </a:lnTo>
                <a:lnTo>
                  <a:pt x="1092159" y="32192"/>
                </a:lnTo>
                <a:lnTo>
                  <a:pt x="1117044" y="30985"/>
                </a:lnTo>
                <a:lnTo>
                  <a:pt x="1141571" y="30181"/>
                </a:lnTo>
                <a:lnTo>
                  <a:pt x="1165860" y="29644"/>
                </a:lnTo>
                <a:lnTo>
                  <a:pt x="1190784" y="28493"/>
                </a:lnTo>
                <a:lnTo>
                  <a:pt x="1216131" y="26932"/>
                </a:lnTo>
                <a:lnTo>
                  <a:pt x="1241761" y="25097"/>
                </a:lnTo>
                <a:lnTo>
                  <a:pt x="1267578" y="23874"/>
                </a:lnTo>
                <a:lnTo>
                  <a:pt x="1293521" y="23059"/>
                </a:lnTo>
                <a:lnTo>
                  <a:pt x="1319548" y="22515"/>
                </a:lnTo>
                <a:lnTo>
                  <a:pt x="1346423" y="21359"/>
                </a:lnTo>
                <a:lnTo>
                  <a:pt x="1373866" y="19795"/>
                </a:lnTo>
                <a:lnTo>
                  <a:pt x="1401686" y="17958"/>
                </a:lnTo>
                <a:lnTo>
                  <a:pt x="1429757" y="16733"/>
                </a:lnTo>
                <a:lnTo>
                  <a:pt x="1457997" y="15917"/>
                </a:lnTo>
                <a:lnTo>
                  <a:pt x="1486348" y="15373"/>
                </a:lnTo>
                <a:lnTo>
                  <a:pt x="1513980" y="15010"/>
                </a:lnTo>
                <a:lnTo>
                  <a:pt x="1541133" y="14768"/>
                </a:lnTo>
                <a:lnTo>
                  <a:pt x="1567966" y="14607"/>
                </a:lnTo>
                <a:lnTo>
                  <a:pt x="1596173" y="14499"/>
                </a:lnTo>
                <a:lnTo>
                  <a:pt x="1625297" y="14428"/>
                </a:lnTo>
                <a:lnTo>
                  <a:pt x="1655031" y="14380"/>
                </a:lnTo>
                <a:lnTo>
                  <a:pt x="1684380" y="13554"/>
                </a:lnTo>
                <a:lnTo>
                  <a:pt x="1713469" y="12210"/>
                </a:lnTo>
                <a:lnTo>
                  <a:pt x="1742388" y="10520"/>
                </a:lnTo>
                <a:lnTo>
                  <a:pt x="1771986" y="8600"/>
                </a:lnTo>
                <a:lnTo>
                  <a:pt x="1802036" y="6526"/>
                </a:lnTo>
                <a:lnTo>
                  <a:pt x="1832389" y="4350"/>
                </a:lnTo>
                <a:lnTo>
                  <a:pt x="1862149" y="2899"/>
                </a:lnTo>
                <a:lnTo>
                  <a:pt x="1891514" y="1931"/>
                </a:lnTo>
                <a:lnTo>
                  <a:pt x="1920616" y="1287"/>
                </a:lnTo>
                <a:lnTo>
                  <a:pt x="1950335" y="857"/>
                </a:lnTo>
                <a:lnTo>
                  <a:pt x="1980467" y="570"/>
                </a:lnTo>
                <a:lnTo>
                  <a:pt x="2010874" y="379"/>
                </a:lnTo>
                <a:lnTo>
                  <a:pt x="2040670" y="251"/>
                </a:lnTo>
                <a:lnTo>
                  <a:pt x="2070059" y="167"/>
                </a:lnTo>
                <a:lnTo>
                  <a:pt x="2099178" y="110"/>
                </a:lnTo>
                <a:lnTo>
                  <a:pt x="2128114" y="72"/>
                </a:lnTo>
                <a:lnTo>
                  <a:pt x="2156931" y="47"/>
                </a:lnTo>
                <a:lnTo>
                  <a:pt x="2185666" y="30"/>
                </a:lnTo>
                <a:lnTo>
                  <a:pt x="2214348" y="19"/>
                </a:lnTo>
                <a:lnTo>
                  <a:pt x="2242995" y="11"/>
                </a:lnTo>
                <a:lnTo>
                  <a:pt x="2271617" y="7"/>
                </a:lnTo>
                <a:lnTo>
                  <a:pt x="2301018" y="3"/>
                </a:lnTo>
                <a:lnTo>
                  <a:pt x="2330937" y="1"/>
                </a:lnTo>
                <a:lnTo>
                  <a:pt x="2361202" y="0"/>
                </a:lnTo>
                <a:lnTo>
                  <a:pt x="2390903" y="792"/>
                </a:lnTo>
                <a:lnTo>
                  <a:pt x="2420229" y="2115"/>
                </a:lnTo>
                <a:lnTo>
                  <a:pt x="2449305" y="3790"/>
                </a:lnTo>
                <a:lnTo>
                  <a:pt x="2477420" y="4907"/>
                </a:lnTo>
                <a:lnTo>
                  <a:pt x="2504895" y="5651"/>
                </a:lnTo>
                <a:lnTo>
                  <a:pt x="2531942" y="6148"/>
                </a:lnTo>
                <a:lnTo>
                  <a:pt x="2559499" y="6479"/>
                </a:lnTo>
                <a:lnTo>
                  <a:pt x="2587395" y="6699"/>
                </a:lnTo>
                <a:lnTo>
                  <a:pt x="2615517" y="6846"/>
                </a:lnTo>
                <a:lnTo>
                  <a:pt x="2642997" y="7738"/>
                </a:lnTo>
                <a:lnTo>
                  <a:pt x="2670048" y="9126"/>
                </a:lnTo>
                <a:lnTo>
                  <a:pt x="2696814" y="10846"/>
                </a:lnTo>
                <a:lnTo>
                  <a:pt x="2723388" y="11992"/>
                </a:lnTo>
                <a:lnTo>
                  <a:pt x="2749836" y="12756"/>
                </a:lnTo>
                <a:lnTo>
                  <a:pt x="2776200" y="13265"/>
                </a:lnTo>
                <a:lnTo>
                  <a:pt x="2803300" y="13605"/>
                </a:lnTo>
                <a:lnTo>
                  <a:pt x="2830892" y="13831"/>
                </a:lnTo>
                <a:lnTo>
                  <a:pt x="2858811" y="13982"/>
                </a:lnTo>
                <a:lnTo>
                  <a:pt x="2886156" y="14083"/>
                </a:lnTo>
                <a:lnTo>
                  <a:pt x="2913116" y="14150"/>
                </a:lnTo>
                <a:lnTo>
                  <a:pt x="2939822" y="14195"/>
                </a:lnTo>
                <a:lnTo>
                  <a:pt x="2967150" y="15019"/>
                </a:lnTo>
                <a:lnTo>
                  <a:pt x="2994893" y="16361"/>
                </a:lnTo>
                <a:lnTo>
                  <a:pt x="3022915" y="18050"/>
                </a:lnTo>
                <a:lnTo>
                  <a:pt x="3049533" y="19176"/>
                </a:lnTo>
                <a:lnTo>
                  <a:pt x="3075216" y="19927"/>
                </a:lnTo>
                <a:lnTo>
                  <a:pt x="3100275" y="20427"/>
                </a:lnTo>
                <a:lnTo>
                  <a:pt x="3124919" y="21554"/>
                </a:lnTo>
                <a:lnTo>
                  <a:pt x="3149286" y="23100"/>
                </a:lnTo>
                <a:lnTo>
                  <a:pt x="3173468" y="24924"/>
                </a:lnTo>
                <a:lnTo>
                  <a:pt x="3196732" y="26933"/>
                </a:lnTo>
                <a:lnTo>
                  <a:pt x="3219387" y="29067"/>
                </a:lnTo>
                <a:lnTo>
                  <a:pt x="3241633" y="31283"/>
                </a:lnTo>
                <a:lnTo>
                  <a:pt x="3261226" y="32761"/>
                </a:lnTo>
                <a:lnTo>
                  <a:pt x="3295696" y="34402"/>
                </a:lnTo>
                <a:lnTo>
                  <a:pt x="3330501" y="39119"/>
                </a:lnTo>
                <a:lnTo>
                  <a:pt x="3350419" y="4285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615" name="SMARTInkShape-4518"/>
          <p:cNvSpPr/>
          <p:nvPr/>
        </p:nvSpPr>
        <p:spPr bwMode="auto">
          <a:xfrm>
            <a:off x="4943475" y="2514600"/>
            <a:ext cx="28576" cy="1"/>
          </a:xfrm>
          <a:custGeom>
            <a:avLst/>
            <a:gdLst/>
            <a:ahLst/>
            <a:cxnLst/>
            <a:rect l="0" t="0" r="0" b="0"/>
            <a:pathLst>
              <a:path w="28576" h="1">
                <a:moveTo>
                  <a:pt x="28575" y="0"/>
                </a:move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19" name="SMARTInkShape-Group939"/>
          <p:cNvGrpSpPr/>
          <p:nvPr/>
        </p:nvGrpSpPr>
        <p:grpSpPr>
          <a:xfrm>
            <a:off x="3096335" y="2501731"/>
            <a:ext cx="948039" cy="55705"/>
            <a:chOff x="3096335" y="2501731"/>
            <a:chExt cx="948039" cy="55705"/>
          </a:xfrm>
        </p:grpSpPr>
        <p:sp>
          <p:nvSpPr>
            <p:cNvPr id="2539616" name="SMARTInkShape-4519"/>
            <p:cNvSpPr/>
            <p:nvPr/>
          </p:nvSpPr>
          <p:spPr bwMode="auto">
            <a:xfrm>
              <a:off x="3471871" y="2501731"/>
              <a:ext cx="572503" cy="54005"/>
            </a:xfrm>
            <a:custGeom>
              <a:avLst/>
              <a:gdLst/>
              <a:ahLst/>
              <a:cxnLst/>
              <a:rect l="0" t="0" r="0" b="0"/>
              <a:pathLst>
                <a:path w="572503" h="54005">
                  <a:moveTo>
                    <a:pt x="14279" y="20013"/>
                  </a:moveTo>
                  <a:lnTo>
                    <a:pt x="8128" y="20013"/>
                  </a:lnTo>
                  <a:lnTo>
                    <a:pt x="7797" y="20807"/>
                  </a:lnTo>
                  <a:lnTo>
                    <a:pt x="7429" y="23805"/>
                  </a:lnTo>
                  <a:lnTo>
                    <a:pt x="6538" y="24922"/>
                  </a:lnTo>
                  <a:lnTo>
                    <a:pt x="4" y="27153"/>
                  </a:lnTo>
                  <a:lnTo>
                    <a:pt x="0" y="27154"/>
                  </a:lnTo>
                  <a:lnTo>
                    <a:pt x="6490" y="32859"/>
                  </a:lnTo>
                  <a:lnTo>
                    <a:pt x="30520" y="43949"/>
                  </a:lnTo>
                  <a:lnTo>
                    <a:pt x="58161" y="51006"/>
                  </a:lnTo>
                  <a:lnTo>
                    <a:pt x="84318" y="53631"/>
                  </a:lnTo>
                  <a:lnTo>
                    <a:pt x="116051" y="54004"/>
                  </a:lnTo>
                  <a:lnTo>
                    <a:pt x="134515" y="52993"/>
                  </a:lnTo>
                  <a:lnTo>
                    <a:pt x="153967" y="51524"/>
                  </a:lnTo>
                  <a:lnTo>
                    <a:pt x="174080" y="49752"/>
                  </a:lnTo>
                  <a:lnTo>
                    <a:pt x="194632" y="47776"/>
                  </a:lnTo>
                  <a:lnTo>
                    <a:pt x="215477" y="45665"/>
                  </a:lnTo>
                  <a:lnTo>
                    <a:pt x="237311" y="42671"/>
                  </a:lnTo>
                  <a:lnTo>
                    <a:pt x="259804" y="39087"/>
                  </a:lnTo>
                  <a:lnTo>
                    <a:pt x="282738" y="35110"/>
                  </a:lnTo>
                  <a:lnTo>
                    <a:pt x="305170" y="31665"/>
                  </a:lnTo>
                  <a:lnTo>
                    <a:pt x="327269" y="28575"/>
                  </a:lnTo>
                  <a:lnTo>
                    <a:pt x="349145" y="25721"/>
                  </a:lnTo>
                  <a:lnTo>
                    <a:pt x="370873" y="23025"/>
                  </a:lnTo>
                  <a:lnTo>
                    <a:pt x="392502" y="20433"/>
                  </a:lnTo>
                  <a:lnTo>
                    <a:pt x="414065" y="17912"/>
                  </a:lnTo>
                  <a:lnTo>
                    <a:pt x="433997" y="15437"/>
                  </a:lnTo>
                  <a:lnTo>
                    <a:pt x="452841" y="12994"/>
                  </a:lnTo>
                  <a:lnTo>
                    <a:pt x="487802" y="8162"/>
                  </a:lnTo>
                  <a:lnTo>
                    <a:pt x="519215" y="3369"/>
                  </a:lnTo>
                  <a:lnTo>
                    <a:pt x="552298" y="0"/>
                  </a:lnTo>
                  <a:lnTo>
                    <a:pt x="565078" y="1329"/>
                  </a:lnTo>
                  <a:lnTo>
                    <a:pt x="571816" y="3771"/>
                  </a:lnTo>
                  <a:lnTo>
                    <a:pt x="572502" y="4423"/>
                  </a:lnTo>
                  <a:lnTo>
                    <a:pt x="572165" y="4857"/>
                  </a:lnTo>
                  <a:lnTo>
                    <a:pt x="536917" y="25819"/>
                  </a:lnTo>
                  <a:lnTo>
                    <a:pt x="521485" y="3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7" name="SMARTInkShape-4520"/>
            <p:cNvSpPr/>
            <p:nvPr/>
          </p:nvSpPr>
          <p:spPr bwMode="auto">
            <a:xfrm>
              <a:off x="3096335" y="2507456"/>
              <a:ext cx="298918" cy="49980"/>
            </a:xfrm>
            <a:custGeom>
              <a:avLst/>
              <a:gdLst/>
              <a:ahLst/>
              <a:cxnLst/>
              <a:rect l="0" t="0" r="0" b="0"/>
              <a:pathLst>
                <a:path w="298918" h="49980">
                  <a:moveTo>
                    <a:pt x="18340" y="35719"/>
                  </a:moveTo>
                  <a:lnTo>
                    <a:pt x="7698" y="35719"/>
                  </a:lnTo>
                  <a:lnTo>
                    <a:pt x="6483" y="36513"/>
                  </a:lnTo>
                  <a:lnTo>
                    <a:pt x="5673" y="37836"/>
                  </a:lnTo>
                  <a:lnTo>
                    <a:pt x="4373" y="41870"/>
                  </a:lnTo>
                  <a:lnTo>
                    <a:pt x="355" y="46361"/>
                  </a:lnTo>
                  <a:lnTo>
                    <a:pt x="0" y="47576"/>
                  </a:lnTo>
                  <a:lnTo>
                    <a:pt x="557" y="48386"/>
                  </a:lnTo>
                  <a:lnTo>
                    <a:pt x="3293" y="49286"/>
                  </a:lnTo>
                  <a:lnTo>
                    <a:pt x="38312" y="49979"/>
                  </a:lnTo>
                  <a:lnTo>
                    <a:pt x="68355" y="46206"/>
                  </a:lnTo>
                  <a:lnTo>
                    <a:pt x="95073" y="42232"/>
                  </a:lnTo>
                  <a:lnTo>
                    <a:pt x="124675" y="37820"/>
                  </a:lnTo>
                  <a:lnTo>
                    <a:pt x="153706" y="33213"/>
                  </a:lnTo>
                  <a:lnTo>
                    <a:pt x="182484" y="26403"/>
                  </a:lnTo>
                  <a:lnTo>
                    <a:pt x="210355" y="19672"/>
                  </a:lnTo>
                  <a:lnTo>
                    <a:pt x="235972" y="16681"/>
                  </a:lnTo>
                  <a:lnTo>
                    <a:pt x="265121" y="11205"/>
                  </a:lnTo>
                  <a:lnTo>
                    <a:pt x="298712" y="900"/>
                  </a:lnTo>
                  <a:lnTo>
                    <a:pt x="298917" y="600"/>
                  </a:lnTo>
                  <a:lnTo>
                    <a:pt x="29694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18" name="SMARTInkShape-4521"/>
            <p:cNvSpPr/>
            <p:nvPr/>
          </p:nvSpPr>
          <p:spPr bwMode="auto">
            <a:xfrm>
              <a:off x="3128963" y="2536031"/>
              <a:ext cx="28576" cy="1"/>
            </a:xfrm>
            <a:custGeom>
              <a:avLst/>
              <a:gdLst/>
              <a:ahLst/>
              <a:cxnLst/>
              <a:rect l="0" t="0" r="0" b="0"/>
              <a:pathLst>
                <a:path w="28576" h="1">
                  <a:moveTo>
                    <a:pt x="28575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20" name="SMARTInkShape-4522"/>
          <p:cNvSpPr/>
          <p:nvPr/>
        </p:nvSpPr>
        <p:spPr bwMode="auto">
          <a:xfrm>
            <a:off x="346157" y="1915631"/>
            <a:ext cx="1325384" cy="955308"/>
          </a:xfrm>
          <a:custGeom>
            <a:avLst/>
            <a:gdLst/>
            <a:ahLst/>
            <a:cxnLst/>
            <a:rect l="0" t="0" r="0" b="0"/>
            <a:pathLst>
              <a:path w="1325384" h="955308">
                <a:moveTo>
                  <a:pt x="968293" y="163200"/>
                </a:moveTo>
                <a:lnTo>
                  <a:pt x="964501" y="159408"/>
                </a:lnTo>
                <a:lnTo>
                  <a:pt x="960522" y="157546"/>
                </a:lnTo>
                <a:lnTo>
                  <a:pt x="958350" y="157049"/>
                </a:lnTo>
                <a:lnTo>
                  <a:pt x="953820" y="152264"/>
                </a:lnTo>
                <a:lnTo>
                  <a:pt x="922682" y="117681"/>
                </a:lnTo>
                <a:lnTo>
                  <a:pt x="892520" y="91238"/>
                </a:lnTo>
                <a:lnTo>
                  <a:pt x="865320" y="70176"/>
                </a:lnTo>
                <a:lnTo>
                  <a:pt x="842359" y="55975"/>
                </a:lnTo>
                <a:lnTo>
                  <a:pt x="816278" y="42520"/>
                </a:lnTo>
                <a:lnTo>
                  <a:pt x="788812" y="31248"/>
                </a:lnTo>
                <a:lnTo>
                  <a:pt x="758613" y="23063"/>
                </a:lnTo>
                <a:lnTo>
                  <a:pt x="725877" y="15986"/>
                </a:lnTo>
                <a:lnTo>
                  <a:pt x="690161" y="7549"/>
                </a:lnTo>
                <a:lnTo>
                  <a:pt x="670953" y="4664"/>
                </a:lnTo>
                <a:lnTo>
                  <a:pt x="651004" y="2740"/>
                </a:lnTo>
                <a:lnTo>
                  <a:pt x="630561" y="1458"/>
                </a:lnTo>
                <a:lnTo>
                  <a:pt x="609788" y="1397"/>
                </a:lnTo>
                <a:lnTo>
                  <a:pt x="588796" y="2150"/>
                </a:lnTo>
                <a:lnTo>
                  <a:pt x="567657" y="3446"/>
                </a:lnTo>
                <a:lnTo>
                  <a:pt x="545628" y="5104"/>
                </a:lnTo>
                <a:lnTo>
                  <a:pt x="523004" y="7003"/>
                </a:lnTo>
                <a:lnTo>
                  <a:pt x="499983" y="9062"/>
                </a:lnTo>
                <a:lnTo>
                  <a:pt x="477493" y="12817"/>
                </a:lnTo>
                <a:lnTo>
                  <a:pt x="455355" y="17701"/>
                </a:lnTo>
                <a:lnTo>
                  <a:pt x="433453" y="23338"/>
                </a:lnTo>
                <a:lnTo>
                  <a:pt x="410915" y="30271"/>
                </a:lnTo>
                <a:lnTo>
                  <a:pt x="387951" y="38069"/>
                </a:lnTo>
                <a:lnTo>
                  <a:pt x="364705" y="46442"/>
                </a:lnTo>
                <a:lnTo>
                  <a:pt x="342063" y="55992"/>
                </a:lnTo>
                <a:lnTo>
                  <a:pt x="319825" y="66328"/>
                </a:lnTo>
                <a:lnTo>
                  <a:pt x="297856" y="77188"/>
                </a:lnTo>
                <a:lnTo>
                  <a:pt x="276860" y="89190"/>
                </a:lnTo>
                <a:lnTo>
                  <a:pt x="256513" y="101954"/>
                </a:lnTo>
                <a:lnTo>
                  <a:pt x="236598" y="115226"/>
                </a:lnTo>
                <a:lnTo>
                  <a:pt x="216971" y="128836"/>
                </a:lnTo>
                <a:lnTo>
                  <a:pt x="197537" y="142672"/>
                </a:lnTo>
                <a:lnTo>
                  <a:pt x="178231" y="156658"/>
                </a:lnTo>
                <a:lnTo>
                  <a:pt x="146196" y="184899"/>
                </a:lnTo>
                <a:lnTo>
                  <a:pt x="119523" y="213325"/>
                </a:lnTo>
                <a:lnTo>
                  <a:pt x="97085" y="241834"/>
                </a:lnTo>
                <a:lnTo>
                  <a:pt x="78646" y="268263"/>
                </a:lnTo>
                <a:lnTo>
                  <a:pt x="62513" y="293239"/>
                </a:lnTo>
                <a:lnTo>
                  <a:pt x="47405" y="317568"/>
                </a:lnTo>
                <a:lnTo>
                  <a:pt x="32753" y="347960"/>
                </a:lnTo>
                <a:lnTo>
                  <a:pt x="25512" y="364955"/>
                </a:lnTo>
                <a:lnTo>
                  <a:pt x="19098" y="385810"/>
                </a:lnTo>
                <a:lnTo>
                  <a:pt x="13234" y="409238"/>
                </a:lnTo>
                <a:lnTo>
                  <a:pt x="7737" y="434382"/>
                </a:lnTo>
                <a:lnTo>
                  <a:pt x="4072" y="463050"/>
                </a:lnTo>
                <a:lnTo>
                  <a:pt x="1629" y="494069"/>
                </a:lnTo>
                <a:lnTo>
                  <a:pt x="0" y="526654"/>
                </a:lnTo>
                <a:lnTo>
                  <a:pt x="2090" y="561078"/>
                </a:lnTo>
                <a:lnTo>
                  <a:pt x="6657" y="596727"/>
                </a:lnTo>
                <a:lnTo>
                  <a:pt x="12878" y="633193"/>
                </a:lnTo>
                <a:lnTo>
                  <a:pt x="24168" y="669410"/>
                </a:lnTo>
                <a:lnTo>
                  <a:pt x="38839" y="705461"/>
                </a:lnTo>
                <a:lnTo>
                  <a:pt x="55763" y="741401"/>
                </a:lnTo>
                <a:lnTo>
                  <a:pt x="75777" y="774093"/>
                </a:lnTo>
                <a:lnTo>
                  <a:pt x="97851" y="804618"/>
                </a:lnTo>
                <a:lnTo>
                  <a:pt x="121299" y="833700"/>
                </a:lnTo>
                <a:lnTo>
                  <a:pt x="147249" y="857850"/>
                </a:lnTo>
                <a:lnTo>
                  <a:pt x="174868" y="878712"/>
                </a:lnTo>
                <a:lnTo>
                  <a:pt x="203599" y="897383"/>
                </a:lnTo>
                <a:lnTo>
                  <a:pt x="235453" y="912212"/>
                </a:lnTo>
                <a:lnTo>
                  <a:pt x="269389" y="924479"/>
                </a:lnTo>
                <a:lnTo>
                  <a:pt x="304714" y="935038"/>
                </a:lnTo>
                <a:lnTo>
                  <a:pt x="340963" y="942871"/>
                </a:lnTo>
                <a:lnTo>
                  <a:pt x="377829" y="948887"/>
                </a:lnTo>
                <a:lnTo>
                  <a:pt x="415107" y="953692"/>
                </a:lnTo>
                <a:lnTo>
                  <a:pt x="453452" y="955307"/>
                </a:lnTo>
                <a:lnTo>
                  <a:pt x="492510" y="954797"/>
                </a:lnTo>
                <a:lnTo>
                  <a:pt x="532042" y="952868"/>
                </a:lnTo>
                <a:lnTo>
                  <a:pt x="572684" y="948408"/>
                </a:lnTo>
                <a:lnTo>
                  <a:pt x="614066" y="942260"/>
                </a:lnTo>
                <a:lnTo>
                  <a:pt x="655942" y="934986"/>
                </a:lnTo>
                <a:lnTo>
                  <a:pt x="696559" y="926168"/>
                </a:lnTo>
                <a:lnTo>
                  <a:pt x="736337" y="916320"/>
                </a:lnTo>
                <a:lnTo>
                  <a:pt x="775556" y="905786"/>
                </a:lnTo>
                <a:lnTo>
                  <a:pt x="815195" y="893208"/>
                </a:lnTo>
                <a:lnTo>
                  <a:pt x="855115" y="879265"/>
                </a:lnTo>
                <a:lnTo>
                  <a:pt x="895222" y="864415"/>
                </a:lnTo>
                <a:lnTo>
                  <a:pt x="933073" y="847371"/>
                </a:lnTo>
                <a:lnTo>
                  <a:pt x="969419" y="828864"/>
                </a:lnTo>
                <a:lnTo>
                  <a:pt x="1004763" y="809382"/>
                </a:lnTo>
                <a:lnTo>
                  <a:pt x="1038644" y="788457"/>
                </a:lnTo>
                <a:lnTo>
                  <a:pt x="1071550" y="766569"/>
                </a:lnTo>
                <a:lnTo>
                  <a:pt x="1103806" y="744040"/>
                </a:lnTo>
                <a:lnTo>
                  <a:pt x="1134041" y="720289"/>
                </a:lnTo>
                <a:lnTo>
                  <a:pt x="1162929" y="695724"/>
                </a:lnTo>
                <a:lnTo>
                  <a:pt x="1190919" y="670616"/>
                </a:lnTo>
                <a:lnTo>
                  <a:pt x="1215135" y="643559"/>
                </a:lnTo>
                <a:lnTo>
                  <a:pt x="1236836" y="615202"/>
                </a:lnTo>
                <a:lnTo>
                  <a:pt x="1256859" y="585978"/>
                </a:lnTo>
                <a:lnTo>
                  <a:pt x="1274177" y="556177"/>
                </a:lnTo>
                <a:lnTo>
                  <a:pt x="1289690" y="525991"/>
                </a:lnTo>
                <a:lnTo>
                  <a:pt x="1304002" y="495548"/>
                </a:lnTo>
                <a:lnTo>
                  <a:pt x="1313542" y="464141"/>
                </a:lnTo>
                <a:lnTo>
                  <a:pt x="1319903" y="432090"/>
                </a:lnTo>
                <a:lnTo>
                  <a:pt x="1324144" y="399610"/>
                </a:lnTo>
                <a:lnTo>
                  <a:pt x="1325383" y="368432"/>
                </a:lnTo>
                <a:lnTo>
                  <a:pt x="1324622" y="338121"/>
                </a:lnTo>
                <a:lnTo>
                  <a:pt x="1322527" y="308389"/>
                </a:lnTo>
                <a:lnTo>
                  <a:pt x="1316367" y="279043"/>
                </a:lnTo>
                <a:lnTo>
                  <a:pt x="1307499" y="249954"/>
                </a:lnTo>
                <a:lnTo>
                  <a:pt x="1296824" y="221036"/>
                </a:lnTo>
                <a:lnTo>
                  <a:pt x="1282564" y="193820"/>
                </a:lnTo>
                <a:lnTo>
                  <a:pt x="1265913" y="167738"/>
                </a:lnTo>
                <a:lnTo>
                  <a:pt x="1247669" y="142413"/>
                </a:lnTo>
                <a:lnTo>
                  <a:pt x="1225187" y="119973"/>
                </a:lnTo>
                <a:lnTo>
                  <a:pt x="1199881" y="99457"/>
                </a:lnTo>
                <a:lnTo>
                  <a:pt x="1172691" y="80224"/>
                </a:lnTo>
                <a:lnTo>
                  <a:pt x="1142659" y="63433"/>
                </a:lnTo>
                <a:lnTo>
                  <a:pt x="1110730" y="48270"/>
                </a:lnTo>
                <a:lnTo>
                  <a:pt x="1077539" y="34192"/>
                </a:lnTo>
                <a:lnTo>
                  <a:pt x="1041917" y="23220"/>
                </a:lnTo>
                <a:lnTo>
                  <a:pt x="1004676" y="14318"/>
                </a:lnTo>
                <a:lnTo>
                  <a:pt x="966354" y="6795"/>
                </a:lnTo>
                <a:lnTo>
                  <a:pt x="926519" y="2574"/>
                </a:lnTo>
                <a:lnTo>
                  <a:pt x="885675" y="554"/>
                </a:lnTo>
                <a:lnTo>
                  <a:pt x="844158" y="0"/>
                </a:lnTo>
                <a:lnTo>
                  <a:pt x="802193" y="1219"/>
                </a:lnTo>
                <a:lnTo>
                  <a:pt x="759928" y="3619"/>
                </a:lnTo>
                <a:lnTo>
                  <a:pt x="717464" y="6807"/>
                </a:lnTo>
                <a:lnTo>
                  <a:pt x="674868" y="10519"/>
                </a:lnTo>
                <a:lnTo>
                  <a:pt x="632182" y="14582"/>
                </a:lnTo>
                <a:lnTo>
                  <a:pt x="589438" y="18877"/>
                </a:lnTo>
                <a:lnTo>
                  <a:pt x="560942" y="21741"/>
                </a:lnTo>
                <a:lnTo>
                  <a:pt x="503949" y="2746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26" name="SMARTInkShape-Group941"/>
          <p:cNvGrpSpPr/>
          <p:nvPr/>
        </p:nvGrpSpPr>
        <p:grpSpPr>
          <a:xfrm>
            <a:off x="7537737" y="3936206"/>
            <a:ext cx="1520539" cy="287385"/>
            <a:chOff x="7537737" y="3936206"/>
            <a:chExt cx="1520539" cy="287385"/>
          </a:xfrm>
        </p:grpSpPr>
        <p:sp>
          <p:nvSpPr>
            <p:cNvPr id="2539621" name="SMARTInkShape-4523"/>
            <p:cNvSpPr/>
            <p:nvPr/>
          </p:nvSpPr>
          <p:spPr bwMode="auto">
            <a:xfrm>
              <a:off x="9043988" y="4164806"/>
              <a:ext cx="14288" cy="57151"/>
            </a:xfrm>
            <a:custGeom>
              <a:avLst/>
              <a:gdLst/>
              <a:ahLst/>
              <a:cxnLst/>
              <a:rect l="0" t="0" r="0" b="0"/>
              <a:pathLst>
                <a:path w="14288" h="57151">
                  <a:moveTo>
                    <a:pt x="14287" y="0"/>
                  </a:moveTo>
                  <a:lnTo>
                    <a:pt x="14287" y="35202"/>
                  </a:lnTo>
                  <a:lnTo>
                    <a:pt x="14287" y="37755"/>
                  </a:lnTo>
                  <a:lnTo>
                    <a:pt x="12170" y="42710"/>
                  </a:lnTo>
                  <a:lnTo>
                    <a:pt x="8136" y="48566"/>
                  </a:lnTo>
                  <a:lnTo>
                    <a:pt x="7230" y="56031"/>
                  </a:lnTo>
                  <a:lnTo>
                    <a:pt x="6408" y="56404"/>
                  </a:lnTo>
                  <a:lnTo>
                    <a:pt x="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2" name="SMARTInkShape-4524"/>
            <p:cNvSpPr/>
            <p:nvPr/>
          </p:nvSpPr>
          <p:spPr bwMode="auto">
            <a:xfrm>
              <a:off x="8901236" y="3936206"/>
              <a:ext cx="82228" cy="114301"/>
            </a:xfrm>
            <a:custGeom>
              <a:avLst/>
              <a:gdLst/>
              <a:ahLst/>
              <a:cxnLst/>
              <a:rect l="0" t="0" r="0" b="0"/>
              <a:pathLst>
                <a:path w="82228" h="114301">
                  <a:moveTo>
                    <a:pt x="28452" y="0"/>
                  </a:moveTo>
                  <a:lnTo>
                    <a:pt x="28452" y="6850"/>
                  </a:lnTo>
                  <a:lnTo>
                    <a:pt x="16267" y="7920"/>
                  </a:lnTo>
                  <a:lnTo>
                    <a:pt x="6965" y="12795"/>
                  </a:lnTo>
                  <a:lnTo>
                    <a:pt x="0" y="14262"/>
                  </a:lnTo>
                  <a:lnTo>
                    <a:pt x="3706" y="14280"/>
                  </a:lnTo>
                  <a:lnTo>
                    <a:pt x="22822" y="8136"/>
                  </a:lnTo>
                  <a:lnTo>
                    <a:pt x="54065" y="14478"/>
                  </a:lnTo>
                  <a:lnTo>
                    <a:pt x="66291" y="19812"/>
                  </a:lnTo>
                  <a:lnTo>
                    <a:pt x="72521" y="24151"/>
                  </a:lnTo>
                  <a:lnTo>
                    <a:pt x="75819" y="28726"/>
                  </a:lnTo>
                  <a:lnTo>
                    <a:pt x="78079" y="33404"/>
                  </a:lnTo>
                  <a:lnTo>
                    <a:pt x="81729" y="38130"/>
                  </a:lnTo>
                  <a:lnTo>
                    <a:pt x="82227" y="41295"/>
                  </a:lnTo>
                  <a:lnTo>
                    <a:pt x="78100" y="62046"/>
                  </a:lnTo>
                  <a:lnTo>
                    <a:pt x="72884" y="73771"/>
                  </a:lnTo>
                  <a:lnTo>
                    <a:pt x="67105" y="82624"/>
                  </a:lnTo>
                  <a:lnTo>
                    <a:pt x="65475" y="87786"/>
                  </a:lnTo>
                  <a:lnTo>
                    <a:pt x="64285" y="104724"/>
                  </a:lnTo>
                  <a:lnTo>
                    <a:pt x="66338" y="108192"/>
                  </a:lnTo>
                  <a:lnTo>
                    <a:pt x="7131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3" name="SMARTInkShape-4525"/>
            <p:cNvSpPr/>
            <p:nvPr/>
          </p:nvSpPr>
          <p:spPr bwMode="auto">
            <a:xfrm>
              <a:off x="8651584" y="4150519"/>
              <a:ext cx="178092" cy="26906"/>
            </a:xfrm>
            <a:custGeom>
              <a:avLst/>
              <a:gdLst/>
              <a:ahLst/>
              <a:cxnLst/>
              <a:rect l="0" t="0" r="0" b="0"/>
              <a:pathLst>
                <a:path w="178092" h="26906">
                  <a:moveTo>
                    <a:pt x="42360" y="0"/>
                  </a:moveTo>
                  <a:lnTo>
                    <a:pt x="38567" y="0"/>
                  </a:lnTo>
                  <a:lnTo>
                    <a:pt x="37450" y="794"/>
                  </a:lnTo>
                  <a:lnTo>
                    <a:pt x="36705" y="2116"/>
                  </a:lnTo>
                  <a:lnTo>
                    <a:pt x="36209" y="3792"/>
                  </a:lnTo>
                  <a:lnTo>
                    <a:pt x="35084" y="4909"/>
                  </a:lnTo>
                  <a:lnTo>
                    <a:pt x="31718" y="6151"/>
                  </a:lnTo>
                  <a:lnTo>
                    <a:pt x="11191" y="7879"/>
                  </a:lnTo>
                  <a:lnTo>
                    <a:pt x="1193" y="13287"/>
                  </a:lnTo>
                  <a:lnTo>
                    <a:pt x="628" y="14414"/>
                  </a:lnTo>
                  <a:lnTo>
                    <a:pt x="0" y="17783"/>
                  </a:lnTo>
                  <a:lnTo>
                    <a:pt x="1837" y="21926"/>
                  </a:lnTo>
                  <a:lnTo>
                    <a:pt x="3439" y="24142"/>
                  </a:lnTo>
                  <a:lnTo>
                    <a:pt x="11568" y="26605"/>
                  </a:lnTo>
                  <a:lnTo>
                    <a:pt x="23118" y="26905"/>
                  </a:lnTo>
                  <a:lnTo>
                    <a:pt x="56936" y="18516"/>
                  </a:lnTo>
                  <a:lnTo>
                    <a:pt x="89395" y="15123"/>
                  </a:lnTo>
                  <a:lnTo>
                    <a:pt x="123646" y="14361"/>
                  </a:lnTo>
                  <a:lnTo>
                    <a:pt x="152167" y="14302"/>
                  </a:lnTo>
                  <a:lnTo>
                    <a:pt x="17809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4" name="SMARTInkShape-4526"/>
            <p:cNvSpPr/>
            <p:nvPr/>
          </p:nvSpPr>
          <p:spPr bwMode="auto">
            <a:xfrm>
              <a:off x="8112101" y="4114800"/>
              <a:ext cx="338956" cy="78281"/>
            </a:xfrm>
            <a:custGeom>
              <a:avLst/>
              <a:gdLst/>
              <a:ahLst/>
              <a:cxnLst/>
              <a:rect l="0" t="0" r="0" b="0"/>
              <a:pathLst>
                <a:path w="338956" h="78281">
                  <a:moveTo>
                    <a:pt x="24630" y="64294"/>
                  </a:moveTo>
                  <a:lnTo>
                    <a:pt x="781" y="64294"/>
                  </a:lnTo>
                  <a:lnTo>
                    <a:pt x="0" y="65088"/>
                  </a:lnTo>
                  <a:lnTo>
                    <a:pt x="272" y="66410"/>
                  </a:lnTo>
                  <a:lnTo>
                    <a:pt x="1248" y="68086"/>
                  </a:lnTo>
                  <a:lnTo>
                    <a:pt x="2692" y="69203"/>
                  </a:lnTo>
                  <a:lnTo>
                    <a:pt x="6414" y="70445"/>
                  </a:lnTo>
                  <a:lnTo>
                    <a:pt x="37469" y="75143"/>
                  </a:lnTo>
                  <a:lnTo>
                    <a:pt x="63712" y="77562"/>
                  </a:lnTo>
                  <a:lnTo>
                    <a:pt x="95389" y="78280"/>
                  </a:lnTo>
                  <a:lnTo>
                    <a:pt x="122489" y="76331"/>
                  </a:lnTo>
                  <a:lnTo>
                    <a:pt x="152260" y="71231"/>
                  </a:lnTo>
                  <a:lnTo>
                    <a:pt x="181367" y="61027"/>
                  </a:lnTo>
                  <a:lnTo>
                    <a:pt x="210179" y="50671"/>
                  </a:lnTo>
                  <a:lnTo>
                    <a:pt x="238065" y="40777"/>
                  </a:lnTo>
                  <a:lnTo>
                    <a:pt x="263688" y="31088"/>
                  </a:lnTo>
                  <a:lnTo>
                    <a:pt x="292841" y="16708"/>
                  </a:lnTo>
                  <a:lnTo>
                    <a:pt x="318322" y="4123"/>
                  </a:lnTo>
                  <a:lnTo>
                    <a:pt x="3389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5" name="SMARTInkShape-4527"/>
            <p:cNvSpPr/>
            <p:nvPr/>
          </p:nvSpPr>
          <p:spPr bwMode="auto">
            <a:xfrm>
              <a:off x="7537737" y="4201812"/>
              <a:ext cx="256095" cy="21779"/>
            </a:xfrm>
            <a:custGeom>
              <a:avLst/>
              <a:gdLst/>
              <a:ahLst/>
              <a:cxnLst/>
              <a:rect l="0" t="0" r="0" b="0"/>
              <a:pathLst>
                <a:path w="256095" h="21779">
                  <a:moveTo>
                    <a:pt x="13207" y="13001"/>
                  </a:moveTo>
                  <a:lnTo>
                    <a:pt x="13207" y="3058"/>
                  </a:lnTo>
                  <a:lnTo>
                    <a:pt x="12413" y="1609"/>
                  </a:lnTo>
                  <a:lnTo>
                    <a:pt x="11090" y="644"/>
                  </a:lnTo>
                  <a:lnTo>
                    <a:pt x="9414" y="0"/>
                  </a:lnTo>
                  <a:lnTo>
                    <a:pt x="8297" y="365"/>
                  </a:lnTo>
                  <a:lnTo>
                    <a:pt x="7552" y="1402"/>
                  </a:lnTo>
                  <a:lnTo>
                    <a:pt x="7056" y="2886"/>
                  </a:lnTo>
                  <a:lnTo>
                    <a:pt x="0" y="11747"/>
                  </a:lnTo>
                  <a:lnTo>
                    <a:pt x="6824" y="20214"/>
                  </a:lnTo>
                  <a:lnTo>
                    <a:pt x="11333" y="21778"/>
                  </a:lnTo>
                  <a:lnTo>
                    <a:pt x="29849" y="20187"/>
                  </a:lnTo>
                  <a:lnTo>
                    <a:pt x="55885" y="14689"/>
                  </a:lnTo>
                  <a:lnTo>
                    <a:pt x="89176" y="8826"/>
                  </a:lnTo>
                  <a:lnTo>
                    <a:pt x="115233" y="7176"/>
                  </a:lnTo>
                  <a:lnTo>
                    <a:pt x="140573" y="6443"/>
                  </a:lnTo>
                  <a:lnTo>
                    <a:pt x="165064" y="6118"/>
                  </a:lnTo>
                  <a:lnTo>
                    <a:pt x="199578" y="6728"/>
                  </a:lnTo>
                  <a:lnTo>
                    <a:pt x="233377" y="9410"/>
                  </a:lnTo>
                  <a:lnTo>
                    <a:pt x="256094" y="58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27" name="SMARTInkShape-4528"/>
          <p:cNvSpPr/>
          <p:nvPr/>
        </p:nvSpPr>
        <p:spPr bwMode="auto">
          <a:xfrm>
            <a:off x="6722269" y="4258179"/>
            <a:ext cx="271463" cy="42360"/>
          </a:xfrm>
          <a:custGeom>
            <a:avLst/>
            <a:gdLst/>
            <a:ahLst/>
            <a:cxnLst/>
            <a:rect l="0" t="0" r="0" b="0"/>
            <a:pathLst>
              <a:path w="271463" h="42360">
                <a:moveTo>
                  <a:pt x="0" y="42359"/>
                </a:moveTo>
                <a:lnTo>
                  <a:pt x="33490" y="42359"/>
                </a:lnTo>
                <a:lnTo>
                  <a:pt x="63853" y="42359"/>
                </a:lnTo>
                <a:lnTo>
                  <a:pt x="93179" y="38566"/>
                </a:lnTo>
                <a:lnTo>
                  <a:pt x="127004" y="32416"/>
                </a:lnTo>
                <a:lnTo>
                  <a:pt x="158369" y="25566"/>
                </a:lnTo>
                <a:lnTo>
                  <a:pt x="187771" y="14717"/>
                </a:lnTo>
                <a:lnTo>
                  <a:pt x="220447" y="3326"/>
                </a:lnTo>
                <a:lnTo>
                  <a:pt x="249457" y="0"/>
                </a:lnTo>
                <a:lnTo>
                  <a:pt x="257978" y="3953"/>
                </a:lnTo>
                <a:lnTo>
                  <a:pt x="271462" y="1378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33" name="SMARTInkShape-Group943"/>
          <p:cNvGrpSpPr/>
          <p:nvPr/>
        </p:nvGrpSpPr>
        <p:grpSpPr>
          <a:xfrm>
            <a:off x="5729741" y="4230093"/>
            <a:ext cx="511283" cy="475184"/>
            <a:chOff x="5729741" y="4230093"/>
            <a:chExt cx="511283" cy="475184"/>
          </a:xfrm>
        </p:grpSpPr>
        <p:sp>
          <p:nvSpPr>
            <p:cNvPr id="2539628" name="SMARTInkShape-4529"/>
            <p:cNvSpPr/>
            <p:nvPr/>
          </p:nvSpPr>
          <p:spPr bwMode="auto">
            <a:xfrm>
              <a:off x="6151380" y="4350544"/>
              <a:ext cx="89644" cy="85279"/>
            </a:xfrm>
            <a:custGeom>
              <a:avLst/>
              <a:gdLst/>
              <a:ahLst/>
              <a:cxnLst/>
              <a:rect l="0" t="0" r="0" b="0"/>
              <a:pathLst>
                <a:path w="89644" h="85279">
                  <a:moveTo>
                    <a:pt x="20820" y="0"/>
                  </a:moveTo>
                  <a:lnTo>
                    <a:pt x="17028" y="0"/>
                  </a:lnTo>
                  <a:lnTo>
                    <a:pt x="13049" y="2116"/>
                  </a:lnTo>
                  <a:lnTo>
                    <a:pt x="4027" y="9943"/>
                  </a:lnTo>
                  <a:lnTo>
                    <a:pt x="1450" y="14473"/>
                  </a:lnTo>
                  <a:lnTo>
                    <a:pt x="0" y="23603"/>
                  </a:lnTo>
                  <a:lnTo>
                    <a:pt x="455" y="31921"/>
                  </a:lnTo>
                  <a:lnTo>
                    <a:pt x="5172" y="44736"/>
                  </a:lnTo>
                  <a:lnTo>
                    <a:pt x="23242" y="72713"/>
                  </a:lnTo>
                  <a:lnTo>
                    <a:pt x="34149" y="80635"/>
                  </a:lnTo>
                  <a:lnTo>
                    <a:pt x="47435" y="84217"/>
                  </a:lnTo>
                  <a:lnTo>
                    <a:pt x="57634" y="85278"/>
                  </a:lnTo>
                  <a:lnTo>
                    <a:pt x="65227" y="81293"/>
                  </a:lnTo>
                  <a:lnTo>
                    <a:pt x="83038" y="65799"/>
                  </a:lnTo>
                  <a:lnTo>
                    <a:pt x="88159" y="54644"/>
                  </a:lnTo>
                  <a:lnTo>
                    <a:pt x="89643" y="42543"/>
                  </a:lnTo>
                  <a:lnTo>
                    <a:pt x="86015" y="26804"/>
                  </a:lnTo>
                  <a:lnTo>
                    <a:pt x="82074" y="16940"/>
                  </a:lnTo>
                  <a:lnTo>
                    <a:pt x="79120" y="13674"/>
                  </a:lnTo>
                  <a:lnTo>
                    <a:pt x="71601" y="10046"/>
                  </a:lnTo>
                  <a:lnTo>
                    <a:pt x="54652" y="8004"/>
                  </a:lnTo>
                  <a:lnTo>
                    <a:pt x="39296" y="13876"/>
                  </a:lnTo>
                  <a:lnTo>
                    <a:pt x="24269" y="23629"/>
                  </a:lnTo>
                  <a:lnTo>
                    <a:pt x="14945" y="33256"/>
                  </a:lnTo>
                  <a:lnTo>
                    <a:pt x="12934" y="37252"/>
                  </a:lnTo>
                  <a:lnTo>
                    <a:pt x="12388" y="40709"/>
                  </a:lnTo>
                  <a:lnTo>
                    <a:pt x="1367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29" name="SMARTInkShape-4530"/>
            <p:cNvSpPr/>
            <p:nvPr/>
          </p:nvSpPr>
          <p:spPr bwMode="auto">
            <a:xfrm>
              <a:off x="5950745" y="4350544"/>
              <a:ext cx="128586" cy="20425"/>
            </a:xfrm>
            <a:custGeom>
              <a:avLst/>
              <a:gdLst/>
              <a:ahLst/>
              <a:cxnLst/>
              <a:rect l="0" t="0" r="0" b="0"/>
              <a:pathLst>
                <a:path w="128586" h="20425">
                  <a:moveTo>
                    <a:pt x="0" y="7144"/>
                  </a:moveTo>
                  <a:lnTo>
                    <a:pt x="3791" y="10936"/>
                  </a:lnTo>
                  <a:lnTo>
                    <a:pt x="7770" y="12798"/>
                  </a:lnTo>
                  <a:lnTo>
                    <a:pt x="39942" y="20351"/>
                  </a:lnTo>
                  <a:lnTo>
                    <a:pt x="70036" y="20424"/>
                  </a:lnTo>
                  <a:lnTo>
                    <a:pt x="101851" y="11501"/>
                  </a:lnTo>
                  <a:lnTo>
                    <a:pt x="1285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0" name="SMARTInkShape-4531"/>
            <p:cNvSpPr/>
            <p:nvPr/>
          </p:nvSpPr>
          <p:spPr bwMode="auto">
            <a:xfrm>
              <a:off x="6065045" y="4230093"/>
              <a:ext cx="78581" cy="246656"/>
            </a:xfrm>
            <a:custGeom>
              <a:avLst/>
              <a:gdLst/>
              <a:ahLst/>
              <a:cxnLst/>
              <a:rect l="0" t="0" r="0" b="0"/>
              <a:pathLst>
                <a:path w="78581" h="246656">
                  <a:moveTo>
                    <a:pt x="0" y="6151"/>
                  </a:moveTo>
                  <a:lnTo>
                    <a:pt x="0" y="0"/>
                  </a:lnTo>
                  <a:lnTo>
                    <a:pt x="2116" y="29061"/>
                  </a:lnTo>
                  <a:lnTo>
                    <a:pt x="6150" y="64034"/>
                  </a:lnTo>
                  <a:lnTo>
                    <a:pt x="6701" y="88233"/>
                  </a:lnTo>
                  <a:lnTo>
                    <a:pt x="6946" y="114069"/>
                  </a:lnTo>
                  <a:lnTo>
                    <a:pt x="7055" y="138781"/>
                  </a:lnTo>
                  <a:lnTo>
                    <a:pt x="7117" y="171214"/>
                  </a:lnTo>
                  <a:lnTo>
                    <a:pt x="7135" y="200932"/>
                  </a:lnTo>
                  <a:lnTo>
                    <a:pt x="10932" y="226053"/>
                  </a:lnTo>
                  <a:lnTo>
                    <a:pt x="17029" y="236971"/>
                  </a:lnTo>
                  <a:lnTo>
                    <a:pt x="20877" y="240993"/>
                  </a:lnTo>
                  <a:lnTo>
                    <a:pt x="29386" y="245463"/>
                  </a:lnTo>
                  <a:lnTo>
                    <a:pt x="33878" y="246655"/>
                  </a:lnTo>
                  <a:lnTo>
                    <a:pt x="43102" y="245862"/>
                  </a:lnTo>
                  <a:lnTo>
                    <a:pt x="51699" y="242864"/>
                  </a:lnTo>
                  <a:lnTo>
                    <a:pt x="58167" y="238886"/>
                  </a:lnTo>
                  <a:lnTo>
                    <a:pt x="66270" y="224599"/>
                  </a:lnTo>
                  <a:lnTo>
                    <a:pt x="78580" y="1918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1" name="SMARTInkShape-4532"/>
            <p:cNvSpPr/>
            <p:nvPr/>
          </p:nvSpPr>
          <p:spPr bwMode="auto">
            <a:xfrm>
              <a:off x="5908715" y="4346636"/>
              <a:ext cx="66619" cy="120818"/>
            </a:xfrm>
            <a:custGeom>
              <a:avLst/>
              <a:gdLst/>
              <a:ahLst/>
              <a:cxnLst/>
              <a:rect l="0" t="0" r="0" b="0"/>
              <a:pathLst>
                <a:path w="66619" h="120818">
                  <a:moveTo>
                    <a:pt x="13455" y="11052"/>
                  </a:moveTo>
                  <a:lnTo>
                    <a:pt x="12660" y="22458"/>
                  </a:lnTo>
                  <a:lnTo>
                    <a:pt x="7799" y="44231"/>
                  </a:lnTo>
                  <a:lnTo>
                    <a:pt x="6604" y="74844"/>
                  </a:lnTo>
                  <a:lnTo>
                    <a:pt x="10190" y="96628"/>
                  </a:lnTo>
                  <a:lnTo>
                    <a:pt x="16279" y="110579"/>
                  </a:lnTo>
                  <a:lnTo>
                    <a:pt x="23110" y="119739"/>
                  </a:lnTo>
                  <a:lnTo>
                    <a:pt x="26241" y="120817"/>
                  </a:lnTo>
                  <a:lnTo>
                    <a:pt x="33954" y="119896"/>
                  </a:lnTo>
                  <a:lnTo>
                    <a:pt x="43429" y="114916"/>
                  </a:lnTo>
                  <a:lnTo>
                    <a:pt x="51263" y="104621"/>
                  </a:lnTo>
                  <a:lnTo>
                    <a:pt x="63422" y="74497"/>
                  </a:lnTo>
                  <a:lnTo>
                    <a:pt x="66618" y="60681"/>
                  </a:lnTo>
                  <a:lnTo>
                    <a:pt x="62203" y="32408"/>
                  </a:lnTo>
                  <a:lnTo>
                    <a:pt x="57345" y="18956"/>
                  </a:lnTo>
                  <a:lnTo>
                    <a:pt x="49894" y="7685"/>
                  </a:lnTo>
                  <a:lnTo>
                    <a:pt x="41291" y="1618"/>
                  </a:lnTo>
                  <a:lnTo>
                    <a:pt x="36774" y="0"/>
                  </a:lnTo>
                  <a:lnTo>
                    <a:pt x="32176" y="509"/>
                  </a:lnTo>
                  <a:lnTo>
                    <a:pt x="22833" y="5307"/>
                  </a:lnTo>
                  <a:lnTo>
                    <a:pt x="8648" y="20726"/>
                  </a:lnTo>
                  <a:lnTo>
                    <a:pt x="3381" y="33608"/>
                  </a:lnTo>
                  <a:lnTo>
                    <a:pt x="0" y="61280"/>
                  </a:lnTo>
                  <a:lnTo>
                    <a:pt x="3769" y="73327"/>
                  </a:lnTo>
                  <a:lnTo>
                    <a:pt x="13455" y="896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2" name="SMARTInkShape-4533"/>
            <p:cNvSpPr/>
            <p:nvPr/>
          </p:nvSpPr>
          <p:spPr bwMode="auto">
            <a:xfrm>
              <a:off x="5729741" y="4332667"/>
              <a:ext cx="127413" cy="372610"/>
            </a:xfrm>
            <a:custGeom>
              <a:avLst/>
              <a:gdLst/>
              <a:ahLst/>
              <a:cxnLst/>
              <a:rect l="0" t="0" r="0" b="0"/>
              <a:pathLst>
                <a:path w="127413" h="372610">
                  <a:moveTo>
                    <a:pt x="92414" y="75027"/>
                  </a:moveTo>
                  <a:lnTo>
                    <a:pt x="92414" y="44758"/>
                  </a:lnTo>
                  <a:lnTo>
                    <a:pt x="90298" y="39614"/>
                  </a:lnTo>
                  <a:lnTo>
                    <a:pt x="81024" y="22533"/>
                  </a:lnTo>
                  <a:lnTo>
                    <a:pt x="78192" y="13788"/>
                  </a:lnTo>
                  <a:lnTo>
                    <a:pt x="68297" y="1297"/>
                  </a:lnTo>
                  <a:lnTo>
                    <a:pt x="66018" y="474"/>
                  </a:lnTo>
                  <a:lnTo>
                    <a:pt x="63705" y="718"/>
                  </a:lnTo>
                  <a:lnTo>
                    <a:pt x="46213" y="9708"/>
                  </a:lnTo>
                  <a:lnTo>
                    <a:pt x="23233" y="30275"/>
                  </a:lnTo>
                  <a:lnTo>
                    <a:pt x="12826" y="48009"/>
                  </a:lnTo>
                  <a:lnTo>
                    <a:pt x="2994" y="80244"/>
                  </a:lnTo>
                  <a:lnTo>
                    <a:pt x="0" y="113843"/>
                  </a:lnTo>
                  <a:lnTo>
                    <a:pt x="1436" y="117573"/>
                  </a:lnTo>
                  <a:lnTo>
                    <a:pt x="3982" y="120060"/>
                  </a:lnTo>
                  <a:lnTo>
                    <a:pt x="13031" y="123559"/>
                  </a:lnTo>
                  <a:lnTo>
                    <a:pt x="15680" y="124051"/>
                  </a:lnTo>
                  <a:lnTo>
                    <a:pt x="30785" y="117158"/>
                  </a:lnTo>
                  <a:lnTo>
                    <a:pt x="58537" y="86161"/>
                  </a:lnTo>
                  <a:lnTo>
                    <a:pt x="81843" y="54383"/>
                  </a:lnTo>
                  <a:lnTo>
                    <a:pt x="100146" y="21060"/>
                  </a:lnTo>
                  <a:lnTo>
                    <a:pt x="105839" y="0"/>
                  </a:lnTo>
                  <a:lnTo>
                    <a:pt x="106532" y="15051"/>
                  </a:lnTo>
                  <a:lnTo>
                    <a:pt x="108786" y="49892"/>
                  </a:lnTo>
                  <a:lnTo>
                    <a:pt x="112347" y="85306"/>
                  </a:lnTo>
                  <a:lnTo>
                    <a:pt x="113180" y="112933"/>
                  </a:lnTo>
                  <a:lnTo>
                    <a:pt x="113550" y="143733"/>
                  </a:lnTo>
                  <a:lnTo>
                    <a:pt x="115832" y="175942"/>
                  </a:lnTo>
                  <a:lnTo>
                    <a:pt x="118697" y="208778"/>
                  </a:lnTo>
                  <a:lnTo>
                    <a:pt x="119971" y="241893"/>
                  </a:lnTo>
                  <a:lnTo>
                    <a:pt x="122654" y="273014"/>
                  </a:lnTo>
                  <a:lnTo>
                    <a:pt x="125698" y="301133"/>
                  </a:lnTo>
                  <a:lnTo>
                    <a:pt x="127412" y="334021"/>
                  </a:lnTo>
                  <a:lnTo>
                    <a:pt x="127126" y="357611"/>
                  </a:lnTo>
                  <a:lnTo>
                    <a:pt x="124247" y="366778"/>
                  </a:lnTo>
                  <a:lnTo>
                    <a:pt x="122368" y="369541"/>
                  </a:lnTo>
                  <a:lnTo>
                    <a:pt x="118163" y="372609"/>
                  </a:lnTo>
                  <a:lnTo>
                    <a:pt x="109415" y="367623"/>
                  </a:lnTo>
                  <a:lnTo>
                    <a:pt x="88188" y="345019"/>
                  </a:lnTo>
                  <a:lnTo>
                    <a:pt x="73524" y="313246"/>
                  </a:lnTo>
                  <a:lnTo>
                    <a:pt x="66027" y="289381"/>
                  </a:lnTo>
                  <a:lnTo>
                    <a:pt x="56697" y="2536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37" name="SMARTInkShape-Group944"/>
          <p:cNvGrpSpPr/>
          <p:nvPr/>
        </p:nvGrpSpPr>
        <p:grpSpPr>
          <a:xfrm>
            <a:off x="8554155" y="3507999"/>
            <a:ext cx="239802" cy="384266"/>
            <a:chOff x="8554155" y="3507999"/>
            <a:chExt cx="239802" cy="384266"/>
          </a:xfrm>
        </p:grpSpPr>
        <p:sp>
          <p:nvSpPr>
            <p:cNvPr id="2539634" name="SMARTInkShape-4534"/>
            <p:cNvSpPr/>
            <p:nvPr/>
          </p:nvSpPr>
          <p:spPr bwMode="auto">
            <a:xfrm>
              <a:off x="8765381" y="3757613"/>
              <a:ext cx="28576" cy="7057"/>
            </a:xfrm>
            <a:custGeom>
              <a:avLst/>
              <a:gdLst/>
              <a:ahLst/>
              <a:cxnLst/>
              <a:rect l="0" t="0" r="0" b="0"/>
              <a:pathLst>
                <a:path w="28576" h="7057">
                  <a:moveTo>
                    <a:pt x="28575" y="0"/>
                  </a:moveTo>
                  <a:lnTo>
                    <a:pt x="22424" y="0"/>
                  </a:lnTo>
                  <a:lnTo>
                    <a:pt x="25518" y="3792"/>
                  </a:lnTo>
                  <a:lnTo>
                    <a:pt x="25744" y="4909"/>
                  </a:lnTo>
                  <a:lnTo>
                    <a:pt x="25099" y="5654"/>
                  </a:lnTo>
                  <a:lnTo>
                    <a:pt x="22155" y="6849"/>
                  </a:lnTo>
                  <a:lnTo>
                    <a:pt x="17853" y="705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5" name="SMARTInkShape-4535"/>
            <p:cNvSpPr/>
            <p:nvPr/>
          </p:nvSpPr>
          <p:spPr bwMode="auto">
            <a:xfrm>
              <a:off x="8615363" y="3507999"/>
              <a:ext cx="132780" cy="149602"/>
            </a:xfrm>
            <a:custGeom>
              <a:avLst/>
              <a:gdLst/>
              <a:ahLst/>
              <a:cxnLst/>
              <a:rect l="0" t="0" r="0" b="0"/>
              <a:pathLst>
                <a:path w="132780" h="149602">
                  <a:moveTo>
                    <a:pt x="0" y="42445"/>
                  </a:moveTo>
                  <a:lnTo>
                    <a:pt x="0" y="35595"/>
                  </a:lnTo>
                  <a:lnTo>
                    <a:pt x="6497" y="29656"/>
                  </a:lnTo>
                  <a:lnTo>
                    <a:pt x="38075" y="13818"/>
                  </a:lnTo>
                  <a:lnTo>
                    <a:pt x="71747" y="2751"/>
                  </a:lnTo>
                  <a:lnTo>
                    <a:pt x="107196" y="0"/>
                  </a:lnTo>
                  <a:lnTo>
                    <a:pt x="119345" y="4001"/>
                  </a:lnTo>
                  <a:lnTo>
                    <a:pt x="128448" y="10277"/>
                  </a:lnTo>
                  <a:lnTo>
                    <a:pt x="132495" y="15713"/>
                  </a:lnTo>
                  <a:lnTo>
                    <a:pt x="132779" y="19067"/>
                  </a:lnTo>
                  <a:lnTo>
                    <a:pt x="130980" y="27028"/>
                  </a:lnTo>
                  <a:lnTo>
                    <a:pt x="117654" y="49983"/>
                  </a:lnTo>
                  <a:lnTo>
                    <a:pt x="101851" y="72744"/>
                  </a:lnTo>
                  <a:lnTo>
                    <a:pt x="91296" y="90845"/>
                  </a:lnTo>
                  <a:lnTo>
                    <a:pt x="67685" y="124785"/>
                  </a:lnTo>
                  <a:lnTo>
                    <a:pt x="65299" y="132635"/>
                  </a:lnTo>
                  <a:lnTo>
                    <a:pt x="64426" y="141007"/>
                  </a:lnTo>
                  <a:lnTo>
                    <a:pt x="71918" y="145820"/>
                  </a:lnTo>
                  <a:lnTo>
                    <a:pt x="84191" y="148481"/>
                  </a:lnTo>
                  <a:lnTo>
                    <a:pt x="114300" y="1496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6" name="SMARTInkShape-4536"/>
            <p:cNvSpPr/>
            <p:nvPr/>
          </p:nvSpPr>
          <p:spPr bwMode="auto">
            <a:xfrm>
              <a:off x="8554155" y="3865700"/>
              <a:ext cx="225515" cy="26565"/>
            </a:xfrm>
            <a:custGeom>
              <a:avLst/>
              <a:gdLst/>
              <a:ahLst/>
              <a:cxnLst/>
              <a:rect l="0" t="0" r="0" b="0"/>
              <a:pathLst>
                <a:path w="225515" h="26565">
                  <a:moveTo>
                    <a:pt x="11201" y="13356"/>
                  </a:moveTo>
                  <a:lnTo>
                    <a:pt x="7408" y="13356"/>
                  </a:lnTo>
                  <a:lnTo>
                    <a:pt x="6291" y="14150"/>
                  </a:lnTo>
                  <a:lnTo>
                    <a:pt x="5547" y="15473"/>
                  </a:lnTo>
                  <a:lnTo>
                    <a:pt x="4352" y="19507"/>
                  </a:lnTo>
                  <a:lnTo>
                    <a:pt x="352" y="23998"/>
                  </a:lnTo>
                  <a:lnTo>
                    <a:pt x="0" y="25213"/>
                  </a:lnTo>
                  <a:lnTo>
                    <a:pt x="558" y="26024"/>
                  </a:lnTo>
                  <a:lnTo>
                    <a:pt x="1725" y="26564"/>
                  </a:lnTo>
                  <a:lnTo>
                    <a:pt x="3296" y="26130"/>
                  </a:lnTo>
                  <a:lnTo>
                    <a:pt x="34525" y="10823"/>
                  </a:lnTo>
                  <a:lnTo>
                    <a:pt x="63169" y="2214"/>
                  </a:lnTo>
                  <a:lnTo>
                    <a:pt x="94156" y="0"/>
                  </a:lnTo>
                  <a:lnTo>
                    <a:pt x="128472" y="139"/>
                  </a:lnTo>
                  <a:lnTo>
                    <a:pt x="162189" y="4060"/>
                  </a:lnTo>
                  <a:lnTo>
                    <a:pt x="197836" y="5787"/>
                  </a:lnTo>
                  <a:lnTo>
                    <a:pt x="225514" y="62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40" name="SMARTInkShape-Group945"/>
          <p:cNvGrpSpPr/>
          <p:nvPr/>
        </p:nvGrpSpPr>
        <p:grpSpPr>
          <a:xfrm>
            <a:off x="7600950" y="3729038"/>
            <a:ext cx="800101" cy="247864"/>
            <a:chOff x="7600950" y="3729038"/>
            <a:chExt cx="800101" cy="247864"/>
          </a:xfrm>
        </p:grpSpPr>
        <p:sp>
          <p:nvSpPr>
            <p:cNvPr id="2539638" name="SMARTInkShape-4537"/>
            <p:cNvSpPr/>
            <p:nvPr/>
          </p:nvSpPr>
          <p:spPr bwMode="auto">
            <a:xfrm>
              <a:off x="8065381" y="3857625"/>
              <a:ext cx="335670" cy="57143"/>
            </a:xfrm>
            <a:custGeom>
              <a:avLst/>
              <a:gdLst/>
              <a:ahLst/>
              <a:cxnLst/>
              <a:rect l="0" t="0" r="0" b="0"/>
              <a:pathLst>
                <a:path w="335670" h="57143">
                  <a:moveTo>
                    <a:pt x="7057" y="42863"/>
                  </a:moveTo>
                  <a:lnTo>
                    <a:pt x="7057" y="49013"/>
                  </a:lnTo>
                  <a:lnTo>
                    <a:pt x="6263" y="49344"/>
                  </a:lnTo>
                  <a:lnTo>
                    <a:pt x="207" y="49980"/>
                  </a:lnTo>
                  <a:lnTo>
                    <a:pt x="0" y="53791"/>
                  </a:lnTo>
                  <a:lnTo>
                    <a:pt x="765" y="54911"/>
                  </a:lnTo>
                  <a:lnTo>
                    <a:pt x="2068" y="55657"/>
                  </a:lnTo>
                  <a:lnTo>
                    <a:pt x="9863" y="56855"/>
                  </a:lnTo>
                  <a:lnTo>
                    <a:pt x="37498" y="57124"/>
                  </a:lnTo>
                  <a:lnTo>
                    <a:pt x="65200" y="57142"/>
                  </a:lnTo>
                  <a:lnTo>
                    <a:pt x="98544" y="53356"/>
                  </a:lnTo>
                  <a:lnTo>
                    <a:pt x="126035" y="49378"/>
                  </a:lnTo>
                  <a:lnTo>
                    <a:pt x="156773" y="44964"/>
                  </a:lnTo>
                  <a:lnTo>
                    <a:pt x="188955" y="40357"/>
                  </a:lnTo>
                  <a:lnTo>
                    <a:pt x="219663" y="35664"/>
                  </a:lnTo>
                  <a:lnTo>
                    <a:pt x="249186" y="30138"/>
                  </a:lnTo>
                  <a:lnTo>
                    <a:pt x="278182" y="22390"/>
                  </a:lnTo>
                  <a:lnTo>
                    <a:pt x="313697" y="9103"/>
                  </a:lnTo>
                  <a:lnTo>
                    <a:pt x="3356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39" name="SMARTInkShape-4538"/>
            <p:cNvSpPr/>
            <p:nvPr/>
          </p:nvSpPr>
          <p:spPr bwMode="auto">
            <a:xfrm>
              <a:off x="7600950" y="3729038"/>
              <a:ext cx="152154" cy="247864"/>
            </a:xfrm>
            <a:custGeom>
              <a:avLst/>
              <a:gdLst/>
              <a:ahLst/>
              <a:cxnLst/>
              <a:rect l="0" t="0" r="0" b="0"/>
              <a:pathLst>
                <a:path w="152154" h="247864">
                  <a:moveTo>
                    <a:pt x="0" y="0"/>
                  </a:moveTo>
                  <a:lnTo>
                    <a:pt x="17000" y="0"/>
                  </a:lnTo>
                  <a:lnTo>
                    <a:pt x="18476" y="793"/>
                  </a:lnTo>
                  <a:lnTo>
                    <a:pt x="19462" y="2116"/>
                  </a:lnTo>
                  <a:lnTo>
                    <a:pt x="20555" y="6496"/>
                  </a:lnTo>
                  <a:lnTo>
                    <a:pt x="21380" y="40192"/>
                  </a:lnTo>
                  <a:lnTo>
                    <a:pt x="21420" y="74702"/>
                  </a:lnTo>
                  <a:lnTo>
                    <a:pt x="21428" y="102655"/>
                  </a:lnTo>
                  <a:lnTo>
                    <a:pt x="17638" y="134838"/>
                  </a:lnTo>
                  <a:lnTo>
                    <a:pt x="15280" y="169509"/>
                  </a:lnTo>
                  <a:lnTo>
                    <a:pt x="14582" y="197333"/>
                  </a:lnTo>
                  <a:lnTo>
                    <a:pt x="8163" y="231273"/>
                  </a:lnTo>
                  <a:lnTo>
                    <a:pt x="7824" y="231970"/>
                  </a:lnTo>
                  <a:lnTo>
                    <a:pt x="7596" y="231640"/>
                  </a:lnTo>
                  <a:lnTo>
                    <a:pt x="7445" y="230627"/>
                  </a:lnTo>
                  <a:lnTo>
                    <a:pt x="20140" y="197058"/>
                  </a:lnTo>
                  <a:lnTo>
                    <a:pt x="31985" y="167572"/>
                  </a:lnTo>
                  <a:lnTo>
                    <a:pt x="47136" y="139168"/>
                  </a:lnTo>
                  <a:lnTo>
                    <a:pt x="77779" y="107835"/>
                  </a:lnTo>
                  <a:lnTo>
                    <a:pt x="91718" y="95551"/>
                  </a:lnTo>
                  <a:lnTo>
                    <a:pt x="103205" y="90092"/>
                  </a:lnTo>
                  <a:lnTo>
                    <a:pt x="122390" y="87019"/>
                  </a:lnTo>
                  <a:lnTo>
                    <a:pt x="128425" y="88968"/>
                  </a:lnTo>
                  <a:lnTo>
                    <a:pt x="139363" y="97485"/>
                  </a:lnTo>
                  <a:lnTo>
                    <a:pt x="150654" y="115668"/>
                  </a:lnTo>
                  <a:lnTo>
                    <a:pt x="152153" y="133428"/>
                  </a:lnTo>
                  <a:lnTo>
                    <a:pt x="148586" y="153757"/>
                  </a:lnTo>
                  <a:lnTo>
                    <a:pt x="133190" y="183846"/>
                  </a:lnTo>
                  <a:lnTo>
                    <a:pt x="112754" y="215163"/>
                  </a:lnTo>
                  <a:lnTo>
                    <a:pt x="82038" y="239057"/>
                  </a:lnTo>
                  <a:lnTo>
                    <a:pt x="67435" y="246779"/>
                  </a:lnTo>
                  <a:lnTo>
                    <a:pt x="64007" y="247863"/>
                  </a:lnTo>
                  <a:lnTo>
                    <a:pt x="62515" y="245411"/>
                  </a:lnTo>
                  <a:lnTo>
                    <a:pt x="62974" y="234219"/>
                  </a:lnTo>
                  <a:lnTo>
                    <a:pt x="85725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41" name="SMARTInkShape-4539"/>
          <p:cNvSpPr/>
          <p:nvPr/>
        </p:nvSpPr>
        <p:spPr bwMode="auto">
          <a:xfrm>
            <a:off x="6815672" y="3843551"/>
            <a:ext cx="199492" cy="183259"/>
          </a:xfrm>
          <a:custGeom>
            <a:avLst/>
            <a:gdLst/>
            <a:ahLst/>
            <a:cxnLst/>
            <a:rect l="0" t="0" r="0" b="0"/>
            <a:pathLst>
              <a:path w="199492" h="183259">
                <a:moveTo>
                  <a:pt x="49472" y="49793"/>
                </a:moveTo>
                <a:lnTo>
                  <a:pt x="49472" y="56642"/>
                </a:lnTo>
                <a:lnTo>
                  <a:pt x="49472" y="50760"/>
                </a:lnTo>
                <a:lnTo>
                  <a:pt x="53265" y="46287"/>
                </a:lnTo>
                <a:lnTo>
                  <a:pt x="55126" y="40032"/>
                </a:lnTo>
                <a:lnTo>
                  <a:pt x="55623" y="36142"/>
                </a:lnTo>
                <a:lnTo>
                  <a:pt x="54058" y="29703"/>
                </a:lnTo>
                <a:lnTo>
                  <a:pt x="51510" y="24195"/>
                </a:lnTo>
                <a:lnTo>
                  <a:pt x="43401" y="2213"/>
                </a:lnTo>
                <a:lnTo>
                  <a:pt x="42250" y="1405"/>
                </a:lnTo>
                <a:lnTo>
                  <a:pt x="36837" y="266"/>
                </a:lnTo>
                <a:lnTo>
                  <a:pt x="32479" y="0"/>
                </a:lnTo>
                <a:lnTo>
                  <a:pt x="30205" y="1516"/>
                </a:lnTo>
                <a:lnTo>
                  <a:pt x="22420" y="12823"/>
                </a:lnTo>
                <a:lnTo>
                  <a:pt x="12000" y="34782"/>
                </a:lnTo>
                <a:lnTo>
                  <a:pt x="5557" y="68171"/>
                </a:lnTo>
                <a:lnTo>
                  <a:pt x="1271" y="98894"/>
                </a:lnTo>
                <a:lnTo>
                  <a:pt x="0" y="128106"/>
                </a:lnTo>
                <a:lnTo>
                  <a:pt x="1741" y="152636"/>
                </a:lnTo>
                <a:lnTo>
                  <a:pt x="9440" y="175147"/>
                </a:lnTo>
                <a:lnTo>
                  <a:pt x="13953" y="180912"/>
                </a:lnTo>
                <a:lnTo>
                  <a:pt x="16268" y="182449"/>
                </a:lnTo>
                <a:lnTo>
                  <a:pt x="19398" y="182680"/>
                </a:lnTo>
                <a:lnTo>
                  <a:pt x="27110" y="180821"/>
                </a:lnTo>
                <a:lnTo>
                  <a:pt x="40377" y="171519"/>
                </a:lnTo>
                <a:lnTo>
                  <a:pt x="58288" y="143540"/>
                </a:lnTo>
                <a:lnTo>
                  <a:pt x="70293" y="114260"/>
                </a:lnTo>
                <a:lnTo>
                  <a:pt x="76515" y="89338"/>
                </a:lnTo>
                <a:lnTo>
                  <a:pt x="77744" y="76419"/>
                </a:lnTo>
                <a:lnTo>
                  <a:pt x="77845" y="76275"/>
                </a:lnTo>
                <a:lnTo>
                  <a:pt x="80158" y="110445"/>
                </a:lnTo>
                <a:lnTo>
                  <a:pt x="87989" y="141942"/>
                </a:lnTo>
                <a:lnTo>
                  <a:pt x="98632" y="163880"/>
                </a:lnTo>
                <a:lnTo>
                  <a:pt x="109421" y="174052"/>
                </a:lnTo>
                <a:lnTo>
                  <a:pt x="122153" y="180425"/>
                </a:lnTo>
                <a:lnTo>
                  <a:pt x="135749" y="183258"/>
                </a:lnTo>
                <a:lnTo>
                  <a:pt x="142709" y="181632"/>
                </a:lnTo>
                <a:lnTo>
                  <a:pt x="156792" y="173475"/>
                </a:lnTo>
                <a:lnTo>
                  <a:pt x="187764" y="141399"/>
                </a:lnTo>
                <a:lnTo>
                  <a:pt x="199491" y="12837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642" name="SMARTInkShape-4540"/>
          <p:cNvSpPr/>
          <p:nvPr/>
        </p:nvSpPr>
        <p:spPr bwMode="auto">
          <a:xfrm>
            <a:off x="6207118" y="3893344"/>
            <a:ext cx="255706" cy="286305"/>
          </a:xfrm>
          <a:custGeom>
            <a:avLst/>
            <a:gdLst/>
            <a:ahLst/>
            <a:cxnLst/>
            <a:rect l="0" t="0" r="0" b="0"/>
            <a:pathLst>
              <a:path w="255706" h="286305">
                <a:moveTo>
                  <a:pt x="65095" y="0"/>
                </a:moveTo>
                <a:lnTo>
                  <a:pt x="65095" y="9943"/>
                </a:lnTo>
                <a:lnTo>
                  <a:pt x="62978" y="14473"/>
                </a:lnTo>
                <a:lnTo>
                  <a:pt x="61302" y="16793"/>
                </a:lnTo>
                <a:lnTo>
                  <a:pt x="51887" y="48745"/>
                </a:lnTo>
                <a:lnTo>
                  <a:pt x="50902" y="70147"/>
                </a:lnTo>
                <a:lnTo>
                  <a:pt x="51664" y="72959"/>
                </a:lnTo>
                <a:lnTo>
                  <a:pt x="52966" y="74833"/>
                </a:lnTo>
                <a:lnTo>
                  <a:pt x="54628" y="76082"/>
                </a:lnTo>
                <a:lnTo>
                  <a:pt x="58589" y="77471"/>
                </a:lnTo>
                <a:lnTo>
                  <a:pt x="63810" y="78362"/>
                </a:lnTo>
                <a:lnTo>
                  <a:pt x="72299" y="74724"/>
                </a:lnTo>
                <a:lnTo>
                  <a:pt x="74660" y="72041"/>
                </a:lnTo>
                <a:lnTo>
                  <a:pt x="83877" y="46466"/>
                </a:lnTo>
                <a:lnTo>
                  <a:pt x="86177" y="17613"/>
                </a:lnTo>
                <a:lnTo>
                  <a:pt x="84255" y="9680"/>
                </a:lnTo>
                <a:lnTo>
                  <a:pt x="82630" y="6454"/>
                </a:lnTo>
                <a:lnTo>
                  <a:pt x="80753" y="4302"/>
                </a:lnTo>
                <a:lnTo>
                  <a:pt x="76552" y="1912"/>
                </a:lnTo>
                <a:lnTo>
                  <a:pt x="74320" y="2068"/>
                </a:lnTo>
                <a:lnTo>
                  <a:pt x="69724" y="4359"/>
                </a:lnTo>
                <a:lnTo>
                  <a:pt x="48046" y="39977"/>
                </a:lnTo>
                <a:lnTo>
                  <a:pt x="30674" y="72699"/>
                </a:lnTo>
                <a:lnTo>
                  <a:pt x="17590" y="107530"/>
                </a:lnTo>
                <a:lnTo>
                  <a:pt x="6569" y="140869"/>
                </a:lnTo>
                <a:lnTo>
                  <a:pt x="189" y="160240"/>
                </a:lnTo>
                <a:lnTo>
                  <a:pt x="0" y="176786"/>
                </a:lnTo>
                <a:lnTo>
                  <a:pt x="2562" y="185728"/>
                </a:lnTo>
                <a:lnTo>
                  <a:pt x="4356" y="188112"/>
                </a:lnTo>
                <a:lnTo>
                  <a:pt x="12699" y="190761"/>
                </a:lnTo>
                <a:lnTo>
                  <a:pt x="18259" y="191468"/>
                </a:lnTo>
                <a:lnTo>
                  <a:pt x="30784" y="185903"/>
                </a:lnTo>
                <a:lnTo>
                  <a:pt x="62021" y="159135"/>
                </a:lnTo>
                <a:lnTo>
                  <a:pt x="85615" y="128731"/>
                </a:lnTo>
                <a:lnTo>
                  <a:pt x="107686" y="94587"/>
                </a:lnTo>
                <a:lnTo>
                  <a:pt x="129308" y="63127"/>
                </a:lnTo>
                <a:lnTo>
                  <a:pt x="143211" y="33697"/>
                </a:lnTo>
                <a:lnTo>
                  <a:pt x="148565" y="16246"/>
                </a:lnTo>
                <a:lnTo>
                  <a:pt x="148523" y="14800"/>
                </a:lnTo>
                <a:lnTo>
                  <a:pt x="147700" y="15422"/>
                </a:lnTo>
                <a:lnTo>
                  <a:pt x="126371" y="46333"/>
                </a:lnTo>
                <a:lnTo>
                  <a:pt x="104946" y="76699"/>
                </a:lnTo>
                <a:lnTo>
                  <a:pt x="89157" y="101557"/>
                </a:lnTo>
                <a:lnTo>
                  <a:pt x="76846" y="125834"/>
                </a:lnTo>
                <a:lnTo>
                  <a:pt x="63968" y="149853"/>
                </a:lnTo>
                <a:lnTo>
                  <a:pt x="47562" y="181455"/>
                </a:lnTo>
                <a:lnTo>
                  <a:pt x="38702" y="209674"/>
                </a:lnTo>
                <a:lnTo>
                  <a:pt x="38767" y="213601"/>
                </a:lnTo>
                <a:lnTo>
                  <a:pt x="39606" y="216219"/>
                </a:lnTo>
                <a:lnTo>
                  <a:pt x="40958" y="217965"/>
                </a:lnTo>
                <a:lnTo>
                  <a:pt x="44241" y="218335"/>
                </a:lnTo>
                <a:lnTo>
                  <a:pt x="54239" y="216629"/>
                </a:lnTo>
                <a:lnTo>
                  <a:pt x="73255" y="203621"/>
                </a:lnTo>
                <a:lnTo>
                  <a:pt x="101808" y="171396"/>
                </a:lnTo>
                <a:lnTo>
                  <a:pt x="127213" y="138273"/>
                </a:lnTo>
                <a:lnTo>
                  <a:pt x="142709" y="112255"/>
                </a:lnTo>
                <a:lnTo>
                  <a:pt x="161028" y="78416"/>
                </a:lnTo>
                <a:lnTo>
                  <a:pt x="182081" y="42987"/>
                </a:lnTo>
                <a:lnTo>
                  <a:pt x="183567" y="40564"/>
                </a:lnTo>
                <a:lnTo>
                  <a:pt x="183763" y="40536"/>
                </a:lnTo>
                <a:lnTo>
                  <a:pt x="167682" y="72572"/>
                </a:lnTo>
                <a:lnTo>
                  <a:pt x="149466" y="104935"/>
                </a:lnTo>
                <a:lnTo>
                  <a:pt x="135930" y="130775"/>
                </a:lnTo>
                <a:lnTo>
                  <a:pt x="118715" y="164513"/>
                </a:lnTo>
                <a:lnTo>
                  <a:pt x="103560" y="194618"/>
                </a:lnTo>
                <a:lnTo>
                  <a:pt x="95624" y="221035"/>
                </a:lnTo>
                <a:lnTo>
                  <a:pt x="94538" y="228677"/>
                </a:lnTo>
                <a:lnTo>
                  <a:pt x="95042" y="231033"/>
                </a:lnTo>
                <a:lnTo>
                  <a:pt x="96172" y="232603"/>
                </a:lnTo>
                <a:lnTo>
                  <a:pt x="97719" y="233650"/>
                </a:lnTo>
                <a:lnTo>
                  <a:pt x="105788" y="230579"/>
                </a:lnTo>
                <a:lnTo>
                  <a:pt x="117311" y="222336"/>
                </a:lnTo>
                <a:lnTo>
                  <a:pt x="144112" y="189056"/>
                </a:lnTo>
                <a:lnTo>
                  <a:pt x="165236" y="156029"/>
                </a:lnTo>
                <a:lnTo>
                  <a:pt x="186577" y="121108"/>
                </a:lnTo>
                <a:lnTo>
                  <a:pt x="205864" y="87742"/>
                </a:lnTo>
                <a:lnTo>
                  <a:pt x="220098" y="57063"/>
                </a:lnTo>
                <a:lnTo>
                  <a:pt x="220818" y="56298"/>
                </a:lnTo>
                <a:lnTo>
                  <a:pt x="221298" y="56582"/>
                </a:lnTo>
                <a:lnTo>
                  <a:pt x="204472" y="84621"/>
                </a:lnTo>
                <a:lnTo>
                  <a:pt x="187619" y="116089"/>
                </a:lnTo>
                <a:lnTo>
                  <a:pt x="170454" y="150549"/>
                </a:lnTo>
                <a:lnTo>
                  <a:pt x="152404" y="183778"/>
                </a:lnTo>
                <a:lnTo>
                  <a:pt x="139119" y="211615"/>
                </a:lnTo>
                <a:lnTo>
                  <a:pt x="123806" y="246633"/>
                </a:lnTo>
                <a:lnTo>
                  <a:pt x="124873" y="246972"/>
                </a:lnTo>
                <a:lnTo>
                  <a:pt x="130292" y="245232"/>
                </a:lnTo>
                <a:lnTo>
                  <a:pt x="159023" y="212112"/>
                </a:lnTo>
                <a:lnTo>
                  <a:pt x="181825" y="182969"/>
                </a:lnTo>
                <a:lnTo>
                  <a:pt x="206573" y="149198"/>
                </a:lnTo>
                <a:lnTo>
                  <a:pt x="228987" y="120407"/>
                </a:lnTo>
                <a:lnTo>
                  <a:pt x="241917" y="109870"/>
                </a:lnTo>
                <a:lnTo>
                  <a:pt x="246476" y="108172"/>
                </a:lnTo>
                <a:lnTo>
                  <a:pt x="250310" y="107833"/>
                </a:lnTo>
                <a:lnTo>
                  <a:pt x="252865" y="109195"/>
                </a:lnTo>
                <a:lnTo>
                  <a:pt x="254568" y="111690"/>
                </a:lnTo>
                <a:lnTo>
                  <a:pt x="255705" y="114941"/>
                </a:lnTo>
                <a:lnTo>
                  <a:pt x="249718" y="138479"/>
                </a:lnTo>
                <a:lnTo>
                  <a:pt x="234098" y="170588"/>
                </a:lnTo>
                <a:lnTo>
                  <a:pt x="221169" y="195673"/>
                </a:lnTo>
                <a:lnTo>
                  <a:pt x="207487" y="221903"/>
                </a:lnTo>
                <a:lnTo>
                  <a:pt x="187189" y="256602"/>
                </a:lnTo>
                <a:lnTo>
                  <a:pt x="164536" y="285390"/>
                </a:lnTo>
                <a:lnTo>
                  <a:pt x="163139" y="286304"/>
                </a:lnTo>
                <a:lnTo>
                  <a:pt x="163001" y="285325"/>
                </a:lnTo>
                <a:lnTo>
                  <a:pt x="172252" y="2500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49" name="SMARTInkShape-Group948"/>
          <p:cNvGrpSpPr/>
          <p:nvPr/>
        </p:nvGrpSpPr>
        <p:grpSpPr>
          <a:xfrm>
            <a:off x="5715000" y="3771987"/>
            <a:ext cx="792957" cy="349958"/>
            <a:chOff x="5715000" y="3771987"/>
            <a:chExt cx="792957" cy="349958"/>
          </a:xfrm>
        </p:grpSpPr>
        <p:sp>
          <p:nvSpPr>
            <p:cNvPr id="2539643" name="SMARTInkShape-4541"/>
            <p:cNvSpPr/>
            <p:nvPr/>
          </p:nvSpPr>
          <p:spPr bwMode="auto">
            <a:xfrm>
              <a:off x="6233040" y="3915164"/>
              <a:ext cx="274917" cy="163788"/>
            </a:xfrm>
            <a:custGeom>
              <a:avLst/>
              <a:gdLst/>
              <a:ahLst/>
              <a:cxnLst/>
              <a:rect l="0" t="0" r="0" b="0"/>
              <a:pathLst>
                <a:path w="274917" h="163788">
                  <a:moveTo>
                    <a:pt x="10598" y="6755"/>
                  </a:moveTo>
                  <a:lnTo>
                    <a:pt x="10598" y="10547"/>
                  </a:lnTo>
                  <a:lnTo>
                    <a:pt x="8481" y="14526"/>
                  </a:lnTo>
                  <a:lnTo>
                    <a:pt x="6805" y="16698"/>
                  </a:lnTo>
                  <a:lnTo>
                    <a:pt x="2827" y="19111"/>
                  </a:lnTo>
                  <a:lnTo>
                    <a:pt x="655" y="19755"/>
                  </a:lnTo>
                  <a:lnTo>
                    <a:pt x="0" y="20184"/>
                  </a:lnTo>
                  <a:lnTo>
                    <a:pt x="357" y="20470"/>
                  </a:lnTo>
                  <a:lnTo>
                    <a:pt x="1390" y="20661"/>
                  </a:lnTo>
                  <a:lnTo>
                    <a:pt x="4653" y="18756"/>
                  </a:lnTo>
                  <a:lnTo>
                    <a:pt x="8750" y="16057"/>
                  </a:lnTo>
                  <a:lnTo>
                    <a:pt x="40458" y="6254"/>
                  </a:lnTo>
                  <a:lnTo>
                    <a:pt x="63100" y="1579"/>
                  </a:lnTo>
                  <a:lnTo>
                    <a:pt x="95405" y="0"/>
                  </a:lnTo>
                  <a:lnTo>
                    <a:pt x="113690" y="3519"/>
                  </a:lnTo>
                  <a:lnTo>
                    <a:pt x="125369" y="9588"/>
                  </a:lnTo>
                  <a:lnTo>
                    <a:pt x="129076" y="14100"/>
                  </a:lnTo>
                  <a:lnTo>
                    <a:pt x="130065" y="16414"/>
                  </a:lnTo>
                  <a:lnTo>
                    <a:pt x="129136" y="19544"/>
                  </a:lnTo>
                  <a:lnTo>
                    <a:pt x="106762" y="50844"/>
                  </a:lnTo>
                  <a:lnTo>
                    <a:pt x="74384" y="85498"/>
                  </a:lnTo>
                  <a:lnTo>
                    <a:pt x="60894" y="106815"/>
                  </a:lnTo>
                  <a:lnTo>
                    <a:pt x="55663" y="128213"/>
                  </a:lnTo>
                  <a:lnTo>
                    <a:pt x="56556" y="138259"/>
                  </a:lnTo>
                  <a:lnTo>
                    <a:pt x="57905" y="142050"/>
                  </a:lnTo>
                  <a:lnTo>
                    <a:pt x="67872" y="148378"/>
                  </a:lnTo>
                  <a:lnTo>
                    <a:pt x="100139" y="158907"/>
                  </a:lnTo>
                  <a:lnTo>
                    <a:pt x="131496" y="162433"/>
                  </a:lnTo>
                  <a:lnTo>
                    <a:pt x="165923" y="163477"/>
                  </a:lnTo>
                  <a:lnTo>
                    <a:pt x="197466" y="163787"/>
                  </a:lnTo>
                  <a:lnTo>
                    <a:pt x="226921" y="160086"/>
                  </a:lnTo>
                  <a:lnTo>
                    <a:pt x="262143" y="152518"/>
                  </a:lnTo>
                  <a:lnTo>
                    <a:pt x="274916" y="1496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4" name="SMARTInkShape-4542"/>
            <p:cNvSpPr/>
            <p:nvPr/>
          </p:nvSpPr>
          <p:spPr bwMode="auto">
            <a:xfrm>
              <a:off x="6001609" y="3922912"/>
              <a:ext cx="113442" cy="141883"/>
            </a:xfrm>
            <a:custGeom>
              <a:avLst/>
              <a:gdLst/>
              <a:ahLst/>
              <a:cxnLst/>
              <a:rect l="0" t="0" r="0" b="0"/>
              <a:pathLst>
                <a:path w="113442" h="141883">
                  <a:moveTo>
                    <a:pt x="99154" y="6151"/>
                  </a:moveTo>
                  <a:lnTo>
                    <a:pt x="105304" y="6151"/>
                  </a:lnTo>
                  <a:lnTo>
                    <a:pt x="102211" y="6151"/>
                  </a:lnTo>
                  <a:lnTo>
                    <a:pt x="101192" y="5357"/>
                  </a:lnTo>
                  <a:lnTo>
                    <a:pt x="100059" y="2358"/>
                  </a:lnTo>
                  <a:lnTo>
                    <a:pt x="98964" y="1241"/>
                  </a:lnTo>
                  <a:lnTo>
                    <a:pt x="95629" y="0"/>
                  </a:lnTo>
                  <a:lnTo>
                    <a:pt x="93629" y="462"/>
                  </a:lnTo>
                  <a:lnTo>
                    <a:pt x="84716" y="4792"/>
                  </a:lnTo>
                  <a:lnTo>
                    <a:pt x="82386" y="5245"/>
                  </a:lnTo>
                  <a:lnTo>
                    <a:pt x="75312" y="9675"/>
                  </a:lnTo>
                  <a:lnTo>
                    <a:pt x="40173" y="33785"/>
                  </a:lnTo>
                  <a:lnTo>
                    <a:pt x="8923" y="67196"/>
                  </a:lnTo>
                  <a:lnTo>
                    <a:pt x="3489" y="77203"/>
                  </a:lnTo>
                  <a:lnTo>
                    <a:pt x="0" y="96562"/>
                  </a:lnTo>
                  <a:lnTo>
                    <a:pt x="1639" y="104012"/>
                  </a:lnTo>
                  <a:lnTo>
                    <a:pt x="3188" y="107111"/>
                  </a:lnTo>
                  <a:lnTo>
                    <a:pt x="11258" y="112670"/>
                  </a:lnTo>
                  <a:lnTo>
                    <a:pt x="42658" y="124336"/>
                  </a:lnTo>
                  <a:lnTo>
                    <a:pt x="72824" y="129067"/>
                  </a:lnTo>
                  <a:lnTo>
                    <a:pt x="113441" y="141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5" name="SMARTInkShape-4543"/>
            <p:cNvSpPr/>
            <p:nvPr/>
          </p:nvSpPr>
          <p:spPr bwMode="auto">
            <a:xfrm>
              <a:off x="5779295" y="4014788"/>
              <a:ext cx="100011" cy="20119"/>
            </a:xfrm>
            <a:custGeom>
              <a:avLst/>
              <a:gdLst/>
              <a:ahLst/>
              <a:cxnLst/>
              <a:rect l="0" t="0" r="0" b="0"/>
              <a:pathLst>
                <a:path w="100011" h="20119">
                  <a:moveTo>
                    <a:pt x="0" y="0"/>
                  </a:moveTo>
                  <a:lnTo>
                    <a:pt x="6150" y="6150"/>
                  </a:lnTo>
                  <a:lnTo>
                    <a:pt x="30734" y="16999"/>
                  </a:lnTo>
                  <a:lnTo>
                    <a:pt x="50645" y="20118"/>
                  </a:lnTo>
                  <a:lnTo>
                    <a:pt x="71626" y="17249"/>
                  </a:lnTo>
                  <a:lnTo>
                    <a:pt x="10001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6" name="SMARTInkShape-4544"/>
            <p:cNvSpPr/>
            <p:nvPr/>
          </p:nvSpPr>
          <p:spPr bwMode="auto">
            <a:xfrm>
              <a:off x="5839728" y="3859128"/>
              <a:ext cx="32436" cy="262817"/>
            </a:xfrm>
            <a:custGeom>
              <a:avLst/>
              <a:gdLst/>
              <a:ahLst/>
              <a:cxnLst/>
              <a:rect l="0" t="0" r="0" b="0"/>
              <a:pathLst>
                <a:path w="32436" h="262817">
                  <a:moveTo>
                    <a:pt x="32435" y="55647"/>
                  </a:moveTo>
                  <a:lnTo>
                    <a:pt x="26284" y="49496"/>
                  </a:lnTo>
                  <a:lnTo>
                    <a:pt x="19648" y="14361"/>
                  </a:lnTo>
                  <a:lnTo>
                    <a:pt x="18443" y="3571"/>
                  </a:lnTo>
                  <a:lnTo>
                    <a:pt x="17551" y="1880"/>
                  </a:lnTo>
                  <a:lnTo>
                    <a:pt x="16162" y="752"/>
                  </a:lnTo>
                  <a:lnTo>
                    <a:pt x="14443" y="0"/>
                  </a:lnTo>
                  <a:lnTo>
                    <a:pt x="12502" y="1087"/>
                  </a:lnTo>
                  <a:lnTo>
                    <a:pt x="8230" y="6528"/>
                  </a:lnTo>
                  <a:lnTo>
                    <a:pt x="5802" y="12120"/>
                  </a:lnTo>
                  <a:lnTo>
                    <a:pt x="0" y="36010"/>
                  </a:lnTo>
                  <a:lnTo>
                    <a:pt x="2862" y="65262"/>
                  </a:lnTo>
                  <a:lnTo>
                    <a:pt x="5681" y="92098"/>
                  </a:lnTo>
                  <a:lnTo>
                    <a:pt x="9426" y="120158"/>
                  </a:lnTo>
                  <a:lnTo>
                    <a:pt x="10536" y="148580"/>
                  </a:lnTo>
                  <a:lnTo>
                    <a:pt x="14703" y="182836"/>
                  </a:lnTo>
                  <a:lnTo>
                    <a:pt x="17467" y="212533"/>
                  </a:lnTo>
                  <a:lnTo>
                    <a:pt x="18057" y="244699"/>
                  </a:lnTo>
                  <a:lnTo>
                    <a:pt x="15991" y="252912"/>
                  </a:lnTo>
                  <a:lnTo>
                    <a:pt x="14328" y="256213"/>
                  </a:lnTo>
                  <a:lnTo>
                    <a:pt x="12426" y="258414"/>
                  </a:lnTo>
                  <a:lnTo>
                    <a:pt x="3860" y="2628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7" name="SMARTInkShape-4545"/>
            <p:cNvSpPr/>
            <p:nvPr/>
          </p:nvSpPr>
          <p:spPr bwMode="auto">
            <a:xfrm>
              <a:off x="5715000" y="3771987"/>
              <a:ext cx="42864" cy="14202"/>
            </a:xfrm>
            <a:custGeom>
              <a:avLst/>
              <a:gdLst/>
              <a:ahLst/>
              <a:cxnLst/>
              <a:rect l="0" t="0" r="0" b="0"/>
              <a:pathLst>
                <a:path w="42864" h="14202">
                  <a:moveTo>
                    <a:pt x="0" y="7057"/>
                  </a:moveTo>
                  <a:lnTo>
                    <a:pt x="0" y="906"/>
                  </a:lnTo>
                  <a:lnTo>
                    <a:pt x="794" y="575"/>
                  </a:lnTo>
                  <a:lnTo>
                    <a:pt x="6152" y="0"/>
                  </a:lnTo>
                  <a:lnTo>
                    <a:pt x="12651" y="4840"/>
                  </a:lnTo>
                  <a:lnTo>
                    <a:pt x="19271" y="7194"/>
                  </a:lnTo>
                  <a:lnTo>
                    <a:pt x="28453" y="14106"/>
                  </a:lnTo>
                  <a:lnTo>
                    <a:pt x="42863" y="142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48" name="SMARTInkShape-4546"/>
            <p:cNvSpPr/>
            <p:nvPr/>
          </p:nvSpPr>
          <p:spPr bwMode="auto">
            <a:xfrm>
              <a:off x="5722145" y="3943352"/>
              <a:ext cx="20351" cy="159757"/>
            </a:xfrm>
            <a:custGeom>
              <a:avLst/>
              <a:gdLst/>
              <a:ahLst/>
              <a:cxnLst/>
              <a:rect l="0" t="0" r="0" b="0"/>
              <a:pathLst>
                <a:path w="20351" h="159757">
                  <a:moveTo>
                    <a:pt x="14285" y="7142"/>
                  </a:moveTo>
                  <a:lnTo>
                    <a:pt x="8135" y="991"/>
                  </a:lnTo>
                  <a:lnTo>
                    <a:pt x="1079" y="85"/>
                  </a:lnTo>
                  <a:lnTo>
                    <a:pt x="6876" y="0"/>
                  </a:lnTo>
                  <a:lnTo>
                    <a:pt x="7921" y="12977"/>
                  </a:lnTo>
                  <a:lnTo>
                    <a:pt x="12794" y="31372"/>
                  </a:lnTo>
                  <a:lnTo>
                    <a:pt x="17784" y="61493"/>
                  </a:lnTo>
                  <a:lnTo>
                    <a:pt x="20350" y="88686"/>
                  </a:lnTo>
                  <a:lnTo>
                    <a:pt x="16307" y="120616"/>
                  </a:lnTo>
                  <a:lnTo>
                    <a:pt x="13670" y="152825"/>
                  </a:lnTo>
                  <a:lnTo>
                    <a:pt x="10573" y="158673"/>
                  </a:lnTo>
                  <a:lnTo>
                    <a:pt x="9430" y="159756"/>
                  </a:lnTo>
                  <a:lnTo>
                    <a:pt x="8667" y="159685"/>
                  </a:lnTo>
                  <a:lnTo>
                    <a:pt x="3651" y="146282"/>
                  </a:lnTo>
                  <a:lnTo>
                    <a:pt x="720" y="113266"/>
                  </a:lnTo>
                  <a:lnTo>
                    <a:pt x="0" y="1000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650" name="SMARTInkShape-4547"/>
          <p:cNvSpPr/>
          <p:nvPr/>
        </p:nvSpPr>
        <p:spPr bwMode="auto">
          <a:xfrm>
            <a:off x="6972308" y="186040"/>
            <a:ext cx="167384" cy="220074"/>
          </a:xfrm>
          <a:custGeom>
            <a:avLst/>
            <a:gdLst/>
            <a:ahLst/>
            <a:cxnLst/>
            <a:rect l="0" t="0" r="0" b="0"/>
            <a:pathLst>
              <a:path w="167384" h="220074">
                <a:moveTo>
                  <a:pt x="7136" y="13985"/>
                </a:moveTo>
                <a:lnTo>
                  <a:pt x="7136" y="7834"/>
                </a:lnTo>
                <a:lnTo>
                  <a:pt x="7136" y="13717"/>
                </a:lnTo>
                <a:lnTo>
                  <a:pt x="287" y="13978"/>
                </a:lnTo>
                <a:lnTo>
                  <a:pt x="0" y="20834"/>
                </a:lnTo>
                <a:lnTo>
                  <a:pt x="13199" y="21126"/>
                </a:lnTo>
                <a:lnTo>
                  <a:pt x="35413" y="12310"/>
                </a:lnTo>
                <a:lnTo>
                  <a:pt x="37894" y="10487"/>
                </a:lnTo>
                <a:lnTo>
                  <a:pt x="52762" y="7921"/>
                </a:lnTo>
                <a:lnTo>
                  <a:pt x="83964" y="4867"/>
                </a:lnTo>
                <a:lnTo>
                  <a:pt x="104421" y="719"/>
                </a:lnTo>
                <a:lnTo>
                  <a:pt x="118951" y="0"/>
                </a:lnTo>
                <a:lnTo>
                  <a:pt x="122161" y="693"/>
                </a:lnTo>
                <a:lnTo>
                  <a:pt x="124301" y="1949"/>
                </a:lnTo>
                <a:lnTo>
                  <a:pt x="125727" y="3579"/>
                </a:lnTo>
                <a:lnTo>
                  <a:pt x="127311" y="7508"/>
                </a:lnTo>
                <a:lnTo>
                  <a:pt x="128329" y="16498"/>
                </a:lnTo>
                <a:lnTo>
                  <a:pt x="126352" y="21187"/>
                </a:lnTo>
                <a:lnTo>
                  <a:pt x="97257" y="52366"/>
                </a:lnTo>
                <a:lnTo>
                  <a:pt x="82434" y="65662"/>
                </a:lnTo>
                <a:lnTo>
                  <a:pt x="64900" y="75775"/>
                </a:lnTo>
                <a:lnTo>
                  <a:pt x="39631" y="99215"/>
                </a:lnTo>
                <a:lnTo>
                  <a:pt x="38325" y="101761"/>
                </a:lnTo>
                <a:lnTo>
                  <a:pt x="36660" y="103459"/>
                </a:lnTo>
                <a:lnTo>
                  <a:pt x="31317" y="106642"/>
                </a:lnTo>
                <a:lnTo>
                  <a:pt x="29789" y="110199"/>
                </a:lnTo>
                <a:lnTo>
                  <a:pt x="30175" y="111465"/>
                </a:lnTo>
                <a:lnTo>
                  <a:pt x="31227" y="112309"/>
                </a:lnTo>
                <a:lnTo>
                  <a:pt x="32722" y="112872"/>
                </a:lnTo>
                <a:lnTo>
                  <a:pt x="32924" y="113247"/>
                </a:lnTo>
                <a:lnTo>
                  <a:pt x="32266" y="113497"/>
                </a:lnTo>
                <a:lnTo>
                  <a:pt x="29298" y="113899"/>
                </a:lnTo>
                <a:lnTo>
                  <a:pt x="28892" y="111837"/>
                </a:lnTo>
                <a:lnTo>
                  <a:pt x="28631" y="107838"/>
                </a:lnTo>
                <a:lnTo>
                  <a:pt x="34723" y="100789"/>
                </a:lnTo>
                <a:lnTo>
                  <a:pt x="35846" y="101223"/>
                </a:lnTo>
                <a:lnTo>
                  <a:pt x="41775" y="105956"/>
                </a:lnTo>
                <a:lnTo>
                  <a:pt x="42135" y="105461"/>
                </a:lnTo>
                <a:lnTo>
                  <a:pt x="42535" y="102795"/>
                </a:lnTo>
                <a:lnTo>
                  <a:pt x="44229" y="101767"/>
                </a:lnTo>
                <a:lnTo>
                  <a:pt x="53404" y="99526"/>
                </a:lnTo>
                <a:lnTo>
                  <a:pt x="62297" y="94981"/>
                </a:lnTo>
                <a:lnTo>
                  <a:pt x="93251" y="87075"/>
                </a:lnTo>
                <a:lnTo>
                  <a:pt x="116015" y="80251"/>
                </a:lnTo>
                <a:lnTo>
                  <a:pt x="128552" y="79949"/>
                </a:lnTo>
                <a:lnTo>
                  <a:pt x="153621" y="85631"/>
                </a:lnTo>
                <a:lnTo>
                  <a:pt x="159023" y="88955"/>
                </a:lnTo>
                <a:lnTo>
                  <a:pt x="161954" y="93078"/>
                </a:lnTo>
                <a:lnTo>
                  <a:pt x="163604" y="99862"/>
                </a:lnTo>
                <a:lnTo>
                  <a:pt x="164161" y="113057"/>
                </a:lnTo>
                <a:lnTo>
                  <a:pt x="158568" y="130951"/>
                </a:lnTo>
                <a:lnTo>
                  <a:pt x="151311" y="145038"/>
                </a:lnTo>
                <a:lnTo>
                  <a:pt x="124771" y="178296"/>
                </a:lnTo>
                <a:lnTo>
                  <a:pt x="103045" y="193550"/>
                </a:lnTo>
                <a:lnTo>
                  <a:pt x="70889" y="201026"/>
                </a:lnTo>
                <a:lnTo>
                  <a:pt x="37227" y="206097"/>
                </a:lnTo>
                <a:lnTo>
                  <a:pt x="7920" y="206857"/>
                </a:lnTo>
                <a:lnTo>
                  <a:pt x="7485" y="208979"/>
                </a:lnTo>
                <a:lnTo>
                  <a:pt x="7368" y="210656"/>
                </a:lnTo>
                <a:lnTo>
                  <a:pt x="8085" y="211774"/>
                </a:lnTo>
                <a:lnTo>
                  <a:pt x="9356" y="212519"/>
                </a:lnTo>
                <a:lnTo>
                  <a:pt x="10998" y="213016"/>
                </a:lnTo>
                <a:lnTo>
                  <a:pt x="12091" y="214141"/>
                </a:lnTo>
                <a:lnTo>
                  <a:pt x="13307" y="217508"/>
                </a:lnTo>
                <a:lnTo>
                  <a:pt x="14425" y="218723"/>
                </a:lnTo>
                <a:lnTo>
                  <a:pt x="17784" y="220073"/>
                </a:lnTo>
                <a:lnTo>
                  <a:pt x="19791" y="219640"/>
                </a:lnTo>
                <a:lnTo>
                  <a:pt x="27201" y="216031"/>
                </a:lnTo>
                <a:lnTo>
                  <a:pt x="59457" y="206357"/>
                </a:lnTo>
                <a:lnTo>
                  <a:pt x="93165" y="194893"/>
                </a:lnTo>
                <a:lnTo>
                  <a:pt x="113588" y="187003"/>
                </a:lnTo>
                <a:lnTo>
                  <a:pt x="147713" y="158790"/>
                </a:lnTo>
                <a:lnTo>
                  <a:pt x="156474" y="148171"/>
                </a:lnTo>
                <a:lnTo>
                  <a:pt x="166545" y="134153"/>
                </a:lnTo>
                <a:lnTo>
                  <a:pt x="167383" y="131404"/>
                </a:lnTo>
                <a:lnTo>
                  <a:pt x="167149" y="128777"/>
                </a:lnTo>
                <a:lnTo>
                  <a:pt x="165143" y="121287"/>
                </a:lnTo>
                <a:lnTo>
                  <a:pt x="164862" y="118857"/>
                </a:lnTo>
                <a:lnTo>
                  <a:pt x="162432" y="114041"/>
                </a:lnTo>
                <a:lnTo>
                  <a:pt x="154404" y="104481"/>
                </a:lnTo>
                <a:lnTo>
                  <a:pt x="149847" y="101830"/>
                </a:lnTo>
                <a:lnTo>
                  <a:pt x="140453" y="100129"/>
                </a:lnTo>
                <a:lnTo>
                  <a:pt x="130160" y="98999"/>
                </a:lnTo>
                <a:lnTo>
                  <a:pt x="115100" y="93236"/>
                </a:lnTo>
                <a:lnTo>
                  <a:pt x="107505" y="92592"/>
                </a:lnTo>
                <a:lnTo>
                  <a:pt x="113331" y="98719"/>
                </a:lnTo>
                <a:lnTo>
                  <a:pt x="134116" y="99684"/>
                </a:lnTo>
                <a:lnTo>
                  <a:pt x="141733" y="105859"/>
                </a:lnTo>
                <a:lnTo>
                  <a:pt x="142363" y="108528"/>
                </a:lnTo>
                <a:lnTo>
                  <a:pt x="142531" y="110351"/>
                </a:lnTo>
                <a:lnTo>
                  <a:pt x="144834" y="114494"/>
                </a:lnTo>
                <a:lnTo>
                  <a:pt x="147710" y="118980"/>
                </a:lnTo>
                <a:lnTo>
                  <a:pt x="149329" y="125969"/>
                </a:lnTo>
                <a:lnTo>
                  <a:pt x="149921" y="134026"/>
                </a:lnTo>
                <a:lnTo>
                  <a:pt x="129751" y="147532"/>
                </a:lnTo>
                <a:lnTo>
                  <a:pt x="99218" y="159267"/>
                </a:lnTo>
                <a:lnTo>
                  <a:pt x="66299" y="171151"/>
                </a:lnTo>
                <a:lnTo>
                  <a:pt x="35711" y="18543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651" name="SMARTInkShape-4548"/>
          <p:cNvSpPr/>
          <p:nvPr/>
        </p:nvSpPr>
        <p:spPr bwMode="auto">
          <a:xfrm>
            <a:off x="6993734" y="179682"/>
            <a:ext cx="147778" cy="204522"/>
          </a:xfrm>
          <a:custGeom>
            <a:avLst/>
            <a:gdLst/>
            <a:ahLst/>
            <a:cxnLst/>
            <a:rect l="0" t="0" r="0" b="0"/>
            <a:pathLst>
              <a:path w="147778" h="204522">
                <a:moveTo>
                  <a:pt x="7141" y="6056"/>
                </a:moveTo>
                <a:lnTo>
                  <a:pt x="7141" y="16904"/>
                </a:lnTo>
                <a:lnTo>
                  <a:pt x="6347" y="18051"/>
                </a:lnTo>
                <a:lnTo>
                  <a:pt x="5024" y="18815"/>
                </a:lnTo>
                <a:lnTo>
                  <a:pt x="990" y="20041"/>
                </a:lnTo>
                <a:lnTo>
                  <a:pt x="438" y="22325"/>
                </a:lnTo>
                <a:lnTo>
                  <a:pt x="0" y="27460"/>
                </a:lnTo>
                <a:lnTo>
                  <a:pt x="3790" y="27479"/>
                </a:lnTo>
                <a:lnTo>
                  <a:pt x="7768" y="25367"/>
                </a:lnTo>
                <a:lnTo>
                  <a:pt x="12182" y="22576"/>
                </a:lnTo>
                <a:lnTo>
                  <a:pt x="46321" y="13126"/>
                </a:lnTo>
                <a:lnTo>
                  <a:pt x="79034" y="7143"/>
                </a:lnTo>
                <a:lnTo>
                  <a:pt x="113896" y="0"/>
                </a:lnTo>
                <a:lnTo>
                  <a:pt x="120205" y="1512"/>
                </a:lnTo>
                <a:lnTo>
                  <a:pt x="122997" y="3027"/>
                </a:lnTo>
                <a:lnTo>
                  <a:pt x="124066" y="4830"/>
                </a:lnTo>
                <a:lnTo>
                  <a:pt x="123985" y="6826"/>
                </a:lnTo>
                <a:lnTo>
                  <a:pt x="123137" y="8950"/>
                </a:lnTo>
                <a:lnTo>
                  <a:pt x="108782" y="24560"/>
                </a:lnTo>
                <a:lnTo>
                  <a:pt x="79136" y="49751"/>
                </a:lnTo>
                <a:lnTo>
                  <a:pt x="43536" y="84083"/>
                </a:lnTo>
                <a:lnTo>
                  <a:pt x="10735" y="116764"/>
                </a:lnTo>
                <a:lnTo>
                  <a:pt x="12177" y="115320"/>
                </a:lnTo>
                <a:lnTo>
                  <a:pt x="15465" y="114149"/>
                </a:lnTo>
                <a:lnTo>
                  <a:pt x="31256" y="112541"/>
                </a:lnTo>
                <a:lnTo>
                  <a:pt x="41450" y="108339"/>
                </a:lnTo>
                <a:lnTo>
                  <a:pt x="52552" y="107077"/>
                </a:lnTo>
                <a:lnTo>
                  <a:pt x="86939" y="112307"/>
                </a:lnTo>
                <a:lnTo>
                  <a:pt x="121601" y="115209"/>
                </a:lnTo>
                <a:lnTo>
                  <a:pt x="138686" y="120947"/>
                </a:lnTo>
                <a:lnTo>
                  <a:pt x="142463" y="123131"/>
                </a:lnTo>
                <a:lnTo>
                  <a:pt x="144981" y="126175"/>
                </a:lnTo>
                <a:lnTo>
                  <a:pt x="147777" y="133790"/>
                </a:lnTo>
                <a:lnTo>
                  <a:pt x="146143" y="138043"/>
                </a:lnTo>
                <a:lnTo>
                  <a:pt x="117446" y="170598"/>
                </a:lnTo>
                <a:lnTo>
                  <a:pt x="86580" y="189253"/>
                </a:lnTo>
                <a:lnTo>
                  <a:pt x="50910" y="202571"/>
                </a:lnTo>
                <a:lnTo>
                  <a:pt x="39559" y="204521"/>
                </a:lnTo>
                <a:lnTo>
                  <a:pt x="35897" y="203453"/>
                </a:lnTo>
                <a:lnTo>
                  <a:pt x="33455" y="201154"/>
                </a:lnTo>
                <a:lnTo>
                  <a:pt x="31827" y="198034"/>
                </a:lnTo>
                <a:lnTo>
                  <a:pt x="31536" y="194366"/>
                </a:lnTo>
                <a:lnTo>
                  <a:pt x="35716" y="17750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656" name="SMARTInkShape-Group951"/>
          <p:cNvGrpSpPr/>
          <p:nvPr/>
        </p:nvGrpSpPr>
        <p:grpSpPr>
          <a:xfrm>
            <a:off x="1452613" y="343406"/>
            <a:ext cx="1495989" cy="1981803"/>
            <a:chOff x="1452613" y="343406"/>
            <a:chExt cx="1495989" cy="1981803"/>
          </a:xfrm>
        </p:grpSpPr>
        <p:sp>
          <p:nvSpPr>
            <p:cNvPr id="2539652" name="SMARTInkShape-4549"/>
            <p:cNvSpPr/>
            <p:nvPr/>
          </p:nvSpPr>
          <p:spPr bwMode="auto">
            <a:xfrm>
              <a:off x="2800358" y="343406"/>
              <a:ext cx="148244" cy="297226"/>
            </a:xfrm>
            <a:custGeom>
              <a:avLst/>
              <a:gdLst/>
              <a:ahLst/>
              <a:cxnLst/>
              <a:rect l="0" t="0" r="0" b="0"/>
              <a:pathLst>
                <a:path w="148244" h="297226">
                  <a:moveTo>
                    <a:pt x="14280" y="49500"/>
                  </a:moveTo>
                  <a:lnTo>
                    <a:pt x="14280" y="45385"/>
                  </a:lnTo>
                  <a:lnTo>
                    <a:pt x="14280" y="48801"/>
                  </a:lnTo>
                  <a:lnTo>
                    <a:pt x="10487" y="53086"/>
                  </a:lnTo>
                  <a:lnTo>
                    <a:pt x="8625" y="59296"/>
                  </a:lnTo>
                  <a:lnTo>
                    <a:pt x="7430" y="68633"/>
                  </a:lnTo>
                  <a:lnTo>
                    <a:pt x="1520" y="78400"/>
                  </a:lnTo>
                  <a:lnTo>
                    <a:pt x="52" y="89069"/>
                  </a:lnTo>
                  <a:lnTo>
                    <a:pt x="0" y="82090"/>
                  </a:lnTo>
                  <a:lnTo>
                    <a:pt x="2112" y="77743"/>
                  </a:lnTo>
                  <a:lnTo>
                    <a:pt x="3787" y="75473"/>
                  </a:lnTo>
                  <a:lnTo>
                    <a:pt x="8062" y="60422"/>
                  </a:lnTo>
                  <a:lnTo>
                    <a:pt x="23143" y="41257"/>
                  </a:lnTo>
                  <a:lnTo>
                    <a:pt x="54128" y="25800"/>
                  </a:lnTo>
                  <a:lnTo>
                    <a:pt x="88061" y="3338"/>
                  </a:lnTo>
                  <a:lnTo>
                    <a:pt x="108114" y="0"/>
                  </a:lnTo>
                  <a:lnTo>
                    <a:pt x="110173" y="1419"/>
                  </a:lnTo>
                  <a:lnTo>
                    <a:pt x="111546" y="3952"/>
                  </a:lnTo>
                  <a:lnTo>
                    <a:pt x="112461" y="7229"/>
                  </a:lnTo>
                  <a:lnTo>
                    <a:pt x="111362" y="15102"/>
                  </a:lnTo>
                  <a:lnTo>
                    <a:pt x="104163" y="30577"/>
                  </a:lnTo>
                  <a:lnTo>
                    <a:pt x="91301" y="60932"/>
                  </a:lnTo>
                  <a:lnTo>
                    <a:pt x="75414" y="91799"/>
                  </a:lnTo>
                  <a:lnTo>
                    <a:pt x="53252" y="124563"/>
                  </a:lnTo>
                  <a:lnTo>
                    <a:pt x="45144" y="140498"/>
                  </a:lnTo>
                  <a:lnTo>
                    <a:pt x="44381" y="143503"/>
                  </a:lnTo>
                  <a:lnTo>
                    <a:pt x="44666" y="145506"/>
                  </a:lnTo>
                  <a:lnTo>
                    <a:pt x="45649" y="146842"/>
                  </a:lnTo>
                  <a:lnTo>
                    <a:pt x="47099" y="147732"/>
                  </a:lnTo>
                  <a:lnTo>
                    <a:pt x="48859" y="147532"/>
                  </a:lnTo>
                  <a:lnTo>
                    <a:pt x="67717" y="138017"/>
                  </a:lnTo>
                  <a:lnTo>
                    <a:pt x="102183" y="129734"/>
                  </a:lnTo>
                  <a:lnTo>
                    <a:pt x="121425" y="128408"/>
                  </a:lnTo>
                  <a:lnTo>
                    <a:pt x="134044" y="131971"/>
                  </a:lnTo>
                  <a:lnTo>
                    <a:pt x="144045" y="138053"/>
                  </a:lnTo>
                  <a:lnTo>
                    <a:pt x="147359" y="146801"/>
                  </a:lnTo>
                  <a:lnTo>
                    <a:pt x="148243" y="152467"/>
                  </a:lnTo>
                  <a:lnTo>
                    <a:pt x="142875" y="165113"/>
                  </a:lnTo>
                  <a:lnTo>
                    <a:pt x="120026" y="196427"/>
                  </a:lnTo>
                  <a:lnTo>
                    <a:pt x="99587" y="227619"/>
                  </a:lnTo>
                  <a:lnTo>
                    <a:pt x="66437" y="262308"/>
                  </a:lnTo>
                  <a:lnTo>
                    <a:pt x="32643" y="291749"/>
                  </a:lnTo>
                  <a:lnTo>
                    <a:pt x="29697" y="294343"/>
                  </a:lnTo>
                  <a:lnTo>
                    <a:pt x="28526" y="296072"/>
                  </a:lnTo>
                  <a:lnTo>
                    <a:pt x="28540" y="297225"/>
                  </a:lnTo>
                  <a:lnTo>
                    <a:pt x="49998" y="278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3" name="SMARTInkShape-4550"/>
            <p:cNvSpPr/>
            <p:nvPr/>
          </p:nvSpPr>
          <p:spPr bwMode="auto">
            <a:xfrm>
              <a:off x="1452613" y="2121694"/>
              <a:ext cx="147588" cy="203515"/>
            </a:xfrm>
            <a:custGeom>
              <a:avLst/>
              <a:gdLst/>
              <a:ahLst/>
              <a:cxnLst/>
              <a:rect l="0" t="0" r="0" b="0"/>
              <a:pathLst>
                <a:path w="147588" h="203515">
                  <a:moveTo>
                    <a:pt x="83293" y="0"/>
                  </a:moveTo>
                  <a:lnTo>
                    <a:pt x="79501" y="7585"/>
                  </a:lnTo>
                  <a:lnTo>
                    <a:pt x="73406" y="13425"/>
                  </a:lnTo>
                  <a:lnTo>
                    <a:pt x="56557" y="27434"/>
                  </a:lnTo>
                  <a:lnTo>
                    <a:pt x="31099" y="57940"/>
                  </a:lnTo>
                  <a:lnTo>
                    <a:pt x="19615" y="72582"/>
                  </a:lnTo>
                  <a:lnTo>
                    <a:pt x="5774" y="107852"/>
                  </a:lnTo>
                  <a:lnTo>
                    <a:pt x="0" y="135937"/>
                  </a:lnTo>
                  <a:lnTo>
                    <a:pt x="236" y="154873"/>
                  </a:lnTo>
                  <a:lnTo>
                    <a:pt x="9295" y="181796"/>
                  </a:lnTo>
                  <a:lnTo>
                    <a:pt x="17597" y="194833"/>
                  </a:lnTo>
                  <a:lnTo>
                    <a:pt x="23621" y="198945"/>
                  </a:lnTo>
                  <a:lnTo>
                    <a:pt x="38780" y="203514"/>
                  </a:lnTo>
                  <a:lnTo>
                    <a:pt x="65165" y="202293"/>
                  </a:lnTo>
                  <a:lnTo>
                    <a:pt x="96884" y="189320"/>
                  </a:lnTo>
                  <a:lnTo>
                    <a:pt x="127625" y="166602"/>
                  </a:lnTo>
                  <a:lnTo>
                    <a:pt x="147587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4" name="SMARTInkShape-4551"/>
            <p:cNvSpPr/>
            <p:nvPr/>
          </p:nvSpPr>
          <p:spPr bwMode="auto">
            <a:xfrm>
              <a:off x="1550194" y="2100263"/>
              <a:ext cx="14288" cy="7144"/>
            </a:xfrm>
            <a:custGeom>
              <a:avLst/>
              <a:gdLst/>
              <a:ahLst/>
              <a:cxnLst/>
              <a:rect l="0" t="0" r="0" b="0"/>
              <a:pathLst>
                <a:path w="14288" h="7144">
                  <a:moveTo>
                    <a:pt x="14287" y="0"/>
                  </a:moveTo>
                  <a:lnTo>
                    <a:pt x="8136" y="0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5" name="SMARTInkShape-4552"/>
            <p:cNvSpPr/>
            <p:nvPr/>
          </p:nvSpPr>
          <p:spPr bwMode="auto">
            <a:xfrm>
              <a:off x="1494045" y="464344"/>
              <a:ext cx="1149144" cy="1800197"/>
            </a:xfrm>
            <a:custGeom>
              <a:avLst/>
              <a:gdLst/>
              <a:ahLst/>
              <a:cxnLst/>
              <a:rect l="0" t="0" r="0" b="0"/>
              <a:pathLst>
                <a:path w="1149144" h="1800197">
                  <a:moveTo>
                    <a:pt x="1149143" y="0"/>
                  </a:moveTo>
                  <a:lnTo>
                    <a:pt x="1149143" y="3792"/>
                  </a:lnTo>
                  <a:lnTo>
                    <a:pt x="1148349" y="4909"/>
                  </a:lnTo>
                  <a:lnTo>
                    <a:pt x="1147026" y="5654"/>
                  </a:lnTo>
                  <a:lnTo>
                    <a:pt x="1139255" y="6702"/>
                  </a:lnTo>
                  <a:lnTo>
                    <a:pt x="1122734" y="7879"/>
                  </a:lnTo>
                  <a:lnTo>
                    <a:pt x="1111067" y="12830"/>
                  </a:lnTo>
                  <a:lnTo>
                    <a:pt x="1079762" y="30992"/>
                  </a:lnTo>
                  <a:lnTo>
                    <a:pt x="1047691" y="58982"/>
                  </a:lnTo>
                  <a:lnTo>
                    <a:pt x="1024387" y="92584"/>
                  </a:lnTo>
                  <a:lnTo>
                    <a:pt x="1000612" y="125152"/>
                  </a:lnTo>
                  <a:lnTo>
                    <a:pt x="977340" y="159937"/>
                  </a:lnTo>
                  <a:lnTo>
                    <a:pt x="959809" y="183531"/>
                  </a:lnTo>
                  <a:lnTo>
                    <a:pt x="941434" y="209363"/>
                  </a:lnTo>
                  <a:lnTo>
                    <a:pt x="923478" y="235131"/>
                  </a:lnTo>
                  <a:lnTo>
                    <a:pt x="899187" y="268282"/>
                  </a:lnTo>
                  <a:lnTo>
                    <a:pt x="872234" y="303681"/>
                  </a:lnTo>
                  <a:lnTo>
                    <a:pt x="853564" y="330232"/>
                  </a:lnTo>
                  <a:lnTo>
                    <a:pt x="836799" y="355790"/>
                  </a:lnTo>
                  <a:lnTo>
                    <a:pt x="821411" y="381173"/>
                  </a:lnTo>
                  <a:lnTo>
                    <a:pt x="806634" y="408329"/>
                  </a:lnTo>
                  <a:lnTo>
                    <a:pt x="792129" y="436273"/>
                  </a:lnTo>
                  <a:lnTo>
                    <a:pt x="778539" y="463774"/>
                  </a:lnTo>
                  <a:lnTo>
                    <a:pt x="767207" y="489226"/>
                  </a:lnTo>
                  <a:lnTo>
                    <a:pt x="758995" y="515884"/>
                  </a:lnTo>
                  <a:lnTo>
                    <a:pt x="753494" y="544400"/>
                  </a:lnTo>
                  <a:lnTo>
                    <a:pt x="751049" y="575595"/>
                  </a:lnTo>
                  <a:lnTo>
                    <a:pt x="747845" y="603747"/>
                  </a:lnTo>
                  <a:lnTo>
                    <a:pt x="744569" y="631076"/>
                  </a:lnTo>
                  <a:lnTo>
                    <a:pt x="743113" y="661742"/>
                  </a:lnTo>
                  <a:lnTo>
                    <a:pt x="742466" y="689660"/>
                  </a:lnTo>
                  <a:lnTo>
                    <a:pt x="742973" y="715296"/>
                  </a:lnTo>
                  <a:lnTo>
                    <a:pt x="745843" y="739920"/>
                  </a:lnTo>
                  <a:lnTo>
                    <a:pt x="751922" y="772303"/>
                  </a:lnTo>
                  <a:lnTo>
                    <a:pt x="762543" y="802006"/>
                  </a:lnTo>
                  <a:lnTo>
                    <a:pt x="779536" y="827123"/>
                  </a:lnTo>
                  <a:lnTo>
                    <a:pt x="813632" y="856418"/>
                  </a:lnTo>
                  <a:lnTo>
                    <a:pt x="845802" y="876136"/>
                  </a:lnTo>
                  <a:lnTo>
                    <a:pt x="873350" y="890539"/>
                  </a:lnTo>
                  <a:lnTo>
                    <a:pt x="905413" y="901068"/>
                  </a:lnTo>
                  <a:lnTo>
                    <a:pt x="936256" y="913007"/>
                  </a:lnTo>
                  <a:lnTo>
                    <a:pt x="965503" y="926599"/>
                  </a:lnTo>
                  <a:lnTo>
                    <a:pt x="998070" y="936888"/>
                  </a:lnTo>
                  <a:lnTo>
                    <a:pt x="1029062" y="944964"/>
                  </a:lnTo>
                  <a:lnTo>
                    <a:pt x="1062276" y="959713"/>
                  </a:lnTo>
                  <a:lnTo>
                    <a:pt x="1089650" y="973210"/>
                  </a:lnTo>
                  <a:lnTo>
                    <a:pt x="1103469" y="986329"/>
                  </a:lnTo>
                  <a:lnTo>
                    <a:pt x="1117816" y="1010508"/>
                  </a:lnTo>
                  <a:lnTo>
                    <a:pt x="1122784" y="1022996"/>
                  </a:lnTo>
                  <a:lnTo>
                    <a:pt x="1123405" y="1036483"/>
                  </a:lnTo>
                  <a:lnTo>
                    <a:pt x="1115238" y="1071647"/>
                  </a:lnTo>
                  <a:lnTo>
                    <a:pt x="1104051" y="1102271"/>
                  </a:lnTo>
                  <a:lnTo>
                    <a:pt x="1086790" y="1134866"/>
                  </a:lnTo>
                  <a:lnTo>
                    <a:pt x="1067299" y="1169145"/>
                  </a:lnTo>
                  <a:lnTo>
                    <a:pt x="1041342" y="1199670"/>
                  </a:lnTo>
                  <a:lnTo>
                    <a:pt x="1013284" y="1228630"/>
                  </a:lnTo>
                  <a:lnTo>
                    <a:pt x="979108" y="1258075"/>
                  </a:lnTo>
                  <a:lnTo>
                    <a:pt x="951212" y="1283635"/>
                  </a:lnTo>
                  <a:lnTo>
                    <a:pt x="922045" y="1306642"/>
                  </a:lnTo>
                  <a:lnTo>
                    <a:pt x="888620" y="1329334"/>
                  </a:lnTo>
                  <a:lnTo>
                    <a:pt x="853581" y="1355020"/>
                  </a:lnTo>
                  <a:lnTo>
                    <a:pt x="818064" y="1378064"/>
                  </a:lnTo>
                  <a:lnTo>
                    <a:pt x="782405" y="1399180"/>
                  </a:lnTo>
                  <a:lnTo>
                    <a:pt x="746704" y="1415843"/>
                  </a:lnTo>
                  <a:lnTo>
                    <a:pt x="711784" y="1430835"/>
                  </a:lnTo>
                  <a:lnTo>
                    <a:pt x="680976" y="1445331"/>
                  </a:lnTo>
                  <a:lnTo>
                    <a:pt x="652534" y="1459680"/>
                  </a:lnTo>
                  <a:lnTo>
                    <a:pt x="619071" y="1476634"/>
                  </a:lnTo>
                  <a:lnTo>
                    <a:pt x="585914" y="1487862"/>
                  </a:lnTo>
                  <a:lnTo>
                    <a:pt x="552318" y="1503426"/>
                  </a:lnTo>
                  <a:lnTo>
                    <a:pt x="519823" y="1522702"/>
                  </a:lnTo>
                  <a:lnTo>
                    <a:pt x="487514" y="1544324"/>
                  </a:lnTo>
                  <a:lnTo>
                    <a:pt x="452187" y="1568431"/>
                  </a:lnTo>
                  <a:lnTo>
                    <a:pt x="443421" y="1571204"/>
                  </a:lnTo>
                  <a:lnTo>
                    <a:pt x="435893" y="1577739"/>
                  </a:lnTo>
                  <a:lnTo>
                    <a:pt x="435268" y="1580428"/>
                  </a:lnTo>
                  <a:lnTo>
                    <a:pt x="434768" y="1600197"/>
                  </a:lnTo>
                  <a:lnTo>
                    <a:pt x="430975" y="1600199"/>
                  </a:lnTo>
                  <a:lnTo>
                    <a:pt x="429858" y="1600993"/>
                  </a:lnTo>
                  <a:lnTo>
                    <a:pt x="429113" y="1602316"/>
                  </a:lnTo>
                  <a:lnTo>
                    <a:pt x="428617" y="1603992"/>
                  </a:lnTo>
                  <a:lnTo>
                    <a:pt x="427492" y="1605109"/>
                  </a:lnTo>
                  <a:lnTo>
                    <a:pt x="424126" y="1606350"/>
                  </a:lnTo>
                  <a:lnTo>
                    <a:pt x="415497" y="1607941"/>
                  </a:lnTo>
                  <a:lnTo>
                    <a:pt x="384130" y="1628826"/>
                  </a:lnTo>
                  <a:lnTo>
                    <a:pt x="351387" y="1645446"/>
                  </a:lnTo>
                  <a:lnTo>
                    <a:pt x="319053" y="1663524"/>
                  </a:lnTo>
                  <a:lnTo>
                    <a:pt x="284563" y="1680456"/>
                  </a:lnTo>
                  <a:lnTo>
                    <a:pt x="253915" y="1697905"/>
                  </a:lnTo>
                  <a:lnTo>
                    <a:pt x="220158" y="1715793"/>
                  </a:lnTo>
                  <a:lnTo>
                    <a:pt x="184697" y="1728644"/>
                  </a:lnTo>
                  <a:lnTo>
                    <a:pt x="149641" y="1743062"/>
                  </a:lnTo>
                  <a:lnTo>
                    <a:pt x="115851" y="1761330"/>
                  </a:lnTo>
                  <a:lnTo>
                    <a:pt x="80845" y="1770905"/>
                  </a:lnTo>
                  <a:lnTo>
                    <a:pt x="75591" y="1771319"/>
                  </a:lnTo>
                  <a:lnTo>
                    <a:pt x="70611" y="1773619"/>
                  </a:lnTo>
                  <a:lnTo>
                    <a:pt x="65751" y="1776494"/>
                  </a:lnTo>
                  <a:lnTo>
                    <a:pt x="57570" y="1778491"/>
                  </a:lnTo>
                  <a:lnTo>
                    <a:pt x="22102" y="1778794"/>
                  </a:lnTo>
                  <a:lnTo>
                    <a:pt x="21544" y="1778794"/>
                  </a:lnTo>
                  <a:lnTo>
                    <a:pt x="14377" y="1784944"/>
                  </a:lnTo>
                  <a:lnTo>
                    <a:pt x="9817" y="1785643"/>
                  </a:lnTo>
                  <a:lnTo>
                    <a:pt x="8592" y="1786535"/>
                  </a:lnTo>
                  <a:lnTo>
                    <a:pt x="7776" y="1787923"/>
                  </a:lnTo>
                  <a:lnTo>
                    <a:pt x="6358" y="1793196"/>
                  </a:lnTo>
                  <a:lnTo>
                    <a:pt x="6238" y="1796571"/>
                  </a:lnTo>
                  <a:lnTo>
                    <a:pt x="5413" y="1797789"/>
                  </a:lnTo>
                  <a:lnTo>
                    <a:pt x="4068" y="1798601"/>
                  </a:lnTo>
                  <a:lnTo>
                    <a:pt x="0" y="1799904"/>
                  </a:lnTo>
                  <a:lnTo>
                    <a:pt x="9030" y="1800196"/>
                  </a:lnTo>
                  <a:lnTo>
                    <a:pt x="13511" y="1798096"/>
                  </a:lnTo>
                  <a:lnTo>
                    <a:pt x="20430" y="17930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61" name="SMARTInkShape-Group952"/>
          <p:cNvGrpSpPr/>
          <p:nvPr/>
        </p:nvGrpSpPr>
        <p:grpSpPr>
          <a:xfrm>
            <a:off x="828712" y="528638"/>
            <a:ext cx="400014" cy="1404089"/>
            <a:chOff x="828712" y="528638"/>
            <a:chExt cx="400014" cy="1404089"/>
          </a:xfrm>
        </p:grpSpPr>
        <p:sp>
          <p:nvSpPr>
            <p:cNvPr id="2539657" name="SMARTInkShape-4553"/>
            <p:cNvSpPr/>
            <p:nvPr/>
          </p:nvSpPr>
          <p:spPr bwMode="auto">
            <a:xfrm>
              <a:off x="921639" y="1828800"/>
              <a:ext cx="207075" cy="92870"/>
            </a:xfrm>
            <a:custGeom>
              <a:avLst/>
              <a:gdLst/>
              <a:ahLst/>
              <a:cxnLst/>
              <a:rect l="0" t="0" r="0" b="0"/>
              <a:pathLst>
                <a:path w="207075" h="92870">
                  <a:moveTo>
                    <a:pt x="14192" y="0"/>
                  </a:moveTo>
                  <a:lnTo>
                    <a:pt x="13399" y="31645"/>
                  </a:lnTo>
                  <a:lnTo>
                    <a:pt x="8042" y="64698"/>
                  </a:lnTo>
                  <a:lnTo>
                    <a:pt x="5373" y="74528"/>
                  </a:lnTo>
                  <a:lnTo>
                    <a:pt x="1525" y="84524"/>
                  </a:lnTo>
                  <a:lnTo>
                    <a:pt x="625" y="88366"/>
                  </a:lnTo>
                  <a:lnTo>
                    <a:pt x="385" y="88279"/>
                  </a:lnTo>
                  <a:lnTo>
                    <a:pt x="0" y="82437"/>
                  </a:lnTo>
                  <a:lnTo>
                    <a:pt x="1555" y="80358"/>
                  </a:lnTo>
                  <a:lnTo>
                    <a:pt x="7518" y="75931"/>
                  </a:lnTo>
                  <a:lnTo>
                    <a:pt x="27384" y="68977"/>
                  </a:lnTo>
                  <a:lnTo>
                    <a:pt x="57171" y="69474"/>
                  </a:lnTo>
                  <a:lnTo>
                    <a:pt x="81713" y="72681"/>
                  </a:lnTo>
                  <a:lnTo>
                    <a:pt x="108495" y="76753"/>
                  </a:lnTo>
                  <a:lnTo>
                    <a:pt x="136273" y="81208"/>
                  </a:lnTo>
                  <a:lnTo>
                    <a:pt x="164494" y="85834"/>
                  </a:lnTo>
                  <a:lnTo>
                    <a:pt x="207074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8" name="SMARTInkShape-4554"/>
            <p:cNvSpPr/>
            <p:nvPr/>
          </p:nvSpPr>
          <p:spPr bwMode="auto">
            <a:xfrm>
              <a:off x="942975" y="1793081"/>
              <a:ext cx="14289" cy="7145"/>
            </a:xfrm>
            <a:custGeom>
              <a:avLst/>
              <a:gdLst/>
              <a:ahLst/>
              <a:cxnLst/>
              <a:rect l="0" t="0" r="0" b="0"/>
              <a:pathLst>
                <a:path w="14289" h="7145">
                  <a:moveTo>
                    <a:pt x="14288" y="0"/>
                  </a:moveTo>
                  <a:lnTo>
                    <a:pt x="10495" y="0"/>
                  </a:lnTo>
                  <a:lnTo>
                    <a:pt x="6517" y="2117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59" name="SMARTInkShape-4555"/>
            <p:cNvSpPr/>
            <p:nvPr/>
          </p:nvSpPr>
          <p:spPr bwMode="auto">
            <a:xfrm>
              <a:off x="828712" y="528638"/>
              <a:ext cx="340289" cy="1404089"/>
            </a:xfrm>
            <a:custGeom>
              <a:avLst/>
              <a:gdLst/>
              <a:ahLst/>
              <a:cxnLst/>
              <a:rect l="0" t="0" r="0" b="0"/>
              <a:pathLst>
                <a:path w="340289" h="1404089">
                  <a:moveTo>
                    <a:pt x="185701" y="0"/>
                  </a:moveTo>
                  <a:lnTo>
                    <a:pt x="185701" y="6150"/>
                  </a:lnTo>
                  <a:lnTo>
                    <a:pt x="185701" y="268"/>
                  </a:lnTo>
                  <a:lnTo>
                    <a:pt x="181908" y="79"/>
                  </a:lnTo>
                  <a:lnTo>
                    <a:pt x="180791" y="846"/>
                  </a:lnTo>
                  <a:lnTo>
                    <a:pt x="180046" y="2152"/>
                  </a:lnTo>
                  <a:lnTo>
                    <a:pt x="178583" y="7057"/>
                  </a:lnTo>
                  <a:lnTo>
                    <a:pt x="174772" y="7118"/>
                  </a:lnTo>
                  <a:lnTo>
                    <a:pt x="170789" y="11365"/>
                  </a:lnTo>
                  <a:lnTo>
                    <a:pt x="141726" y="45423"/>
                  </a:lnTo>
                  <a:lnTo>
                    <a:pt x="125752" y="71314"/>
                  </a:lnTo>
                  <a:lnTo>
                    <a:pt x="107084" y="103768"/>
                  </a:lnTo>
                  <a:lnTo>
                    <a:pt x="90352" y="139313"/>
                  </a:lnTo>
                  <a:lnTo>
                    <a:pt x="77442" y="165898"/>
                  </a:lnTo>
                  <a:lnTo>
                    <a:pt x="65884" y="191472"/>
                  </a:lnTo>
                  <a:lnTo>
                    <a:pt x="54661" y="216067"/>
                  </a:lnTo>
                  <a:lnTo>
                    <a:pt x="41736" y="240227"/>
                  </a:lnTo>
                  <a:lnTo>
                    <a:pt x="32287" y="266311"/>
                  </a:lnTo>
                  <a:lnTo>
                    <a:pt x="25442" y="292985"/>
                  </a:lnTo>
                  <a:lnTo>
                    <a:pt x="19753" y="318070"/>
                  </a:lnTo>
                  <a:lnTo>
                    <a:pt x="14580" y="342447"/>
                  </a:lnTo>
                  <a:lnTo>
                    <a:pt x="9634" y="366511"/>
                  </a:lnTo>
                  <a:lnTo>
                    <a:pt x="4791" y="390435"/>
                  </a:lnTo>
                  <a:lnTo>
                    <a:pt x="2109" y="416414"/>
                  </a:lnTo>
                  <a:lnTo>
                    <a:pt x="917" y="443835"/>
                  </a:lnTo>
                  <a:lnTo>
                    <a:pt x="387" y="471897"/>
                  </a:lnTo>
                  <a:lnTo>
                    <a:pt x="151" y="500244"/>
                  </a:lnTo>
                  <a:lnTo>
                    <a:pt x="47" y="529512"/>
                  </a:lnTo>
                  <a:lnTo>
                    <a:pt x="0" y="561040"/>
                  </a:lnTo>
                  <a:lnTo>
                    <a:pt x="2096" y="591457"/>
                  </a:lnTo>
                  <a:lnTo>
                    <a:pt x="5674" y="620851"/>
                  </a:lnTo>
                  <a:lnTo>
                    <a:pt x="9909" y="649790"/>
                  </a:lnTo>
                  <a:lnTo>
                    <a:pt x="16757" y="685272"/>
                  </a:lnTo>
                  <a:lnTo>
                    <a:pt x="23813" y="715894"/>
                  </a:lnTo>
                  <a:lnTo>
                    <a:pt x="38217" y="748982"/>
                  </a:lnTo>
                  <a:lnTo>
                    <a:pt x="51646" y="776332"/>
                  </a:lnTo>
                  <a:lnTo>
                    <a:pt x="66870" y="792264"/>
                  </a:lnTo>
                  <a:lnTo>
                    <a:pt x="101907" y="816677"/>
                  </a:lnTo>
                  <a:lnTo>
                    <a:pt x="132915" y="830235"/>
                  </a:lnTo>
                  <a:lnTo>
                    <a:pt x="167238" y="839632"/>
                  </a:lnTo>
                  <a:lnTo>
                    <a:pt x="201750" y="847443"/>
                  </a:lnTo>
                  <a:lnTo>
                    <a:pt x="233230" y="854785"/>
                  </a:lnTo>
                  <a:lnTo>
                    <a:pt x="265753" y="862781"/>
                  </a:lnTo>
                  <a:lnTo>
                    <a:pt x="291176" y="875645"/>
                  </a:lnTo>
                  <a:lnTo>
                    <a:pt x="316866" y="898807"/>
                  </a:lnTo>
                  <a:lnTo>
                    <a:pt x="333847" y="922696"/>
                  </a:lnTo>
                  <a:lnTo>
                    <a:pt x="338856" y="936343"/>
                  </a:lnTo>
                  <a:lnTo>
                    <a:pt x="340288" y="951140"/>
                  </a:lnTo>
                  <a:lnTo>
                    <a:pt x="334740" y="986509"/>
                  </a:lnTo>
                  <a:lnTo>
                    <a:pt x="326169" y="1014611"/>
                  </a:lnTo>
                  <a:lnTo>
                    <a:pt x="313575" y="1045163"/>
                  </a:lnTo>
                  <a:lnTo>
                    <a:pt x="304446" y="1068560"/>
                  </a:lnTo>
                  <a:lnTo>
                    <a:pt x="295097" y="1094834"/>
                  </a:lnTo>
                  <a:lnTo>
                    <a:pt x="283534" y="1120270"/>
                  </a:lnTo>
                  <a:lnTo>
                    <a:pt x="270457" y="1145597"/>
                  </a:lnTo>
                  <a:lnTo>
                    <a:pt x="256708" y="1172729"/>
                  </a:lnTo>
                  <a:lnTo>
                    <a:pt x="244776" y="1200663"/>
                  </a:lnTo>
                  <a:lnTo>
                    <a:pt x="233388" y="1228159"/>
                  </a:lnTo>
                  <a:lnTo>
                    <a:pt x="220388" y="1253608"/>
                  </a:lnTo>
                  <a:lnTo>
                    <a:pt x="199683" y="1286456"/>
                  </a:lnTo>
                  <a:lnTo>
                    <a:pt x="182259" y="1316298"/>
                  </a:lnTo>
                  <a:lnTo>
                    <a:pt x="157239" y="1348328"/>
                  </a:lnTo>
                  <a:lnTo>
                    <a:pt x="126685" y="1380542"/>
                  </a:lnTo>
                  <a:lnTo>
                    <a:pt x="121636" y="1383511"/>
                  </a:lnTo>
                  <a:lnTo>
                    <a:pt x="119178" y="1384303"/>
                  </a:lnTo>
                  <a:lnTo>
                    <a:pt x="117540" y="1385625"/>
                  </a:lnTo>
                  <a:lnTo>
                    <a:pt x="114695" y="1391899"/>
                  </a:lnTo>
                  <a:lnTo>
                    <a:pt x="115344" y="1392276"/>
                  </a:lnTo>
                  <a:lnTo>
                    <a:pt x="139885" y="1400287"/>
                  </a:lnTo>
                  <a:lnTo>
                    <a:pt x="144965" y="1403664"/>
                  </a:lnTo>
                  <a:lnTo>
                    <a:pt x="148225" y="1404088"/>
                  </a:lnTo>
                  <a:lnTo>
                    <a:pt x="164269" y="1400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0" name="SMARTInkShape-4556"/>
            <p:cNvSpPr/>
            <p:nvPr/>
          </p:nvSpPr>
          <p:spPr bwMode="auto">
            <a:xfrm>
              <a:off x="1207294" y="921544"/>
              <a:ext cx="21432" cy="28255"/>
            </a:xfrm>
            <a:custGeom>
              <a:avLst/>
              <a:gdLst/>
              <a:ahLst/>
              <a:cxnLst/>
              <a:rect l="0" t="0" r="0" b="0"/>
              <a:pathLst>
                <a:path w="21432" h="28255">
                  <a:moveTo>
                    <a:pt x="21431" y="0"/>
                  </a:moveTo>
                  <a:lnTo>
                    <a:pt x="15280" y="0"/>
                  </a:lnTo>
                  <a:lnTo>
                    <a:pt x="8224" y="6150"/>
                  </a:lnTo>
                  <a:lnTo>
                    <a:pt x="1088" y="7056"/>
                  </a:lnTo>
                  <a:lnTo>
                    <a:pt x="725" y="7879"/>
                  </a:lnTo>
                  <a:lnTo>
                    <a:pt x="2" y="20412"/>
                  </a:lnTo>
                  <a:lnTo>
                    <a:pt x="6849" y="28254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667" name="SMARTInkShape-Group953"/>
          <p:cNvGrpSpPr/>
          <p:nvPr/>
        </p:nvGrpSpPr>
        <p:grpSpPr>
          <a:xfrm>
            <a:off x="551808" y="1928813"/>
            <a:ext cx="775301" cy="552813"/>
            <a:chOff x="551808" y="1928813"/>
            <a:chExt cx="775301" cy="552813"/>
          </a:xfrm>
        </p:grpSpPr>
        <p:sp>
          <p:nvSpPr>
            <p:cNvPr id="2539662" name="SMARTInkShape-4557"/>
            <p:cNvSpPr/>
            <p:nvPr/>
          </p:nvSpPr>
          <p:spPr bwMode="auto">
            <a:xfrm>
              <a:off x="664369" y="2014538"/>
              <a:ext cx="192882" cy="119556"/>
            </a:xfrm>
            <a:custGeom>
              <a:avLst/>
              <a:gdLst/>
              <a:ahLst/>
              <a:cxnLst/>
              <a:rect l="0" t="0" r="0" b="0"/>
              <a:pathLst>
                <a:path w="192882" h="119556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9943" y="3792"/>
                  </a:lnTo>
                  <a:lnTo>
                    <a:pt x="12356" y="9887"/>
                  </a:lnTo>
                  <a:lnTo>
                    <a:pt x="13906" y="26735"/>
                  </a:lnTo>
                  <a:lnTo>
                    <a:pt x="8583" y="59965"/>
                  </a:lnTo>
                  <a:lnTo>
                    <a:pt x="7333" y="93739"/>
                  </a:lnTo>
                  <a:lnTo>
                    <a:pt x="7993" y="108296"/>
                  </a:lnTo>
                  <a:lnTo>
                    <a:pt x="10961" y="115071"/>
                  </a:lnTo>
                  <a:lnTo>
                    <a:pt x="13657" y="117195"/>
                  </a:lnTo>
                  <a:lnTo>
                    <a:pt x="20886" y="119555"/>
                  </a:lnTo>
                  <a:lnTo>
                    <a:pt x="33624" y="114254"/>
                  </a:lnTo>
                  <a:lnTo>
                    <a:pt x="60763" y="99999"/>
                  </a:lnTo>
                  <a:lnTo>
                    <a:pt x="93939" y="83604"/>
                  </a:lnTo>
                  <a:lnTo>
                    <a:pt x="128904" y="63665"/>
                  </a:lnTo>
                  <a:lnTo>
                    <a:pt x="162283" y="44793"/>
                  </a:lnTo>
                  <a:lnTo>
                    <a:pt x="19288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3" name="SMARTInkShape-4558"/>
            <p:cNvSpPr/>
            <p:nvPr/>
          </p:nvSpPr>
          <p:spPr bwMode="auto">
            <a:xfrm>
              <a:off x="678656" y="1928813"/>
              <a:ext cx="207170" cy="200026"/>
            </a:xfrm>
            <a:custGeom>
              <a:avLst/>
              <a:gdLst/>
              <a:ahLst/>
              <a:cxnLst/>
              <a:rect l="0" t="0" r="0" b="0"/>
              <a:pathLst>
                <a:path w="207170" h="200026">
                  <a:moveTo>
                    <a:pt x="0" y="200025"/>
                  </a:moveTo>
                  <a:lnTo>
                    <a:pt x="0" y="196232"/>
                  </a:lnTo>
                  <a:lnTo>
                    <a:pt x="4234" y="192254"/>
                  </a:lnTo>
                  <a:lnTo>
                    <a:pt x="11407" y="186252"/>
                  </a:lnTo>
                  <a:lnTo>
                    <a:pt x="37378" y="156289"/>
                  </a:lnTo>
                  <a:lnTo>
                    <a:pt x="71119" y="122711"/>
                  </a:lnTo>
                  <a:lnTo>
                    <a:pt x="103711" y="94920"/>
                  </a:lnTo>
                  <a:lnTo>
                    <a:pt x="137709" y="66577"/>
                  </a:lnTo>
                  <a:lnTo>
                    <a:pt x="168244" y="38071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4" name="SMARTInkShape-4559"/>
            <p:cNvSpPr/>
            <p:nvPr/>
          </p:nvSpPr>
          <p:spPr bwMode="auto">
            <a:xfrm>
              <a:off x="1193093" y="2171700"/>
              <a:ext cx="134016" cy="268219"/>
            </a:xfrm>
            <a:custGeom>
              <a:avLst/>
              <a:gdLst/>
              <a:ahLst/>
              <a:cxnLst/>
              <a:rect l="0" t="0" r="0" b="0"/>
              <a:pathLst>
                <a:path w="134016" h="268219">
                  <a:moveTo>
                    <a:pt x="7057" y="0"/>
                  </a:moveTo>
                  <a:lnTo>
                    <a:pt x="1403" y="13425"/>
                  </a:lnTo>
                  <a:lnTo>
                    <a:pt x="0" y="47000"/>
                  </a:lnTo>
                  <a:lnTo>
                    <a:pt x="7696" y="81243"/>
                  </a:lnTo>
                  <a:lnTo>
                    <a:pt x="12273" y="107945"/>
                  </a:lnTo>
                  <a:lnTo>
                    <a:pt x="17612" y="141620"/>
                  </a:lnTo>
                  <a:lnTo>
                    <a:pt x="20607" y="176112"/>
                  </a:lnTo>
                  <a:lnTo>
                    <a:pt x="21199" y="206678"/>
                  </a:lnTo>
                  <a:lnTo>
                    <a:pt x="21342" y="235069"/>
                  </a:lnTo>
                  <a:lnTo>
                    <a:pt x="22138" y="223410"/>
                  </a:lnTo>
                  <a:lnTo>
                    <a:pt x="31287" y="188405"/>
                  </a:lnTo>
                  <a:lnTo>
                    <a:pt x="46180" y="157690"/>
                  </a:lnTo>
                  <a:lnTo>
                    <a:pt x="55137" y="143109"/>
                  </a:lnTo>
                  <a:lnTo>
                    <a:pt x="60542" y="138269"/>
                  </a:lnTo>
                  <a:lnTo>
                    <a:pt x="72897" y="132890"/>
                  </a:lnTo>
                  <a:lnTo>
                    <a:pt x="84209" y="132617"/>
                  </a:lnTo>
                  <a:lnTo>
                    <a:pt x="95322" y="135934"/>
                  </a:lnTo>
                  <a:lnTo>
                    <a:pt x="113378" y="146727"/>
                  </a:lnTo>
                  <a:lnTo>
                    <a:pt x="121250" y="155435"/>
                  </a:lnTo>
                  <a:lnTo>
                    <a:pt x="130145" y="176847"/>
                  </a:lnTo>
                  <a:lnTo>
                    <a:pt x="134015" y="199507"/>
                  </a:lnTo>
                  <a:lnTo>
                    <a:pt x="131369" y="221303"/>
                  </a:lnTo>
                  <a:lnTo>
                    <a:pt x="121766" y="242842"/>
                  </a:lnTo>
                  <a:lnTo>
                    <a:pt x="105074" y="260513"/>
                  </a:lnTo>
                  <a:lnTo>
                    <a:pt x="94012" y="266596"/>
                  </a:lnTo>
                  <a:lnTo>
                    <a:pt x="88839" y="268218"/>
                  </a:lnTo>
                  <a:lnTo>
                    <a:pt x="76742" y="265787"/>
                  </a:lnTo>
                  <a:lnTo>
                    <a:pt x="57063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5" name="SMARTInkShape-4560"/>
            <p:cNvSpPr/>
            <p:nvPr/>
          </p:nvSpPr>
          <p:spPr bwMode="auto">
            <a:xfrm>
              <a:off x="922380" y="2243138"/>
              <a:ext cx="192046" cy="171451"/>
            </a:xfrm>
            <a:custGeom>
              <a:avLst/>
              <a:gdLst/>
              <a:ahLst/>
              <a:cxnLst/>
              <a:rect l="0" t="0" r="0" b="0"/>
              <a:pathLst>
                <a:path w="192046" h="171451">
                  <a:moveTo>
                    <a:pt x="99176" y="0"/>
                  </a:moveTo>
                  <a:lnTo>
                    <a:pt x="99176" y="3792"/>
                  </a:lnTo>
                  <a:lnTo>
                    <a:pt x="98383" y="4909"/>
                  </a:lnTo>
                  <a:lnTo>
                    <a:pt x="97060" y="5654"/>
                  </a:lnTo>
                  <a:lnTo>
                    <a:pt x="95384" y="6150"/>
                  </a:lnTo>
                  <a:lnTo>
                    <a:pt x="60773" y="27052"/>
                  </a:lnTo>
                  <a:lnTo>
                    <a:pt x="27721" y="57339"/>
                  </a:lnTo>
                  <a:lnTo>
                    <a:pt x="5511" y="80193"/>
                  </a:lnTo>
                  <a:lnTo>
                    <a:pt x="1985" y="86706"/>
                  </a:lnTo>
                  <a:lnTo>
                    <a:pt x="0" y="98627"/>
                  </a:lnTo>
                  <a:lnTo>
                    <a:pt x="1309" y="102264"/>
                  </a:lnTo>
                  <a:lnTo>
                    <a:pt x="6996" y="108421"/>
                  </a:lnTo>
                  <a:lnTo>
                    <a:pt x="38031" y="123413"/>
                  </a:lnTo>
                  <a:lnTo>
                    <a:pt x="73604" y="140882"/>
                  </a:lnTo>
                  <a:lnTo>
                    <a:pt x="101742" y="151104"/>
                  </a:lnTo>
                  <a:lnTo>
                    <a:pt x="130187" y="159159"/>
                  </a:lnTo>
                  <a:lnTo>
                    <a:pt x="158724" y="166573"/>
                  </a:lnTo>
                  <a:lnTo>
                    <a:pt x="192045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6" name="SMARTInkShape-4561"/>
            <p:cNvSpPr/>
            <p:nvPr/>
          </p:nvSpPr>
          <p:spPr bwMode="auto">
            <a:xfrm>
              <a:off x="551808" y="2293559"/>
              <a:ext cx="155424" cy="188067"/>
            </a:xfrm>
            <a:custGeom>
              <a:avLst/>
              <a:gdLst/>
              <a:ahLst/>
              <a:cxnLst/>
              <a:rect l="0" t="0" r="0" b="0"/>
              <a:pathLst>
                <a:path w="155424" h="188067">
                  <a:moveTo>
                    <a:pt x="62555" y="63879"/>
                  </a:moveTo>
                  <a:lnTo>
                    <a:pt x="62555" y="43535"/>
                  </a:lnTo>
                  <a:lnTo>
                    <a:pt x="67464" y="36959"/>
                  </a:lnTo>
                  <a:lnTo>
                    <a:pt x="69404" y="29475"/>
                  </a:lnTo>
                  <a:lnTo>
                    <a:pt x="69611" y="24757"/>
                  </a:lnTo>
                  <a:lnTo>
                    <a:pt x="67543" y="20562"/>
                  </a:lnTo>
                  <a:lnTo>
                    <a:pt x="64772" y="16052"/>
                  </a:lnTo>
                  <a:lnTo>
                    <a:pt x="62418" y="9050"/>
                  </a:lnTo>
                  <a:lnTo>
                    <a:pt x="56490" y="988"/>
                  </a:lnTo>
                  <a:lnTo>
                    <a:pt x="53774" y="208"/>
                  </a:lnTo>
                  <a:lnTo>
                    <a:pt x="51938" y="0"/>
                  </a:lnTo>
                  <a:lnTo>
                    <a:pt x="47782" y="1886"/>
                  </a:lnTo>
                  <a:lnTo>
                    <a:pt x="42495" y="6958"/>
                  </a:lnTo>
                  <a:lnTo>
                    <a:pt x="28283" y="29616"/>
                  </a:lnTo>
                  <a:lnTo>
                    <a:pt x="17597" y="60815"/>
                  </a:lnTo>
                  <a:lnTo>
                    <a:pt x="10252" y="91987"/>
                  </a:lnTo>
                  <a:lnTo>
                    <a:pt x="1453" y="127463"/>
                  </a:lnTo>
                  <a:lnTo>
                    <a:pt x="0" y="153274"/>
                  </a:lnTo>
                  <a:lnTo>
                    <a:pt x="5619" y="181486"/>
                  </a:lnTo>
                  <a:lnTo>
                    <a:pt x="8940" y="187057"/>
                  </a:lnTo>
                  <a:lnTo>
                    <a:pt x="10936" y="188066"/>
                  </a:lnTo>
                  <a:lnTo>
                    <a:pt x="13061" y="187945"/>
                  </a:lnTo>
                  <a:lnTo>
                    <a:pt x="30225" y="179171"/>
                  </a:lnTo>
                  <a:lnTo>
                    <a:pt x="39190" y="171740"/>
                  </a:lnTo>
                  <a:lnTo>
                    <a:pt x="49370" y="154840"/>
                  </a:lnTo>
                  <a:lnTo>
                    <a:pt x="59921" y="122886"/>
                  </a:lnTo>
                  <a:lnTo>
                    <a:pt x="67532" y="92820"/>
                  </a:lnTo>
                  <a:lnTo>
                    <a:pt x="71173" y="73248"/>
                  </a:lnTo>
                  <a:lnTo>
                    <a:pt x="73529" y="64074"/>
                  </a:lnTo>
                  <a:lnTo>
                    <a:pt x="73046" y="61627"/>
                  </a:lnTo>
                  <a:lnTo>
                    <a:pt x="71930" y="59997"/>
                  </a:lnTo>
                  <a:lnTo>
                    <a:pt x="71186" y="59703"/>
                  </a:lnTo>
                  <a:lnTo>
                    <a:pt x="70690" y="60301"/>
                  </a:lnTo>
                  <a:lnTo>
                    <a:pt x="70139" y="63876"/>
                  </a:lnTo>
                  <a:lnTo>
                    <a:pt x="70531" y="98722"/>
                  </a:lnTo>
                  <a:lnTo>
                    <a:pt x="77477" y="130116"/>
                  </a:lnTo>
                  <a:lnTo>
                    <a:pt x="86290" y="155206"/>
                  </a:lnTo>
                  <a:lnTo>
                    <a:pt x="90285" y="162864"/>
                  </a:lnTo>
                  <a:lnTo>
                    <a:pt x="101073" y="173489"/>
                  </a:lnTo>
                  <a:lnTo>
                    <a:pt x="123609" y="186777"/>
                  </a:lnTo>
                  <a:lnTo>
                    <a:pt x="135727" y="187821"/>
                  </a:lnTo>
                  <a:lnTo>
                    <a:pt x="155423" y="1853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13" name="SMARTInkShape-Group954"/>
          <p:cNvGrpSpPr/>
          <p:nvPr/>
        </p:nvGrpSpPr>
        <p:grpSpPr>
          <a:xfrm>
            <a:off x="6434416" y="121444"/>
            <a:ext cx="2180948" cy="1205613"/>
            <a:chOff x="6434416" y="121444"/>
            <a:chExt cx="2180948" cy="1205613"/>
          </a:xfrm>
        </p:grpSpPr>
        <p:sp>
          <p:nvSpPr>
            <p:cNvPr id="2539668" name="SMARTInkShape-4562"/>
            <p:cNvSpPr/>
            <p:nvPr/>
          </p:nvSpPr>
          <p:spPr bwMode="auto">
            <a:xfrm>
              <a:off x="7208131" y="914400"/>
              <a:ext cx="78495" cy="135160"/>
            </a:xfrm>
            <a:custGeom>
              <a:avLst/>
              <a:gdLst/>
              <a:ahLst/>
              <a:cxnLst/>
              <a:rect l="0" t="0" r="0" b="0"/>
              <a:pathLst>
                <a:path w="78495" h="135160">
                  <a:moveTo>
                    <a:pt x="7057" y="0"/>
                  </a:moveTo>
                  <a:lnTo>
                    <a:pt x="6263" y="13773"/>
                  </a:lnTo>
                  <a:lnTo>
                    <a:pt x="575" y="46472"/>
                  </a:lnTo>
                  <a:lnTo>
                    <a:pt x="0" y="81310"/>
                  </a:lnTo>
                  <a:lnTo>
                    <a:pt x="724" y="106902"/>
                  </a:lnTo>
                  <a:lnTo>
                    <a:pt x="6763" y="133799"/>
                  </a:lnTo>
                  <a:lnTo>
                    <a:pt x="11159" y="134873"/>
                  </a:lnTo>
                  <a:lnTo>
                    <a:pt x="14554" y="135159"/>
                  </a:lnTo>
                  <a:lnTo>
                    <a:pt x="17611" y="132968"/>
                  </a:lnTo>
                  <a:lnTo>
                    <a:pt x="25706" y="118508"/>
                  </a:lnTo>
                  <a:lnTo>
                    <a:pt x="37669" y="94406"/>
                  </a:lnTo>
                  <a:lnTo>
                    <a:pt x="64386" y="60891"/>
                  </a:lnTo>
                  <a:lnTo>
                    <a:pt x="78494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69" name="SMARTInkShape-4563"/>
            <p:cNvSpPr/>
            <p:nvPr/>
          </p:nvSpPr>
          <p:spPr bwMode="auto">
            <a:xfrm>
              <a:off x="6843713" y="941162"/>
              <a:ext cx="335757" cy="128482"/>
            </a:xfrm>
            <a:custGeom>
              <a:avLst/>
              <a:gdLst/>
              <a:ahLst/>
              <a:cxnLst/>
              <a:rect l="0" t="0" r="0" b="0"/>
              <a:pathLst>
                <a:path w="335757" h="128482">
                  <a:moveTo>
                    <a:pt x="0" y="87538"/>
                  </a:moveTo>
                  <a:lnTo>
                    <a:pt x="7291" y="86744"/>
                  </a:lnTo>
                  <a:lnTo>
                    <a:pt x="40471" y="77595"/>
                  </a:lnTo>
                  <a:lnTo>
                    <a:pt x="71170" y="70745"/>
                  </a:lnTo>
                  <a:lnTo>
                    <a:pt x="105401" y="63689"/>
                  </a:lnTo>
                  <a:lnTo>
                    <a:pt x="140679" y="56571"/>
                  </a:lnTo>
                  <a:lnTo>
                    <a:pt x="172475" y="49435"/>
                  </a:lnTo>
                  <a:lnTo>
                    <a:pt x="194419" y="46086"/>
                  </a:lnTo>
                  <a:lnTo>
                    <a:pt x="203619" y="47419"/>
                  </a:lnTo>
                  <a:lnTo>
                    <a:pt x="207184" y="48886"/>
                  </a:lnTo>
                  <a:lnTo>
                    <a:pt x="209560" y="52245"/>
                  </a:lnTo>
                  <a:lnTo>
                    <a:pt x="212200" y="62327"/>
                  </a:lnTo>
                  <a:lnTo>
                    <a:pt x="211256" y="72629"/>
                  </a:lnTo>
                  <a:lnTo>
                    <a:pt x="201873" y="107425"/>
                  </a:lnTo>
                  <a:lnTo>
                    <a:pt x="201640" y="117014"/>
                  </a:lnTo>
                  <a:lnTo>
                    <a:pt x="204182" y="123922"/>
                  </a:lnTo>
                  <a:lnTo>
                    <a:pt x="205971" y="126081"/>
                  </a:lnTo>
                  <a:lnTo>
                    <a:pt x="210076" y="128481"/>
                  </a:lnTo>
                  <a:lnTo>
                    <a:pt x="216662" y="127431"/>
                  </a:lnTo>
                  <a:lnTo>
                    <a:pt x="244137" y="116516"/>
                  </a:lnTo>
                  <a:lnTo>
                    <a:pt x="278771" y="90443"/>
                  </a:lnTo>
                  <a:lnTo>
                    <a:pt x="296294" y="68202"/>
                  </a:lnTo>
                  <a:lnTo>
                    <a:pt x="307747" y="45296"/>
                  </a:lnTo>
                  <a:lnTo>
                    <a:pt x="309284" y="30664"/>
                  </a:lnTo>
                  <a:lnTo>
                    <a:pt x="308583" y="23428"/>
                  </a:lnTo>
                  <a:lnTo>
                    <a:pt x="306528" y="17811"/>
                  </a:lnTo>
                  <a:lnTo>
                    <a:pt x="300011" y="9452"/>
                  </a:lnTo>
                  <a:lnTo>
                    <a:pt x="283626" y="284"/>
                  </a:lnTo>
                  <a:lnTo>
                    <a:pt x="277190" y="0"/>
                  </a:lnTo>
                  <a:lnTo>
                    <a:pt x="263689" y="3918"/>
                  </a:lnTo>
                  <a:lnTo>
                    <a:pt x="230633" y="23835"/>
                  </a:lnTo>
                  <a:lnTo>
                    <a:pt x="221566" y="33032"/>
                  </a:lnTo>
                  <a:lnTo>
                    <a:pt x="217537" y="42411"/>
                  </a:lnTo>
                  <a:lnTo>
                    <a:pt x="217255" y="46341"/>
                  </a:lnTo>
                  <a:lnTo>
                    <a:pt x="219059" y="52824"/>
                  </a:lnTo>
                  <a:lnTo>
                    <a:pt x="224624" y="58351"/>
                  </a:lnTo>
                  <a:lnTo>
                    <a:pt x="228331" y="60936"/>
                  </a:lnTo>
                  <a:lnTo>
                    <a:pt x="244924" y="64575"/>
                  </a:lnTo>
                  <a:lnTo>
                    <a:pt x="261129" y="65653"/>
                  </a:lnTo>
                  <a:lnTo>
                    <a:pt x="283570" y="58388"/>
                  </a:lnTo>
                  <a:lnTo>
                    <a:pt x="319065" y="37142"/>
                  </a:lnTo>
                  <a:lnTo>
                    <a:pt x="335756" y="23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0" name="SMARTInkShape-4564"/>
            <p:cNvSpPr/>
            <p:nvPr/>
          </p:nvSpPr>
          <p:spPr bwMode="auto">
            <a:xfrm>
              <a:off x="6879431" y="780609"/>
              <a:ext cx="112894" cy="290033"/>
            </a:xfrm>
            <a:custGeom>
              <a:avLst/>
              <a:gdLst/>
              <a:ahLst/>
              <a:cxnLst/>
              <a:rect l="0" t="0" r="0" b="0"/>
              <a:pathLst>
                <a:path w="112894" h="290033">
                  <a:moveTo>
                    <a:pt x="78582" y="90929"/>
                  </a:moveTo>
                  <a:lnTo>
                    <a:pt x="79375" y="79522"/>
                  </a:lnTo>
                  <a:lnTo>
                    <a:pt x="90766" y="46960"/>
                  </a:lnTo>
                  <a:lnTo>
                    <a:pt x="104800" y="11603"/>
                  </a:lnTo>
                  <a:lnTo>
                    <a:pt x="112893" y="0"/>
                  </a:lnTo>
                  <a:lnTo>
                    <a:pt x="109113" y="11437"/>
                  </a:lnTo>
                  <a:lnTo>
                    <a:pt x="105426" y="44741"/>
                  </a:lnTo>
                  <a:lnTo>
                    <a:pt x="99500" y="79889"/>
                  </a:lnTo>
                  <a:lnTo>
                    <a:pt x="96610" y="106660"/>
                  </a:lnTo>
                  <a:lnTo>
                    <a:pt x="97971" y="134433"/>
                  </a:lnTo>
                  <a:lnTo>
                    <a:pt x="99105" y="160534"/>
                  </a:lnTo>
                  <a:lnTo>
                    <a:pt x="99610" y="185364"/>
                  </a:lnTo>
                  <a:lnTo>
                    <a:pt x="99893" y="220862"/>
                  </a:lnTo>
                  <a:lnTo>
                    <a:pt x="99183" y="250254"/>
                  </a:lnTo>
                  <a:lnTo>
                    <a:pt x="90065" y="280459"/>
                  </a:lnTo>
                  <a:lnTo>
                    <a:pt x="85538" y="286289"/>
                  </a:lnTo>
                  <a:lnTo>
                    <a:pt x="83219" y="287844"/>
                  </a:lnTo>
                  <a:lnTo>
                    <a:pt x="68579" y="290032"/>
                  </a:lnTo>
                  <a:lnTo>
                    <a:pt x="55880" y="286311"/>
                  </a:lnTo>
                  <a:lnTo>
                    <a:pt x="20740" y="270986"/>
                  </a:lnTo>
                  <a:lnTo>
                    <a:pt x="0" y="2623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1" name="SMARTInkShape-4565"/>
            <p:cNvSpPr/>
            <p:nvPr/>
          </p:nvSpPr>
          <p:spPr bwMode="auto">
            <a:xfrm>
              <a:off x="8143911" y="396710"/>
              <a:ext cx="404407" cy="215458"/>
            </a:xfrm>
            <a:custGeom>
              <a:avLst/>
              <a:gdLst/>
              <a:ahLst/>
              <a:cxnLst/>
              <a:rect l="0" t="0" r="0" b="0"/>
              <a:pathLst>
                <a:path w="404407" h="215458">
                  <a:moveTo>
                    <a:pt x="28539" y="117640"/>
                  </a:moveTo>
                  <a:lnTo>
                    <a:pt x="14065" y="134230"/>
                  </a:lnTo>
                  <a:lnTo>
                    <a:pt x="3114" y="156043"/>
                  </a:lnTo>
                  <a:lnTo>
                    <a:pt x="87" y="190060"/>
                  </a:lnTo>
                  <a:lnTo>
                    <a:pt x="0" y="194396"/>
                  </a:lnTo>
                  <a:lnTo>
                    <a:pt x="4213" y="193293"/>
                  </a:lnTo>
                  <a:lnTo>
                    <a:pt x="13394" y="188210"/>
                  </a:lnTo>
                  <a:lnTo>
                    <a:pt x="36235" y="170481"/>
                  </a:lnTo>
                  <a:lnTo>
                    <a:pt x="59568" y="137710"/>
                  </a:lnTo>
                  <a:lnTo>
                    <a:pt x="76443" y="102613"/>
                  </a:lnTo>
                  <a:lnTo>
                    <a:pt x="87183" y="78792"/>
                  </a:lnTo>
                  <a:lnTo>
                    <a:pt x="95085" y="68624"/>
                  </a:lnTo>
                  <a:lnTo>
                    <a:pt x="101242" y="64105"/>
                  </a:lnTo>
                  <a:lnTo>
                    <a:pt x="103201" y="63694"/>
                  </a:lnTo>
                  <a:lnTo>
                    <a:pt x="104507" y="64213"/>
                  </a:lnTo>
                  <a:lnTo>
                    <a:pt x="105378" y="65354"/>
                  </a:lnTo>
                  <a:lnTo>
                    <a:pt x="102812" y="78335"/>
                  </a:lnTo>
                  <a:lnTo>
                    <a:pt x="89924" y="109759"/>
                  </a:lnTo>
                  <a:lnTo>
                    <a:pt x="81476" y="137177"/>
                  </a:lnTo>
                  <a:lnTo>
                    <a:pt x="73627" y="170653"/>
                  </a:lnTo>
                  <a:lnTo>
                    <a:pt x="71841" y="196815"/>
                  </a:lnTo>
                  <a:lnTo>
                    <a:pt x="73714" y="206539"/>
                  </a:lnTo>
                  <a:lnTo>
                    <a:pt x="75325" y="210244"/>
                  </a:lnTo>
                  <a:lnTo>
                    <a:pt x="77192" y="212713"/>
                  </a:lnTo>
                  <a:lnTo>
                    <a:pt x="81384" y="215457"/>
                  </a:lnTo>
                  <a:lnTo>
                    <a:pt x="84406" y="214602"/>
                  </a:lnTo>
                  <a:lnTo>
                    <a:pt x="91998" y="209417"/>
                  </a:lnTo>
                  <a:lnTo>
                    <a:pt x="109807" y="186657"/>
                  </a:lnTo>
                  <a:lnTo>
                    <a:pt x="124673" y="160667"/>
                  </a:lnTo>
                  <a:lnTo>
                    <a:pt x="144600" y="127390"/>
                  </a:lnTo>
                  <a:lnTo>
                    <a:pt x="161349" y="101336"/>
                  </a:lnTo>
                  <a:lnTo>
                    <a:pt x="177259" y="75998"/>
                  </a:lnTo>
                  <a:lnTo>
                    <a:pt x="197488" y="41537"/>
                  </a:lnTo>
                  <a:lnTo>
                    <a:pt x="209302" y="15451"/>
                  </a:lnTo>
                  <a:lnTo>
                    <a:pt x="213294" y="0"/>
                  </a:lnTo>
                  <a:lnTo>
                    <a:pt x="212034" y="319"/>
                  </a:lnTo>
                  <a:lnTo>
                    <a:pt x="201882" y="9942"/>
                  </a:lnTo>
                  <a:lnTo>
                    <a:pt x="185733" y="32195"/>
                  </a:lnTo>
                  <a:lnTo>
                    <a:pt x="174422" y="59691"/>
                  </a:lnTo>
                  <a:lnTo>
                    <a:pt x="162163" y="92621"/>
                  </a:lnTo>
                  <a:lnTo>
                    <a:pt x="153151" y="126719"/>
                  </a:lnTo>
                  <a:lnTo>
                    <a:pt x="147041" y="156490"/>
                  </a:lnTo>
                  <a:lnTo>
                    <a:pt x="149439" y="191900"/>
                  </a:lnTo>
                  <a:lnTo>
                    <a:pt x="151207" y="196516"/>
                  </a:lnTo>
                  <a:lnTo>
                    <a:pt x="157406" y="203760"/>
                  </a:lnTo>
                  <a:lnTo>
                    <a:pt x="160488" y="205216"/>
                  </a:lnTo>
                  <a:lnTo>
                    <a:pt x="163336" y="205393"/>
                  </a:lnTo>
                  <a:lnTo>
                    <a:pt x="177403" y="199973"/>
                  </a:lnTo>
                  <a:lnTo>
                    <a:pt x="190828" y="189748"/>
                  </a:lnTo>
                  <a:lnTo>
                    <a:pt x="201066" y="172872"/>
                  </a:lnTo>
                  <a:lnTo>
                    <a:pt x="211638" y="141720"/>
                  </a:lnTo>
                  <a:lnTo>
                    <a:pt x="223767" y="109748"/>
                  </a:lnTo>
                  <a:lnTo>
                    <a:pt x="233587" y="82450"/>
                  </a:lnTo>
                  <a:lnTo>
                    <a:pt x="236222" y="58972"/>
                  </a:lnTo>
                  <a:lnTo>
                    <a:pt x="242958" y="42519"/>
                  </a:lnTo>
                  <a:lnTo>
                    <a:pt x="244510" y="41365"/>
                  </a:lnTo>
                  <a:lnTo>
                    <a:pt x="248351" y="39290"/>
                  </a:lnTo>
                  <a:lnTo>
                    <a:pt x="252704" y="35722"/>
                  </a:lnTo>
                  <a:lnTo>
                    <a:pt x="259402" y="33607"/>
                  </a:lnTo>
                  <a:lnTo>
                    <a:pt x="263410" y="33043"/>
                  </a:lnTo>
                  <a:lnTo>
                    <a:pt x="269980" y="34533"/>
                  </a:lnTo>
                  <a:lnTo>
                    <a:pt x="280665" y="41957"/>
                  </a:lnTo>
                  <a:lnTo>
                    <a:pt x="288010" y="52529"/>
                  </a:lnTo>
                  <a:lnTo>
                    <a:pt x="291422" y="61924"/>
                  </a:lnTo>
                  <a:lnTo>
                    <a:pt x="292432" y="73527"/>
                  </a:lnTo>
                  <a:lnTo>
                    <a:pt x="290552" y="80307"/>
                  </a:lnTo>
                  <a:lnTo>
                    <a:pt x="287864" y="85966"/>
                  </a:lnTo>
                  <a:lnTo>
                    <a:pt x="285798" y="101913"/>
                  </a:lnTo>
                  <a:lnTo>
                    <a:pt x="292566" y="110165"/>
                  </a:lnTo>
                  <a:lnTo>
                    <a:pt x="287891" y="116134"/>
                  </a:lnTo>
                  <a:lnTo>
                    <a:pt x="286359" y="122662"/>
                  </a:lnTo>
                  <a:lnTo>
                    <a:pt x="285112" y="130417"/>
                  </a:lnTo>
                  <a:lnTo>
                    <a:pt x="280067" y="141622"/>
                  </a:lnTo>
                  <a:lnTo>
                    <a:pt x="274340" y="150322"/>
                  </a:lnTo>
                  <a:lnTo>
                    <a:pt x="272721" y="155449"/>
                  </a:lnTo>
                  <a:lnTo>
                    <a:pt x="273084" y="157927"/>
                  </a:lnTo>
                  <a:lnTo>
                    <a:pt x="277690" y="166210"/>
                  </a:lnTo>
                  <a:lnTo>
                    <a:pt x="278778" y="165895"/>
                  </a:lnTo>
                  <a:lnTo>
                    <a:pt x="309075" y="140873"/>
                  </a:lnTo>
                  <a:lnTo>
                    <a:pt x="344026" y="109034"/>
                  </a:lnTo>
                  <a:lnTo>
                    <a:pt x="376619" y="90127"/>
                  </a:lnTo>
                  <a:lnTo>
                    <a:pt x="387235" y="85568"/>
                  </a:lnTo>
                  <a:lnTo>
                    <a:pt x="404221" y="82402"/>
                  </a:lnTo>
                  <a:lnTo>
                    <a:pt x="404406" y="83035"/>
                  </a:lnTo>
                  <a:lnTo>
                    <a:pt x="402495" y="85856"/>
                  </a:lnTo>
                  <a:lnTo>
                    <a:pt x="367495" y="114624"/>
                  </a:lnTo>
                  <a:lnTo>
                    <a:pt x="360569" y="122214"/>
                  </a:lnTo>
                  <a:lnTo>
                    <a:pt x="358164" y="127903"/>
                  </a:lnTo>
                  <a:lnTo>
                    <a:pt x="357827" y="127657"/>
                  </a:lnTo>
                  <a:lnTo>
                    <a:pt x="357601" y="126699"/>
                  </a:lnTo>
                  <a:lnTo>
                    <a:pt x="358245" y="126061"/>
                  </a:lnTo>
                  <a:lnTo>
                    <a:pt x="361078" y="125351"/>
                  </a:lnTo>
                  <a:lnTo>
                    <a:pt x="378583" y="1104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2" name="SMARTInkShape-4566"/>
            <p:cNvSpPr/>
            <p:nvPr/>
          </p:nvSpPr>
          <p:spPr bwMode="auto">
            <a:xfrm>
              <a:off x="7936793" y="478631"/>
              <a:ext cx="199939" cy="41924"/>
            </a:xfrm>
            <a:custGeom>
              <a:avLst/>
              <a:gdLst/>
              <a:ahLst/>
              <a:cxnLst/>
              <a:rect l="0" t="0" r="0" b="0"/>
              <a:pathLst>
                <a:path w="199939" h="41924">
                  <a:moveTo>
                    <a:pt x="7057" y="0"/>
                  </a:moveTo>
                  <a:lnTo>
                    <a:pt x="3264" y="0"/>
                  </a:lnTo>
                  <a:lnTo>
                    <a:pt x="2147" y="794"/>
                  </a:lnTo>
                  <a:lnTo>
                    <a:pt x="1402" y="2117"/>
                  </a:lnTo>
                  <a:lnTo>
                    <a:pt x="208" y="9943"/>
                  </a:lnTo>
                  <a:lnTo>
                    <a:pt x="0" y="16793"/>
                  </a:lnTo>
                  <a:lnTo>
                    <a:pt x="1559" y="19133"/>
                  </a:lnTo>
                  <a:lnTo>
                    <a:pt x="15467" y="28592"/>
                  </a:lnTo>
                  <a:lnTo>
                    <a:pt x="26670" y="33345"/>
                  </a:lnTo>
                  <a:lnTo>
                    <a:pt x="55290" y="39690"/>
                  </a:lnTo>
                  <a:lnTo>
                    <a:pt x="88905" y="41923"/>
                  </a:lnTo>
                  <a:lnTo>
                    <a:pt x="124001" y="41790"/>
                  </a:lnTo>
                  <a:lnTo>
                    <a:pt x="158742" y="37871"/>
                  </a:lnTo>
                  <a:lnTo>
                    <a:pt x="199938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3" name="SMARTInkShape-4567"/>
            <p:cNvSpPr/>
            <p:nvPr/>
          </p:nvSpPr>
          <p:spPr bwMode="auto">
            <a:xfrm>
              <a:off x="8030024" y="350044"/>
              <a:ext cx="49558" cy="270066"/>
            </a:xfrm>
            <a:custGeom>
              <a:avLst/>
              <a:gdLst/>
              <a:ahLst/>
              <a:cxnLst/>
              <a:rect l="0" t="0" r="0" b="0"/>
              <a:pathLst>
                <a:path w="49558" h="270066">
                  <a:moveTo>
                    <a:pt x="49557" y="0"/>
                  </a:moveTo>
                  <a:lnTo>
                    <a:pt x="49557" y="3792"/>
                  </a:lnTo>
                  <a:lnTo>
                    <a:pt x="48764" y="4909"/>
                  </a:lnTo>
                  <a:lnTo>
                    <a:pt x="47440" y="5654"/>
                  </a:lnTo>
                  <a:lnTo>
                    <a:pt x="45764" y="6150"/>
                  </a:lnTo>
                  <a:lnTo>
                    <a:pt x="44647" y="8069"/>
                  </a:lnTo>
                  <a:lnTo>
                    <a:pt x="41488" y="19148"/>
                  </a:lnTo>
                  <a:lnTo>
                    <a:pt x="22615" y="54438"/>
                  </a:lnTo>
                  <a:lnTo>
                    <a:pt x="12646" y="89155"/>
                  </a:lnTo>
                  <a:lnTo>
                    <a:pt x="7223" y="113708"/>
                  </a:lnTo>
                  <a:lnTo>
                    <a:pt x="2961" y="138643"/>
                  </a:lnTo>
                  <a:lnTo>
                    <a:pt x="1066" y="165600"/>
                  </a:lnTo>
                  <a:lnTo>
                    <a:pt x="0" y="199967"/>
                  </a:lnTo>
                  <a:lnTo>
                    <a:pt x="3476" y="230258"/>
                  </a:lnTo>
                  <a:lnTo>
                    <a:pt x="9533" y="255550"/>
                  </a:lnTo>
                  <a:lnTo>
                    <a:pt x="12556" y="260854"/>
                  </a:lnTo>
                  <a:lnTo>
                    <a:pt x="16159" y="264390"/>
                  </a:lnTo>
                  <a:lnTo>
                    <a:pt x="26697" y="269367"/>
                  </a:lnTo>
                  <a:lnTo>
                    <a:pt x="29555" y="270065"/>
                  </a:lnTo>
                  <a:lnTo>
                    <a:pt x="32253" y="269737"/>
                  </a:lnTo>
                  <a:lnTo>
                    <a:pt x="37369" y="267256"/>
                  </a:lnTo>
                  <a:lnTo>
                    <a:pt x="39050" y="264689"/>
                  </a:lnTo>
                  <a:lnTo>
                    <a:pt x="40919" y="257604"/>
                  </a:lnTo>
                  <a:lnTo>
                    <a:pt x="36415" y="234417"/>
                  </a:lnTo>
                  <a:lnTo>
                    <a:pt x="28126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4" name="SMARTInkShape-4568"/>
            <p:cNvSpPr/>
            <p:nvPr/>
          </p:nvSpPr>
          <p:spPr bwMode="auto">
            <a:xfrm>
              <a:off x="7351237" y="412421"/>
              <a:ext cx="538336" cy="279664"/>
            </a:xfrm>
            <a:custGeom>
              <a:avLst/>
              <a:gdLst/>
              <a:ahLst/>
              <a:cxnLst/>
              <a:rect l="0" t="0" r="0" b="0"/>
              <a:pathLst>
                <a:path w="538336" h="279664">
                  <a:moveTo>
                    <a:pt x="28257" y="187654"/>
                  </a:moveTo>
                  <a:lnTo>
                    <a:pt x="22106" y="181503"/>
                  </a:lnTo>
                  <a:lnTo>
                    <a:pt x="20981" y="181966"/>
                  </a:lnTo>
                  <a:lnTo>
                    <a:pt x="10497" y="191178"/>
                  </a:lnTo>
                  <a:lnTo>
                    <a:pt x="10067" y="193972"/>
                  </a:lnTo>
                  <a:lnTo>
                    <a:pt x="13298" y="210574"/>
                  </a:lnTo>
                  <a:lnTo>
                    <a:pt x="6655" y="245178"/>
                  </a:lnTo>
                  <a:lnTo>
                    <a:pt x="0" y="277622"/>
                  </a:lnTo>
                  <a:lnTo>
                    <a:pt x="688" y="278589"/>
                  </a:lnTo>
                  <a:lnTo>
                    <a:pt x="3568" y="279663"/>
                  </a:lnTo>
                  <a:lnTo>
                    <a:pt x="4654" y="278362"/>
                  </a:lnTo>
                  <a:lnTo>
                    <a:pt x="16684" y="243123"/>
                  </a:lnTo>
                  <a:lnTo>
                    <a:pt x="30417" y="208864"/>
                  </a:lnTo>
                  <a:lnTo>
                    <a:pt x="52354" y="174131"/>
                  </a:lnTo>
                  <a:lnTo>
                    <a:pt x="72127" y="151379"/>
                  </a:lnTo>
                  <a:lnTo>
                    <a:pt x="77652" y="147719"/>
                  </a:lnTo>
                  <a:lnTo>
                    <a:pt x="80237" y="146743"/>
                  </a:lnTo>
                  <a:lnTo>
                    <a:pt x="81960" y="147680"/>
                  </a:lnTo>
                  <a:lnTo>
                    <a:pt x="83109" y="149892"/>
                  </a:lnTo>
                  <a:lnTo>
                    <a:pt x="83875" y="152955"/>
                  </a:lnTo>
                  <a:lnTo>
                    <a:pt x="82609" y="160590"/>
                  </a:lnTo>
                  <a:lnTo>
                    <a:pt x="79551" y="175931"/>
                  </a:lnTo>
                  <a:lnTo>
                    <a:pt x="78376" y="208683"/>
                  </a:lnTo>
                  <a:lnTo>
                    <a:pt x="78270" y="238607"/>
                  </a:lnTo>
                  <a:lnTo>
                    <a:pt x="79061" y="240673"/>
                  </a:lnTo>
                  <a:lnTo>
                    <a:pt x="80383" y="242050"/>
                  </a:lnTo>
                  <a:lnTo>
                    <a:pt x="82057" y="242968"/>
                  </a:lnTo>
                  <a:lnTo>
                    <a:pt x="83968" y="242786"/>
                  </a:lnTo>
                  <a:lnTo>
                    <a:pt x="88207" y="240468"/>
                  </a:lnTo>
                  <a:lnTo>
                    <a:pt x="109391" y="211867"/>
                  </a:lnTo>
                  <a:lnTo>
                    <a:pt x="124922" y="181295"/>
                  </a:lnTo>
                  <a:lnTo>
                    <a:pt x="147675" y="148078"/>
                  </a:lnTo>
                  <a:lnTo>
                    <a:pt x="148350" y="147776"/>
                  </a:lnTo>
                  <a:lnTo>
                    <a:pt x="148801" y="148369"/>
                  </a:lnTo>
                  <a:lnTo>
                    <a:pt x="149434" y="157228"/>
                  </a:lnTo>
                  <a:lnTo>
                    <a:pt x="147505" y="174935"/>
                  </a:lnTo>
                  <a:lnTo>
                    <a:pt x="138299" y="209292"/>
                  </a:lnTo>
                  <a:lnTo>
                    <a:pt x="135793" y="241039"/>
                  </a:lnTo>
                  <a:lnTo>
                    <a:pt x="135447" y="257141"/>
                  </a:lnTo>
                  <a:lnTo>
                    <a:pt x="137023" y="256997"/>
                  </a:lnTo>
                  <a:lnTo>
                    <a:pt x="146033" y="253003"/>
                  </a:lnTo>
                  <a:lnTo>
                    <a:pt x="166641" y="234663"/>
                  </a:lnTo>
                  <a:lnTo>
                    <a:pt x="188177" y="202790"/>
                  </a:lnTo>
                  <a:lnTo>
                    <a:pt x="207668" y="173706"/>
                  </a:lnTo>
                  <a:lnTo>
                    <a:pt x="221502" y="148911"/>
                  </a:lnTo>
                  <a:lnTo>
                    <a:pt x="235587" y="124133"/>
                  </a:lnTo>
                  <a:lnTo>
                    <a:pt x="256905" y="89987"/>
                  </a:lnTo>
                  <a:lnTo>
                    <a:pt x="274069" y="61878"/>
                  </a:lnTo>
                  <a:lnTo>
                    <a:pt x="288051" y="35918"/>
                  </a:lnTo>
                  <a:lnTo>
                    <a:pt x="287972" y="34109"/>
                  </a:lnTo>
                  <a:lnTo>
                    <a:pt x="287125" y="32903"/>
                  </a:lnTo>
                  <a:lnTo>
                    <a:pt x="284973" y="33687"/>
                  </a:lnTo>
                  <a:lnTo>
                    <a:pt x="278349" y="38791"/>
                  </a:lnTo>
                  <a:lnTo>
                    <a:pt x="262205" y="69420"/>
                  </a:lnTo>
                  <a:lnTo>
                    <a:pt x="244595" y="104944"/>
                  </a:lnTo>
                  <a:lnTo>
                    <a:pt x="234350" y="133073"/>
                  </a:lnTo>
                  <a:lnTo>
                    <a:pt x="233095" y="149902"/>
                  </a:lnTo>
                  <a:lnTo>
                    <a:pt x="238758" y="180109"/>
                  </a:lnTo>
                  <a:lnTo>
                    <a:pt x="255492" y="211943"/>
                  </a:lnTo>
                  <a:lnTo>
                    <a:pt x="261807" y="219087"/>
                  </a:lnTo>
                  <a:lnTo>
                    <a:pt x="283388" y="232647"/>
                  </a:lnTo>
                  <a:lnTo>
                    <a:pt x="293646" y="236175"/>
                  </a:lnTo>
                  <a:lnTo>
                    <a:pt x="295670" y="235876"/>
                  </a:lnTo>
                  <a:lnTo>
                    <a:pt x="297020" y="234883"/>
                  </a:lnTo>
                  <a:lnTo>
                    <a:pt x="297920" y="233428"/>
                  </a:lnTo>
                  <a:lnTo>
                    <a:pt x="299186" y="227587"/>
                  </a:lnTo>
                  <a:lnTo>
                    <a:pt x="292413" y="194340"/>
                  </a:lnTo>
                  <a:lnTo>
                    <a:pt x="287059" y="179493"/>
                  </a:lnTo>
                  <a:lnTo>
                    <a:pt x="273217" y="159298"/>
                  </a:lnTo>
                  <a:lnTo>
                    <a:pt x="271554" y="153390"/>
                  </a:lnTo>
                  <a:lnTo>
                    <a:pt x="272211" y="152905"/>
                  </a:lnTo>
                  <a:lnTo>
                    <a:pt x="277722" y="152223"/>
                  </a:lnTo>
                  <a:lnTo>
                    <a:pt x="284916" y="152063"/>
                  </a:lnTo>
                  <a:lnTo>
                    <a:pt x="287469" y="152814"/>
                  </a:lnTo>
                  <a:lnTo>
                    <a:pt x="289171" y="154109"/>
                  </a:lnTo>
                  <a:lnTo>
                    <a:pt x="290306" y="155765"/>
                  </a:lnTo>
                  <a:lnTo>
                    <a:pt x="295800" y="157606"/>
                  </a:lnTo>
                  <a:lnTo>
                    <a:pt x="329868" y="159041"/>
                  </a:lnTo>
                  <a:lnTo>
                    <a:pt x="337725" y="158268"/>
                  </a:lnTo>
                  <a:lnTo>
                    <a:pt x="347988" y="152926"/>
                  </a:lnTo>
                  <a:lnTo>
                    <a:pt x="348567" y="153390"/>
                  </a:lnTo>
                  <a:lnTo>
                    <a:pt x="349211" y="156021"/>
                  </a:lnTo>
                  <a:lnTo>
                    <a:pt x="349574" y="161965"/>
                  </a:lnTo>
                  <a:lnTo>
                    <a:pt x="351774" y="166447"/>
                  </a:lnTo>
                  <a:lnTo>
                    <a:pt x="354605" y="171085"/>
                  </a:lnTo>
                  <a:lnTo>
                    <a:pt x="356422" y="180530"/>
                  </a:lnTo>
                  <a:lnTo>
                    <a:pt x="356571" y="182905"/>
                  </a:lnTo>
                  <a:lnTo>
                    <a:pt x="358854" y="187660"/>
                  </a:lnTo>
                  <a:lnTo>
                    <a:pt x="360574" y="190039"/>
                  </a:lnTo>
                  <a:lnTo>
                    <a:pt x="364601" y="192683"/>
                  </a:lnTo>
                  <a:lnTo>
                    <a:pt x="369830" y="193858"/>
                  </a:lnTo>
                  <a:lnTo>
                    <a:pt x="377447" y="194380"/>
                  </a:lnTo>
                  <a:lnTo>
                    <a:pt x="384006" y="192495"/>
                  </a:lnTo>
                  <a:lnTo>
                    <a:pt x="394685" y="184818"/>
                  </a:lnTo>
                  <a:lnTo>
                    <a:pt x="397488" y="180308"/>
                  </a:lnTo>
                  <a:lnTo>
                    <a:pt x="399288" y="170945"/>
                  </a:lnTo>
                  <a:lnTo>
                    <a:pt x="395808" y="160037"/>
                  </a:lnTo>
                  <a:lnTo>
                    <a:pt x="389749" y="150544"/>
                  </a:lnTo>
                  <a:lnTo>
                    <a:pt x="385241" y="147348"/>
                  </a:lnTo>
                  <a:lnTo>
                    <a:pt x="378240" y="145549"/>
                  </a:lnTo>
                  <a:lnTo>
                    <a:pt x="372556" y="144941"/>
                  </a:lnTo>
                  <a:lnTo>
                    <a:pt x="372090" y="145685"/>
                  </a:lnTo>
                  <a:lnTo>
                    <a:pt x="371280" y="154748"/>
                  </a:lnTo>
                  <a:lnTo>
                    <a:pt x="373328" y="159271"/>
                  </a:lnTo>
                  <a:lnTo>
                    <a:pt x="376091" y="163927"/>
                  </a:lnTo>
                  <a:lnTo>
                    <a:pt x="378439" y="171010"/>
                  </a:lnTo>
                  <a:lnTo>
                    <a:pt x="388157" y="182895"/>
                  </a:lnTo>
                  <a:lnTo>
                    <a:pt x="390428" y="183687"/>
                  </a:lnTo>
                  <a:lnTo>
                    <a:pt x="392735" y="183422"/>
                  </a:lnTo>
                  <a:lnTo>
                    <a:pt x="420313" y="170878"/>
                  </a:lnTo>
                  <a:lnTo>
                    <a:pt x="450567" y="148433"/>
                  </a:lnTo>
                  <a:lnTo>
                    <a:pt x="485566" y="115755"/>
                  </a:lnTo>
                  <a:lnTo>
                    <a:pt x="508350" y="81847"/>
                  </a:lnTo>
                  <a:lnTo>
                    <a:pt x="522490" y="53998"/>
                  </a:lnTo>
                  <a:lnTo>
                    <a:pt x="534782" y="20377"/>
                  </a:lnTo>
                  <a:lnTo>
                    <a:pt x="538335" y="9327"/>
                  </a:lnTo>
                  <a:lnTo>
                    <a:pt x="537269" y="1771"/>
                  </a:lnTo>
                  <a:lnTo>
                    <a:pt x="535079" y="232"/>
                  </a:lnTo>
                  <a:lnTo>
                    <a:pt x="532032" y="0"/>
                  </a:lnTo>
                  <a:lnTo>
                    <a:pt x="528414" y="639"/>
                  </a:lnTo>
                  <a:lnTo>
                    <a:pt x="515736" y="9123"/>
                  </a:lnTo>
                  <a:lnTo>
                    <a:pt x="491526" y="38412"/>
                  </a:lnTo>
                  <a:lnTo>
                    <a:pt x="471645" y="71026"/>
                  </a:lnTo>
                  <a:lnTo>
                    <a:pt x="460533" y="96926"/>
                  </a:lnTo>
                  <a:lnTo>
                    <a:pt x="450302" y="122195"/>
                  </a:lnTo>
                  <a:lnTo>
                    <a:pt x="439851" y="156617"/>
                  </a:lnTo>
                  <a:lnTo>
                    <a:pt x="438871" y="186925"/>
                  </a:lnTo>
                  <a:lnTo>
                    <a:pt x="445651" y="218025"/>
                  </a:lnTo>
                  <a:lnTo>
                    <a:pt x="449395" y="222189"/>
                  </a:lnTo>
                  <a:lnTo>
                    <a:pt x="459904" y="226815"/>
                  </a:lnTo>
                  <a:lnTo>
                    <a:pt x="470396" y="226755"/>
                  </a:lnTo>
                  <a:lnTo>
                    <a:pt x="500583" y="217321"/>
                  </a:lnTo>
                  <a:lnTo>
                    <a:pt x="528319" y="2019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5" name="SMARTInkShape-4569"/>
            <p:cNvSpPr/>
            <p:nvPr/>
          </p:nvSpPr>
          <p:spPr bwMode="auto">
            <a:xfrm>
              <a:off x="7193756" y="587379"/>
              <a:ext cx="120375" cy="240423"/>
            </a:xfrm>
            <a:custGeom>
              <a:avLst/>
              <a:gdLst/>
              <a:ahLst/>
              <a:cxnLst/>
              <a:rect l="0" t="0" r="0" b="0"/>
              <a:pathLst>
                <a:path w="120375" h="240423">
                  <a:moveTo>
                    <a:pt x="0" y="26984"/>
                  </a:moveTo>
                  <a:lnTo>
                    <a:pt x="0" y="20134"/>
                  </a:lnTo>
                  <a:lnTo>
                    <a:pt x="0" y="49842"/>
                  </a:lnTo>
                  <a:lnTo>
                    <a:pt x="794" y="51747"/>
                  </a:lnTo>
                  <a:lnTo>
                    <a:pt x="2117" y="53018"/>
                  </a:lnTo>
                  <a:lnTo>
                    <a:pt x="7771" y="56922"/>
                  </a:lnTo>
                  <a:lnTo>
                    <a:pt x="12185" y="60133"/>
                  </a:lnTo>
                  <a:lnTo>
                    <a:pt x="16793" y="61561"/>
                  </a:lnTo>
                  <a:lnTo>
                    <a:pt x="23603" y="60078"/>
                  </a:lnTo>
                  <a:lnTo>
                    <a:pt x="31922" y="55980"/>
                  </a:lnTo>
                  <a:lnTo>
                    <a:pt x="58822" y="35481"/>
                  </a:lnTo>
                  <a:lnTo>
                    <a:pt x="72944" y="15786"/>
                  </a:lnTo>
                  <a:lnTo>
                    <a:pt x="91128" y="0"/>
                  </a:lnTo>
                  <a:lnTo>
                    <a:pt x="91709" y="264"/>
                  </a:lnTo>
                  <a:lnTo>
                    <a:pt x="92354" y="2673"/>
                  </a:lnTo>
                  <a:lnTo>
                    <a:pt x="93633" y="37029"/>
                  </a:lnTo>
                  <a:lnTo>
                    <a:pt x="100634" y="65392"/>
                  </a:lnTo>
                  <a:lnTo>
                    <a:pt x="107340" y="92074"/>
                  </a:lnTo>
                  <a:lnTo>
                    <a:pt x="114355" y="120088"/>
                  </a:lnTo>
                  <a:lnTo>
                    <a:pt x="120043" y="154207"/>
                  </a:lnTo>
                  <a:lnTo>
                    <a:pt x="120374" y="183876"/>
                  </a:lnTo>
                  <a:lnTo>
                    <a:pt x="117529" y="198314"/>
                  </a:lnTo>
                  <a:lnTo>
                    <a:pt x="109385" y="210551"/>
                  </a:lnTo>
                  <a:lnTo>
                    <a:pt x="84755" y="231342"/>
                  </a:lnTo>
                  <a:lnTo>
                    <a:pt x="73123" y="236872"/>
                  </a:lnTo>
                  <a:lnTo>
                    <a:pt x="48928" y="240422"/>
                  </a:lnTo>
                  <a:lnTo>
                    <a:pt x="37356" y="236674"/>
                  </a:lnTo>
                  <a:lnTo>
                    <a:pt x="32048" y="233452"/>
                  </a:lnTo>
                  <a:lnTo>
                    <a:pt x="28509" y="228129"/>
                  </a:lnTo>
                  <a:lnTo>
                    <a:pt x="23528" y="205468"/>
                  </a:lnTo>
                  <a:lnTo>
                    <a:pt x="22053" y="177852"/>
                  </a:lnTo>
                  <a:lnTo>
                    <a:pt x="21432" y="1341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6" name="SMARTInkShape-4570"/>
            <p:cNvSpPr/>
            <p:nvPr/>
          </p:nvSpPr>
          <p:spPr bwMode="auto">
            <a:xfrm>
              <a:off x="7073467" y="564766"/>
              <a:ext cx="83721" cy="142967"/>
            </a:xfrm>
            <a:custGeom>
              <a:avLst/>
              <a:gdLst/>
              <a:ahLst/>
              <a:cxnLst/>
              <a:rect l="0" t="0" r="0" b="0"/>
              <a:pathLst>
                <a:path w="83721" h="142967">
                  <a:moveTo>
                    <a:pt x="48852" y="28165"/>
                  </a:moveTo>
                  <a:lnTo>
                    <a:pt x="35427" y="22511"/>
                  </a:lnTo>
                  <a:lnTo>
                    <a:pt x="25559" y="19346"/>
                  </a:lnTo>
                  <a:lnTo>
                    <a:pt x="18656" y="15514"/>
                  </a:lnTo>
                  <a:lnTo>
                    <a:pt x="15587" y="11166"/>
                  </a:lnTo>
                  <a:lnTo>
                    <a:pt x="13860" y="4255"/>
                  </a:lnTo>
                  <a:lnTo>
                    <a:pt x="14411" y="2700"/>
                  </a:lnTo>
                  <a:lnTo>
                    <a:pt x="15573" y="1663"/>
                  </a:lnTo>
                  <a:lnTo>
                    <a:pt x="19348" y="0"/>
                  </a:lnTo>
                  <a:lnTo>
                    <a:pt x="25797" y="5374"/>
                  </a:lnTo>
                  <a:lnTo>
                    <a:pt x="30138" y="9569"/>
                  </a:lnTo>
                  <a:lnTo>
                    <a:pt x="65157" y="31514"/>
                  </a:lnTo>
                  <a:lnTo>
                    <a:pt x="74884" y="40501"/>
                  </a:lnTo>
                  <a:lnTo>
                    <a:pt x="80265" y="51904"/>
                  </a:lnTo>
                  <a:lnTo>
                    <a:pt x="83720" y="74835"/>
                  </a:lnTo>
                  <a:lnTo>
                    <a:pt x="79959" y="87007"/>
                  </a:lnTo>
                  <a:lnTo>
                    <a:pt x="68916" y="105131"/>
                  </a:lnTo>
                  <a:lnTo>
                    <a:pt x="53474" y="120555"/>
                  </a:lnTo>
                  <a:lnTo>
                    <a:pt x="30715" y="139989"/>
                  </a:lnTo>
                  <a:lnTo>
                    <a:pt x="24855" y="142402"/>
                  </a:lnTo>
                  <a:lnTo>
                    <a:pt x="11992" y="142966"/>
                  </a:lnTo>
                  <a:lnTo>
                    <a:pt x="7610" y="141212"/>
                  </a:lnTo>
                  <a:lnTo>
                    <a:pt x="4689" y="138455"/>
                  </a:lnTo>
                  <a:lnTo>
                    <a:pt x="2741" y="135029"/>
                  </a:lnTo>
                  <a:lnTo>
                    <a:pt x="0" y="118831"/>
                  </a:lnTo>
                  <a:lnTo>
                    <a:pt x="3592" y="105767"/>
                  </a:lnTo>
                  <a:lnTo>
                    <a:pt x="22625" y="74186"/>
                  </a:lnTo>
                  <a:lnTo>
                    <a:pt x="34564" y="56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7" name="SMARTInkShape-4571"/>
            <p:cNvSpPr/>
            <p:nvPr/>
          </p:nvSpPr>
          <p:spPr bwMode="auto">
            <a:xfrm>
              <a:off x="6629400" y="659316"/>
              <a:ext cx="264320" cy="71507"/>
            </a:xfrm>
            <a:custGeom>
              <a:avLst/>
              <a:gdLst/>
              <a:ahLst/>
              <a:cxnLst/>
              <a:rect l="0" t="0" r="0" b="0"/>
              <a:pathLst>
                <a:path w="264320" h="71507">
                  <a:moveTo>
                    <a:pt x="0" y="33628"/>
                  </a:moveTo>
                  <a:lnTo>
                    <a:pt x="20585" y="54213"/>
                  </a:lnTo>
                  <a:lnTo>
                    <a:pt x="31374" y="58652"/>
                  </a:lnTo>
                  <a:lnTo>
                    <a:pt x="64663" y="61735"/>
                  </a:lnTo>
                  <a:lnTo>
                    <a:pt x="95059" y="59994"/>
                  </a:lnTo>
                  <a:lnTo>
                    <a:pt x="122093" y="56521"/>
                  </a:lnTo>
                  <a:lnTo>
                    <a:pt x="155880" y="55348"/>
                  </a:lnTo>
                  <a:lnTo>
                    <a:pt x="190595" y="60751"/>
                  </a:lnTo>
                  <a:lnTo>
                    <a:pt x="225316" y="62186"/>
                  </a:lnTo>
                  <a:lnTo>
                    <a:pt x="227141" y="62195"/>
                  </a:lnTo>
                  <a:lnTo>
                    <a:pt x="238296" y="48777"/>
                  </a:lnTo>
                  <a:lnTo>
                    <a:pt x="242207" y="46108"/>
                  </a:lnTo>
                  <a:lnTo>
                    <a:pt x="244815" y="42742"/>
                  </a:lnTo>
                  <a:lnTo>
                    <a:pt x="247713" y="34768"/>
                  </a:lnTo>
                  <a:lnTo>
                    <a:pt x="249828" y="4967"/>
                  </a:lnTo>
                  <a:lnTo>
                    <a:pt x="249102" y="2614"/>
                  </a:lnTo>
                  <a:lnTo>
                    <a:pt x="247824" y="1046"/>
                  </a:lnTo>
                  <a:lnTo>
                    <a:pt x="246179" y="0"/>
                  </a:lnTo>
                  <a:lnTo>
                    <a:pt x="240117" y="955"/>
                  </a:lnTo>
                  <a:lnTo>
                    <a:pt x="232132" y="4819"/>
                  </a:lnTo>
                  <a:lnTo>
                    <a:pt x="209388" y="24699"/>
                  </a:lnTo>
                  <a:lnTo>
                    <a:pt x="190904" y="58881"/>
                  </a:lnTo>
                  <a:lnTo>
                    <a:pt x="189976" y="63163"/>
                  </a:lnTo>
                  <a:lnTo>
                    <a:pt x="190150" y="66812"/>
                  </a:lnTo>
                  <a:lnTo>
                    <a:pt x="191060" y="70038"/>
                  </a:lnTo>
                  <a:lnTo>
                    <a:pt x="193255" y="71395"/>
                  </a:lnTo>
                  <a:lnTo>
                    <a:pt x="196305" y="71506"/>
                  </a:lnTo>
                  <a:lnTo>
                    <a:pt x="199926" y="70786"/>
                  </a:lnTo>
                  <a:lnTo>
                    <a:pt x="212608" y="62188"/>
                  </a:lnTo>
                  <a:lnTo>
                    <a:pt x="243604" y="30568"/>
                  </a:lnTo>
                  <a:lnTo>
                    <a:pt x="264319" y="5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8" name="SMARTInkShape-4572"/>
            <p:cNvSpPr/>
            <p:nvPr/>
          </p:nvSpPr>
          <p:spPr bwMode="auto">
            <a:xfrm>
              <a:off x="6707981" y="521494"/>
              <a:ext cx="42423" cy="245456"/>
            </a:xfrm>
            <a:custGeom>
              <a:avLst/>
              <a:gdLst/>
              <a:ahLst/>
              <a:cxnLst/>
              <a:rect l="0" t="0" r="0" b="0"/>
              <a:pathLst>
                <a:path w="42423" h="245456">
                  <a:moveTo>
                    <a:pt x="35719" y="0"/>
                  </a:moveTo>
                  <a:lnTo>
                    <a:pt x="39512" y="0"/>
                  </a:lnTo>
                  <a:lnTo>
                    <a:pt x="40629" y="794"/>
                  </a:lnTo>
                  <a:lnTo>
                    <a:pt x="41374" y="2116"/>
                  </a:lnTo>
                  <a:lnTo>
                    <a:pt x="42422" y="9887"/>
                  </a:lnTo>
                  <a:lnTo>
                    <a:pt x="41873" y="18682"/>
                  </a:lnTo>
                  <a:lnTo>
                    <a:pt x="37170" y="47964"/>
                  </a:lnTo>
                  <a:lnTo>
                    <a:pt x="36149" y="82209"/>
                  </a:lnTo>
                  <a:lnTo>
                    <a:pt x="35117" y="107975"/>
                  </a:lnTo>
                  <a:lnTo>
                    <a:pt x="32011" y="132655"/>
                  </a:lnTo>
                  <a:lnTo>
                    <a:pt x="30102" y="156854"/>
                  </a:lnTo>
                  <a:lnTo>
                    <a:pt x="29028" y="188556"/>
                  </a:lnTo>
                  <a:lnTo>
                    <a:pt x="28665" y="220602"/>
                  </a:lnTo>
                  <a:lnTo>
                    <a:pt x="26499" y="231131"/>
                  </a:lnTo>
                  <a:lnTo>
                    <a:pt x="22933" y="241520"/>
                  </a:lnTo>
                  <a:lnTo>
                    <a:pt x="22099" y="245455"/>
                  </a:lnTo>
                  <a:lnTo>
                    <a:pt x="21876" y="245393"/>
                  </a:lnTo>
                  <a:lnTo>
                    <a:pt x="20835" y="242413"/>
                  </a:lnTo>
                  <a:lnTo>
                    <a:pt x="6970" y="209772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79" name="SMARTInkShape-4573"/>
            <p:cNvSpPr/>
            <p:nvPr/>
          </p:nvSpPr>
          <p:spPr bwMode="auto">
            <a:xfrm>
              <a:off x="7922808" y="192881"/>
              <a:ext cx="66012" cy="92418"/>
            </a:xfrm>
            <a:custGeom>
              <a:avLst/>
              <a:gdLst/>
              <a:ahLst/>
              <a:cxnLst/>
              <a:rect l="0" t="0" r="0" b="0"/>
              <a:pathLst>
                <a:path w="66012" h="92418">
                  <a:moveTo>
                    <a:pt x="21042" y="0"/>
                  </a:moveTo>
                  <a:lnTo>
                    <a:pt x="14891" y="0"/>
                  </a:lnTo>
                  <a:lnTo>
                    <a:pt x="924" y="13001"/>
                  </a:lnTo>
                  <a:lnTo>
                    <a:pt x="194" y="15832"/>
                  </a:lnTo>
                  <a:lnTo>
                    <a:pt x="0" y="17699"/>
                  </a:lnTo>
                  <a:lnTo>
                    <a:pt x="1458" y="18943"/>
                  </a:lnTo>
                  <a:lnTo>
                    <a:pt x="33206" y="27485"/>
                  </a:lnTo>
                  <a:lnTo>
                    <a:pt x="47312" y="28252"/>
                  </a:lnTo>
                  <a:lnTo>
                    <a:pt x="51256" y="29947"/>
                  </a:lnTo>
                  <a:lnTo>
                    <a:pt x="65874" y="44641"/>
                  </a:lnTo>
                  <a:lnTo>
                    <a:pt x="66011" y="48017"/>
                  </a:lnTo>
                  <a:lnTo>
                    <a:pt x="54500" y="69422"/>
                  </a:lnTo>
                  <a:lnTo>
                    <a:pt x="45437" y="76627"/>
                  </a:lnTo>
                  <a:lnTo>
                    <a:pt x="14935" y="89437"/>
                  </a:lnTo>
                  <a:lnTo>
                    <a:pt x="1786" y="92417"/>
                  </a:lnTo>
                  <a:lnTo>
                    <a:pt x="1855" y="90980"/>
                  </a:lnTo>
                  <a:lnTo>
                    <a:pt x="4048" y="85150"/>
                  </a:lnTo>
                  <a:lnTo>
                    <a:pt x="21042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0" name="SMARTInkShape-4574"/>
            <p:cNvSpPr/>
            <p:nvPr/>
          </p:nvSpPr>
          <p:spPr bwMode="auto">
            <a:xfrm>
              <a:off x="7743912" y="207169"/>
              <a:ext cx="117243" cy="98477"/>
            </a:xfrm>
            <a:custGeom>
              <a:avLst/>
              <a:gdLst/>
              <a:ahLst/>
              <a:cxnLst/>
              <a:rect l="0" t="0" r="0" b="0"/>
              <a:pathLst>
                <a:path w="117243" h="98477">
                  <a:moveTo>
                    <a:pt x="7057" y="0"/>
                  </a:moveTo>
                  <a:lnTo>
                    <a:pt x="3264" y="3792"/>
                  </a:lnTo>
                  <a:lnTo>
                    <a:pt x="1402" y="7771"/>
                  </a:lnTo>
                  <a:lnTo>
                    <a:pt x="0" y="31434"/>
                  </a:lnTo>
                  <a:lnTo>
                    <a:pt x="4046" y="52011"/>
                  </a:lnTo>
                  <a:lnTo>
                    <a:pt x="121" y="86680"/>
                  </a:lnTo>
                  <a:lnTo>
                    <a:pt x="2122" y="92235"/>
                  </a:lnTo>
                  <a:lnTo>
                    <a:pt x="6082" y="98476"/>
                  </a:lnTo>
                  <a:lnTo>
                    <a:pt x="7201" y="98194"/>
                  </a:lnTo>
                  <a:lnTo>
                    <a:pt x="24887" y="86150"/>
                  </a:lnTo>
                  <a:lnTo>
                    <a:pt x="51483" y="56265"/>
                  </a:lnTo>
                  <a:lnTo>
                    <a:pt x="80189" y="23431"/>
                  </a:lnTo>
                  <a:lnTo>
                    <a:pt x="103030" y="4379"/>
                  </a:lnTo>
                  <a:lnTo>
                    <a:pt x="108713" y="1946"/>
                  </a:lnTo>
                  <a:lnTo>
                    <a:pt x="111340" y="2091"/>
                  </a:lnTo>
                  <a:lnTo>
                    <a:pt x="116376" y="4369"/>
                  </a:lnTo>
                  <a:lnTo>
                    <a:pt x="117242" y="5294"/>
                  </a:lnTo>
                  <a:lnTo>
                    <a:pt x="117026" y="5910"/>
                  </a:lnTo>
                  <a:lnTo>
                    <a:pt x="11421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1" name="SMARTInkShape-4575"/>
            <p:cNvSpPr/>
            <p:nvPr/>
          </p:nvSpPr>
          <p:spPr bwMode="auto">
            <a:xfrm>
              <a:off x="7501930" y="200025"/>
              <a:ext cx="249040" cy="14250"/>
            </a:xfrm>
            <a:custGeom>
              <a:avLst/>
              <a:gdLst/>
              <a:ahLst/>
              <a:cxnLst/>
              <a:rect l="0" t="0" r="0" b="0"/>
              <a:pathLst>
                <a:path w="249040" h="14250">
                  <a:moveTo>
                    <a:pt x="6151" y="7144"/>
                  </a:moveTo>
                  <a:lnTo>
                    <a:pt x="0" y="13294"/>
                  </a:lnTo>
                  <a:lnTo>
                    <a:pt x="463" y="13626"/>
                  </a:lnTo>
                  <a:lnTo>
                    <a:pt x="31178" y="14249"/>
                  </a:lnTo>
                  <a:lnTo>
                    <a:pt x="59339" y="12159"/>
                  </a:lnTo>
                  <a:lnTo>
                    <a:pt x="94936" y="6513"/>
                  </a:lnTo>
                  <a:lnTo>
                    <a:pt x="121017" y="2895"/>
                  </a:lnTo>
                  <a:lnTo>
                    <a:pt x="145838" y="1287"/>
                  </a:lnTo>
                  <a:lnTo>
                    <a:pt x="170099" y="572"/>
                  </a:lnTo>
                  <a:lnTo>
                    <a:pt x="201836" y="169"/>
                  </a:lnTo>
                  <a:lnTo>
                    <a:pt x="233894" y="33"/>
                  </a:lnTo>
                  <a:lnTo>
                    <a:pt x="24903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2" name="SMARTInkShape-4576"/>
            <p:cNvSpPr/>
            <p:nvPr/>
          </p:nvSpPr>
          <p:spPr bwMode="auto">
            <a:xfrm>
              <a:off x="7623782" y="121444"/>
              <a:ext cx="54944" cy="204886"/>
            </a:xfrm>
            <a:custGeom>
              <a:avLst/>
              <a:gdLst/>
              <a:ahLst/>
              <a:cxnLst/>
              <a:rect l="0" t="0" r="0" b="0"/>
              <a:pathLst>
                <a:path w="54944" h="204886">
                  <a:moveTo>
                    <a:pt x="27174" y="0"/>
                  </a:moveTo>
                  <a:lnTo>
                    <a:pt x="26381" y="18682"/>
                  </a:lnTo>
                  <a:lnTo>
                    <a:pt x="17231" y="54377"/>
                  </a:lnTo>
                  <a:lnTo>
                    <a:pt x="10381" y="81552"/>
                  </a:lnTo>
                  <a:lnTo>
                    <a:pt x="3325" y="109712"/>
                  </a:lnTo>
                  <a:lnTo>
                    <a:pt x="0" y="138164"/>
                  </a:lnTo>
                  <a:lnTo>
                    <a:pt x="2807" y="162910"/>
                  </a:lnTo>
                  <a:lnTo>
                    <a:pt x="15776" y="191018"/>
                  </a:lnTo>
                  <a:lnTo>
                    <a:pt x="21579" y="199461"/>
                  </a:lnTo>
                  <a:lnTo>
                    <a:pt x="25032" y="202030"/>
                  </a:lnTo>
                  <a:lnTo>
                    <a:pt x="33101" y="204885"/>
                  </a:lnTo>
                  <a:lnTo>
                    <a:pt x="37475" y="204059"/>
                  </a:lnTo>
                  <a:lnTo>
                    <a:pt x="46570" y="198907"/>
                  </a:lnTo>
                  <a:lnTo>
                    <a:pt x="49629" y="195311"/>
                  </a:lnTo>
                  <a:lnTo>
                    <a:pt x="53030" y="187082"/>
                  </a:lnTo>
                  <a:lnTo>
                    <a:pt x="54943" y="169731"/>
                  </a:lnTo>
                  <a:lnTo>
                    <a:pt x="49887" y="141742"/>
                  </a:lnTo>
                  <a:lnTo>
                    <a:pt x="41462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3" name="SMARTInkShape-4577"/>
            <p:cNvSpPr/>
            <p:nvPr/>
          </p:nvSpPr>
          <p:spPr bwMode="auto">
            <a:xfrm>
              <a:off x="7429943" y="210292"/>
              <a:ext cx="133061" cy="227517"/>
            </a:xfrm>
            <a:custGeom>
              <a:avLst/>
              <a:gdLst/>
              <a:ahLst/>
              <a:cxnLst/>
              <a:rect l="0" t="0" r="0" b="0"/>
              <a:pathLst>
                <a:path w="133061" h="227517">
                  <a:moveTo>
                    <a:pt x="70995" y="11164"/>
                  </a:moveTo>
                  <a:lnTo>
                    <a:pt x="61052" y="11164"/>
                  </a:lnTo>
                  <a:lnTo>
                    <a:pt x="50410" y="14957"/>
                  </a:lnTo>
                  <a:lnTo>
                    <a:pt x="40995" y="21107"/>
                  </a:lnTo>
                  <a:lnTo>
                    <a:pt x="33177" y="31749"/>
                  </a:lnTo>
                  <a:lnTo>
                    <a:pt x="23425" y="60974"/>
                  </a:lnTo>
                  <a:lnTo>
                    <a:pt x="17037" y="88805"/>
                  </a:lnTo>
                  <a:lnTo>
                    <a:pt x="14790" y="121041"/>
                  </a:lnTo>
                  <a:lnTo>
                    <a:pt x="13331" y="151053"/>
                  </a:lnTo>
                  <a:lnTo>
                    <a:pt x="9018" y="179260"/>
                  </a:lnTo>
                  <a:lnTo>
                    <a:pt x="7006" y="214099"/>
                  </a:lnTo>
                  <a:lnTo>
                    <a:pt x="6741" y="227516"/>
                  </a:lnTo>
                  <a:lnTo>
                    <a:pt x="6727" y="226836"/>
                  </a:lnTo>
                  <a:lnTo>
                    <a:pt x="1796" y="212751"/>
                  </a:lnTo>
                  <a:lnTo>
                    <a:pt x="0" y="178925"/>
                  </a:lnTo>
                  <a:lnTo>
                    <a:pt x="1805" y="143686"/>
                  </a:lnTo>
                  <a:lnTo>
                    <a:pt x="6906" y="117688"/>
                  </a:lnTo>
                  <a:lnTo>
                    <a:pt x="17111" y="92904"/>
                  </a:lnTo>
                  <a:lnTo>
                    <a:pt x="25351" y="68660"/>
                  </a:lnTo>
                  <a:lnTo>
                    <a:pt x="33246" y="46243"/>
                  </a:lnTo>
                  <a:lnTo>
                    <a:pt x="55600" y="14566"/>
                  </a:lnTo>
                  <a:lnTo>
                    <a:pt x="60732" y="8669"/>
                  </a:lnTo>
                  <a:lnTo>
                    <a:pt x="72784" y="2118"/>
                  </a:lnTo>
                  <a:lnTo>
                    <a:pt x="85284" y="0"/>
                  </a:lnTo>
                  <a:lnTo>
                    <a:pt x="96130" y="1704"/>
                  </a:lnTo>
                  <a:lnTo>
                    <a:pt x="114955" y="10919"/>
                  </a:lnTo>
                  <a:lnTo>
                    <a:pt x="128029" y="23703"/>
                  </a:lnTo>
                  <a:lnTo>
                    <a:pt x="132062" y="34993"/>
                  </a:lnTo>
                  <a:lnTo>
                    <a:pt x="133060" y="47949"/>
                  </a:lnTo>
                  <a:lnTo>
                    <a:pt x="130858" y="61644"/>
                  </a:lnTo>
                  <a:lnTo>
                    <a:pt x="123001" y="73552"/>
                  </a:lnTo>
                  <a:lnTo>
                    <a:pt x="87780" y="104892"/>
                  </a:lnTo>
                  <a:lnTo>
                    <a:pt x="83772" y="106193"/>
                  </a:lnTo>
                  <a:lnTo>
                    <a:pt x="80307" y="106267"/>
                  </a:lnTo>
                  <a:lnTo>
                    <a:pt x="77203" y="105522"/>
                  </a:lnTo>
                  <a:lnTo>
                    <a:pt x="75133" y="103438"/>
                  </a:lnTo>
                  <a:lnTo>
                    <a:pt x="72834" y="96889"/>
                  </a:lnTo>
                  <a:lnTo>
                    <a:pt x="75331" y="80485"/>
                  </a:lnTo>
                  <a:lnTo>
                    <a:pt x="99570" y="397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4" name="SMARTInkShape-4578"/>
            <p:cNvSpPr/>
            <p:nvPr/>
          </p:nvSpPr>
          <p:spPr bwMode="auto">
            <a:xfrm>
              <a:off x="7015163" y="214458"/>
              <a:ext cx="192882" cy="113698"/>
            </a:xfrm>
            <a:custGeom>
              <a:avLst/>
              <a:gdLst/>
              <a:ahLst/>
              <a:cxnLst/>
              <a:rect l="0" t="0" r="0" b="0"/>
              <a:pathLst>
                <a:path w="192882" h="113698">
                  <a:moveTo>
                    <a:pt x="0" y="21286"/>
                  </a:moveTo>
                  <a:lnTo>
                    <a:pt x="0" y="11343"/>
                  </a:lnTo>
                  <a:lnTo>
                    <a:pt x="793" y="9895"/>
                  </a:lnTo>
                  <a:lnTo>
                    <a:pt x="2116" y="8929"/>
                  </a:lnTo>
                  <a:lnTo>
                    <a:pt x="22244" y="1514"/>
                  </a:lnTo>
                  <a:lnTo>
                    <a:pt x="55731" y="0"/>
                  </a:lnTo>
                  <a:lnTo>
                    <a:pt x="65250" y="713"/>
                  </a:lnTo>
                  <a:lnTo>
                    <a:pt x="72127" y="3676"/>
                  </a:lnTo>
                  <a:lnTo>
                    <a:pt x="74278" y="6371"/>
                  </a:lnTo>
                  <a:lnTo>
                    <a:pt x="76668" y="13599"/>
                  </a:lnTo>
                  <a:lnTo>
                    <a:pt x="75614" y="22103"/>
                  </a:lnTo>
                  <a:lnTo>
                    <a:pt x="71706" y="31174"/>
                  </a:lnTo>
                  <a:lnTo>
                    <a:pt x="47230" y="64327"/>
                  </a:lnTo>
                  <a:lnTo>
                    <a:pt x="27553" y="90052"/>
                  </a:lnTo>
                  <a:lnTo>
                    <a:pt x="23245" y="100751"/>
                  </a:lnTo>
                  <a:lnTo>
                    <a:pt x="24227" y="103631"/>
                  </a:lnTo>
                  <a:lnTo>
                    <a:pt x="29553" y="108948"/>
                  </a:lnTo>
                  <a:lnTo>
                    <a:pt x="39328" y="111841"/>
                  </a:lnTo>
                  <a:lnTo>
                    <a:pt x="68798" y="113697"/>
                  </a:lnTo>
                  <a:lnTo>
                    <a:pt x="99671" y="110227"/>
                  </a:lnTo>
                  <a:lnTo>
                    <a:pt x="130161" y="107964"/>
                  </a:lnTo>
                  <a:lnTo>
                    <a:pt x="159304" y="103501"/>
                  </a:lnTo>
                  <a:lnTo>
                    <a:pt x="192881" y="998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5" name="SMARTInkShape-4579"/>
            <p:cNvSpPr/>
            <p:nvPr/>
          </p:nvSpPr>
          <p:spPr bwMode="auto">
            <a:xfrm>
              <a:off x="6923722" y="171450"/>
              <a:ext cx="41435" cy="257176"/>
            </a:xfrm>
            <a:custGeom>
              <a:avLst/>
              <a:gdLst/>
              <a:ahLst/>
              <a:cxnLst/>
              <a:rect l="0" t="0" r="0" b="0"/>
              <a:pathLst>
                <a:path w="41435" h="257176">
                  <a:moveTo>
                    <a:pt x="41434" y="0"/>
                  </a:moveTo>
                  <a:lnTo>
                    <a:pt x="41434" y="3792"/>
                  </a:lnTo>
                  <a:lnTo>
                    <a:pt x="39317" y="7771"/>
                  </a:lnTo>
                  <a:lnTo>
                    <a:pt x="37641" y="9943"/>
                  </a:lnTo>
                  <a:lnTo>
                    <a:pt x="35780" y="16590"/>
                  </a:lnTo>
                  <a:lnTo>
                    <a:pt x="35283" y="20585"/>
                  </a:lnTo>
                  <a:lnTo>
                    <a:pt x="20996" y="50836"/>
                  </a:lnTo>
                  <a:lnTo>
                    <a:pt x="10675" y="82537"/>
                  </a:lnTo>
                  <a:lnTo>
                    <a:pt x="3392" y="113796"/>
                  </a:lnTo>
                  <a:lnTo>
                    <a:pt x="0" y="144402"/>
                  </a:lnTo>
                  <a:lnTo>
                    <a:pt x="2788" y="173578"/>
                  </a:lnTo>
                  <a:lnTo>
                    <a:pt x="5137" y="206178"/>
                  </a:lnTo>
                  <a:lnTo>
                    <a:pt x="7718" y="233431"/>
                  </a:lnTo>
                  <a:lnTo>
                    <a:pt x="13452" y="247229"/>
                  </a:lnTo>
                  <a:lnTo>
                    <a:pt x="20003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6" name="SMARTInkShape-4580"/>
            <p:cNvSpPr/>
            <p:nvPr/>
          </p:nvSpPr>
          <p:spPr bwMode="auto">
            <a:xfrm>
              <a:off x="6865651" y="150019"/>
              <a:ext cx="56203" cy="254771"/>
            </a:xfrm>
            <a:custGeom>
              <a:avLst/>
              <a:gdLst/>
              <a:ahLst/>
              <a:cxnLst/>
              <a:rect l="0" t="0" r="0" b="0"/>
              <a:pathLst>
                <a:path w="56203" h="254771">
                  <a:moveTo>
                    <a:pt x="49499" y="0"/>
                  </a:moveTo>
                  <a:lnTo>
                    <a:pt x="53292" y="0"/>
                  </a:lnTo>
                  <a:lnTo>
                    <a:pt x="54409" y="794"/>
                  </a:lnTo>
                  <a:lnTo>
                    <a:pt x="55154" y="2116"/>
                  </a:lnTo>
                  <a:lnTo>
                    <a:pt x="56202" y="9887"/>
                  </a:lnTo>
                  <a:lnTo>
                    <a:pt x="54396" y="26477"/>
                  </a:lnTo>
                  <a:lnTo>
                    <a:pt x="42882" y="60528"/>
                  </a:lnTo>
                  <a:lnTo>
                    <a:pt x="33692" y="95986"/>
                  </a:lnTo>
                  <a:lnTo>
                    <a:pt x="28451" y="122829"/>
                  </a:lnTo>
                  <a:lnTo>
                    <a:pt x="22681" y="149841"/>
                  </a:lnTo>
                  <a:lnTo>
                    <a:pt x="14826" y="175075"/>
                  </a:lnTo>
                  <a:lnTo>
                    <a:pt x="5271" y="207802"/>
                  </a:lnTo>
                  <a:lnTo>
                    <a:pt x="634" y="240014"/>
                  </a:lnTo>
                  <a:lnTo>
                    <a:pt x="0" y="249018"/>
                  </a:lnTo>
                  <a:lnTo>
                    <a:pt x="624" y="251737"/>
                  </a:lnTo>
                  <a:lnTo>
                    <a:pt x="1835" y="253550"/>
                  </a:lnTo>
                  <a:lnTo>
                    <a:pt x="3435" y="254758"/>
                  </a:lnTo>
                  <a:lnTo>
                    <a:pt x="5296" y="254770"/>
                  </a:lnTo>
                  <a:lnTo>
                    <a:pt x="9481" y="252666"/>
                  </a:lnTo>
                  <a:lnTo>
                    <a:pt x="11870" y="244852"/>
                  </a:lnTo>
                  <a:lnTo>
                    <a:pt x="19232" y="212043"/>
                  </a:lnTo>
                  <a:lnTo>
                    <a:pt x="26685" y="181272"/>
                  </a:lnTo>
                  <a:lnTo>
                    <a:pt x="42355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7" name="SMARTInkShape-4581"/>
            <p:cNvSpPr/>
            <p:nvPr/>
          </p:nvSpPr>
          <p:spPr bwMode="auto">
            <a:xfrm>
              <a:off x="6874174" y="207169"/>
              <a:ext cx="100768" cy="141439"/>
            </a:xfrm>
            <a:custGeom>
              <a:avLst/>
              <a:gdLst/>
              <a:ahLst/>
              <a:cxnLst/>
              <a:rect l="0" t="0" r="0" b="0"/>
              <a:pathLst>
                <a:path w="100768" h="141439">
                  <a:moveTo>
                    <a:pt x="76695" y="0"/>
                  </a:moveTo>
                  <a:lnTo>
                    <a:pt x="80488" y="0"/>
                  </a:lnTo>
                  <a:lnTo>
                    <a:pt x="81605" y="794"/>
                  </a:lnTo>
                  <a:lnTo>
                    <a:pt x="82349" y="2116"/>
                  </a:lnTo>
                  <a:lnTo>
                    <a:pt x="82846" y="3792"/>
                  </a:lnTo>
                  <a:lnTo>
                    <a:pt x="82383" y="4909"/>
                  </a:lnTo>
                  <a:lnTo>
                    <a:pt x="81281" y="5654"/>
                  </a:lnTo>
                  <a:lnTo>
                    <a:pt x="79752" y="6150"/>
                  </a:lnTo>
                  <a:lnTo>
                    <a:pt x="78733" y="5688"/>
                  </a:lnTo>
                  <a:lnTo>
                    <a:pt x="78054" y="4586"/>
                  </a:lnTo>
                  <a:lnTo>
                    <a:pt x="77600" y="3057"/>
                  </a:lnTo>
                  <a:lnTo>
                    <a:pt x="76505" y="2038"/>
                  </a:lnTo>
                  <a:lnTo>
                    <a:pt x="73171" y="906"/>
                  </a:lnTo>
                  <a:lnTo>
                    <a:pt x="63038" y="268"/>
                  </a:lnTo>
                  <a:lnTo>
                    <a:pt x="54486" y="4352"/>
                  </a:lnTo>
                  <a:lnTo>
                    <a:pt x="21881" y="23649"/>
                  </a:lnTo>
                  <a:lnTo>
                    <a:pt x="18721" y="26878"/>
                  </a:lnTo>
                  <a:lnTo>
                    <a:pt x="15209" y="34700"/>
                  </a:lnTo>
                  <a:lnTo>
                    <a:pt x="12647" y="62032"/>
                  </a:lnTo>
                  <a:lnTo>
                    <a:pt x="14947" y="65961"/>
                  </a:lnTo>
                  <a:lnTo>
                    <a:pt x="33629" y="77970"/>
                  </a:lnTo>
                  <a:lnTo>
                    <a:pt x="56634" y="87985"/>
                  </a:lnTo>
                  <a:lnTo>
                    <a:pt x="86930" y="94342"/>
                  </a:lnTo>
                  <a:lnTo>
                    <a:pt x="99707" y="102685"/>
                  </a:lnTo>
                  <a:lnTo>
                    <a:pt x="100767" y="105763"/>
                  </a:lnTo>
                  <a:lnTo>
                    <a:pt x="99830" y="113416"/>
                  </a:lnTo>
                  <a:lnTo>
                    <a:pt x="94649" y="119992"/>
                  </a:lnTo>
                  <a:lnTo>
                    <a:pt x="86262" y="125561"/>
                  </a:lnTo>
                  <a:lnTo>
                    <a:pt x="50849" y="138027"/>
                  </a:lnTo>
                  <a:lnTo>
                    <a:pt x="31290" y="141438"/>
                  </a:lnTo>
                  <a:lnTo>
                    <a:pt x="15440" y="138657"/>
                  </a:lnTo>
                  <a:lnTo>
                    <a:pt x="4482" y="132806"/>
                  </a:lnTo>
                  <a:lnTo>
                    <a:pt x="2359" y="129812"/>
                  </a:lnTo>
                  <a:lnTo>
                    <a:pt x="0" y="122252"/>
                  </a:lnTo>
                  <a:lnTo>
                    <a:pt x="2465" y="105279"/>
                  </a:lnTo>
                  <a:lnTo>
                    <a:pt x="12401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8" name="SMARTInkShape-4582"/>
            <p:cNvSpPr/>
            <p:nvPr/>
          </p:nvSpPr>
          <p:spPr bwMode="auto">
            <a:xfrm>
              <a:off x="6715125" y="385763"/>
              <a:ext cx="39778" cy="96874"/>
            </a:xfrm>
            <a:custGeom>
              <a:avLst/>
              <a:gdLst/>
              <a:ahLst/>
              <a:cxnLst/>
              <a:rect l="0" t="0" r="0" b="0"/>
              <a:pathLst>
                <a:path w="39778" h="96874">
                  <a:moveTo>
                    <a:pt x="28575" y="0"/>
                  </a:moveTo>
                  <a:lnTo>
                    <a:pt x="32368" y="0"/>
                  </a:lnTo>
                  <a:lnTo>
                    <a:pt x="33485" y="793"/>
                  </a:lnTo>
                  <a:lnTo>
                    <a:pt x="34230" y="2116"/>
                  </a:lnTo>
                  <a:lnTo>
                    <a:pt x="39777" y="25629"/>
                  </a:lnTo>
                  <a:lnTo>
                    <a:pt x="34592" y="59752"/>
                  </a:lnTo>
                  <a:lnTo>
                    <a:pt x="17093" y="92950"/>
                  </a:lnTo>
                  <a:lnTo>
                    <a:pt x="12095" y="96873"/>
                  </a:lnTo>
                  <a:lnTo>
                    <a:pt x="9651" y="96332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89" name="SMARTInkShape-4583"/>
            <p:cNvSpPr/>
            <p:nvPr/>
          </p:nvSpPr>
          <p:spPr bwMode="auto">
            <a:xfrm>
              <a:off x="6507956" y="210197"/>
              <a:ext cx="13216" cy="218429"/>
            </a:xfrm>
            <a:custGeom>
              <a:avLst/>
              <a:gdLst/>
              <a:ahLst/>
              <a:cxnLst/>
              <a:rect l="0" t="0" r="0" b="0"/>
              <a:pathLst>
                <a:path w="13216" h="218429">
                  <a:moveTo>
                    <a:pt x="7144" y="4116"/>
                  </a:moveTo>
                  <a:lnTo>
                    <a:pt x="7144" y="323"/>
                  </a:lnTo>
                  <a:lnTo>
                    <a:pt x="6350" y="0"/>
                  </a:lnTo>
                  <a:lnTo>
                    <a:pt x="993" y="3417"/>
                  </a:lnTo>
                  <a:lnTo>
                    <a:pt x="8858" y="35152"/>
                  </a:lnTo>
                  <a:lnTo>
                    <a:pt x="13215" y="65544"/>
                  </a:lnTo>
                  <a:lnTo>
                    <a:pt x="10178" y="96576"/>
                  </a:lnTo>
                  <a:lnTo>
                    <a:pt x="8043" y="127114"/>
                  </a:lnTo>
                  <a:lnTo>
                    <a:pt x="7411" y="156271"/>
                  </a:lnTo>
                  <a:lnTo>
                    <a:pt x="2287" y="188864"/>
                  </a:lnTo>
                  <a:lnTo>
                    <a:pt x="0" y="2184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0" name="SMARTInkShape-4584"/>
            <p:cNvSpPr/>
            <p:nvPr/>
          </p:nvSpPr>
          <p:spPr bwMode="auto">
            <a:xfrm>
              <a:off x="6465102" y="142875"/>
              <a:ext cx="42855" cy="290900"/>
            </a:xfrm>
            <a:custGeom>
              <a:avLst/>
              <a:gdLst/>
              <a:ahLst/>
              <a:cxnLst/>
              <a:rect l="0" t="0" r="0" b="0"/>
              <a:pathLst>
                <a:path w="42855" h="290900">
                  <a:moveTo>
                    <a:pt x="42854" y="0"/>
                  </a:moveTo>
                  <a:lnTo>
                    <a:pt x="42854" y="3792"/>
                  </a:lnTo>
                  <a:lnTo>
                    <a:pt x="40737" y="7771"/>
                  </a:lnTo>
                  <a:lnTo>
                    <a:pt x="39061" y="9943"/>
                  </a:lnTo>
                  <a:lnTo>
                    <a:pt x="37200" y="16590"/>
                  </a:lnTo>
                  <a:lnTo>
                    <a:pt x="30203" y="45694"/>
                  </a:lnTo>
                  <a:lnTo>
                    <a:pt x="24377" y="75275"/>
                  </a:lnTo>
                  <a:lnTo>
                    <a:pt x="21504" y="105295"/>
                  </a:lnTo>
                  <a:lnTo>
                    <a:pt x="15979" y="139766"/>
                  </a:lnTo>
                  <a:lnTo>
                    <a:pt x="11595" y="166099"/>
                  </a:lnTo>
                  <a:lnTo>
                    <a:pt x="8457" y="200115"/>
                  </a:lnTo>
                  <a:lnTo>
                    <a:pt x="3735" y="230302"/>
                  </a:lnTo>
                  <a:lnTo>
                    <a:pt x="730" y="262450"/>
                  </a:lnTo>
                  <a:lnTo>
                    <a:pt x="21" y="290899"/>
                  </a:lnTo>
                  <a:lnTo>
                    <a:pt x="0" y="288510"/>
                  </a:lnTo>
                  <a:lnTo>
                    <a:pt x="14278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1" name="SMARTInkShape-4585"/>
            <p:cNvSpPr/>
            <p:nvPr/>
          </p:nvSpPr>
          <p:spPr bwMode="auto">
            <a:xfrm>
              <a:off x="6654305" y="221456"/>
              <a:ext cx="30872" cy="177720"/>
            </a:xfrm>
            <a:custGeom>
              <a:avLst/>
              <a:gdLst/>
              <a:ahLst/>
              <a:cxnLst/>
              <a:rect l="0" t="0" r="0" b="0"/>
              <a:pathLst>
                <a:path w="30872" h="177720">
                  <a:moveTo>
                    <a:pt x="10814" y="0"/>
                  </a:moveTo>
                  <a:lnTo>
                    <a:pt x="14607" y="0"/>
                  </a:lnTo>
                  <a:lnTo>
                    <a:pt x="18585" y="2117"/>
                  </a:lnTo>
                  <a:lnTo>
                    <a:pt x="22998" y="4910"/>
                  </a:lnTo>
                  <a:lnTo>
                    <a:pt x="27607" y="6151"/>
                  </a:lnTo>
                  <a:lnTo>
                    <a:pt x="29153" y="8070"/>
                  </a:lnTo>
                  <a:lnTo>
                    <a:pt x="30871" y="14434"/>
                  </a:lnTo>
                  <a:lnTo>
                    <a:pt x="29517" y="22555"/>
                  </a:lnTo>
                  <a:lnTo>
                    <a:pt x="17718" y="57876"/>
                  </a:lnTo>
                  <a:lnTo>
                    <a:pt x="8384" y="89661"/>
                  </a:lnTo>
                  <a:lnTo>
                    <a:pt x="4602" y="120810"/>
                  </a:lnTo>
                  <a:lnTo>
                    <a:pt x="1738" y="147777"/>
                  </a:lnTo>
                  <a:lnTo>
                    <a:pt x="0" y="153287"/>
                  </a:lnTo>
                  <a:lnTo>
                    <a:pt x="187" y="163642"/>
                  </a:lnTo>
                  <a:lnTo>
                    <a:pt x="2982" y="175641"/>
                  </a:lnTo>
                  <a:lnTo>
                    <a:pt x="4006" y="176625"/>
                  </a:lnTo>
                  <a:lnTo>
                    <a:pt x="7258" y="177719"/>
                  </a:lnTo>
                  <a:lnTo>
                    <a:pt x="9237" y="176423"/>
                  </a:lnTo>
                  <a:lnTo>
                    <a:pt x="17958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2" name="SMARTInkShape-4586"/>
            <p:cNvSpPr/>
            <p:nvPr/>
          </p:nvSpPr>
          <p:spPr bwMode="auto">
            <a:xfrm>
              <a:off x="6434416" y="235744"/>
              <a:ext cx="146066" cy="181433"/>
            </a:xfrm>
            <a:custGeom>
              <a:avLst/>
              <a:gdLst/>
              <a:ahLst/>
              <a:cxnLst/>
              <a:rect l="0" t="0" r="0" b="0"/>
              <a:pathLst>
                <a:path w="146066" h="181433">
                  <a:moveTo>
                    <a:pt x="137834" y="0"/>
                  </a:moveTo>
                  <a:lnTo>
                    <a:pt x="112998" y="794"/>
                  </a:lnTo>
                  <a:lnTo>
                    <a:pt x="78507" y="10936"/>
                  </a:lnTo>
                  <a:lnTo>
                    <a:pt x="44678" y="25752"/>
                  </a:lnTo>
                  <a:lnTo>
                    <a:pt x="24242" y="34000"/>
                  </a:lnTo>
                  <a:lnTo>
                    <a:pt x="1539" y="51377"/>
                  </a:lnTo>
                  <a:lnTo>
                    <a:pt x="139" y="54095"/>
                  </a:lnTo>
                  <a:lnTo>
                    <a:pt x="0" y="56701"/>
                  </a:lnTo>
                  <a:lnTo>
                    <a:pt x="1962" y="61713"/>
                  </a:lnTo>
                  <a:lnTo>
                    <a:pt x="5480" y="66586"/>
                  </a:lnTo>
                  <a:lnTo>
                    <a:pt x="13922" y="69281"/>
                  </a:lnTo>
                  <a:lnTo>
                    <a:pt x="46375" y="76063"/>
                  </a:lnTo>
                  <a:lnTo>
                    <a:pt x="81433" y="80200"/>
                  </a:lnTo>
                  <a:lnTo>
                    <a:pt x="115140" y="88426"/>
                  </a:lnTo>
                  <a:lnTo>
                    <a:pt x="133668" y="99137"/>
                  </a:lnTo>
                  <a:lnTo>
                    <a:pt x="145419" y="112365"/>
                  </a:lnTo>
                  <a:lnTo>
                    <a:pt x="146065" y="116978"/>
                  </a:lnTo>
                  <a:lnTo>
                    <a:pt x="142552" y="126338"/>
                  </a:lnTo>
                  <a:lnTo>
                    <a:pt x="131647" y="144325"/>
                  </a:lnTo>
                  <a:lnTo>
                    <a:pt x="110778" y="160943"/>
                  </a:lnTo>
                  <a:lnTo>
                    <a:pt x="75281" y="175078"/>
                  </a:lnTo>
                  <a:lnTo>
                    <a:pt x="48744" y="181432"/>
                  </a:lnTo>
                  <a:lnTo>
                    <a:pt x="35797" y="180384"/>
                  </a:lnTo>
                  <a:lnTo>
                    <a:pt x="26868" y="177273"/>
                  </a:lnTo>
                  <a:lnTo>
                    <a:pt x="23375" y="175332"/>
                  </a:lnTo>
                  <a:lnTo>
                    <a:pt x="21047" y="172450"/>
                  </a:lnTo>
                  <a:lnTo>
                    <a:pt x="18460" y="165015"/>
                  </a:lnTo>
                  <a:lnTo>
                    <a:pt x="19358" y="160810"/>
                  </a:lnTo>
                  <a:lnTo>
                    <a:pt x="3067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3" name="SMARTInkShape-4587"/>
            <p:cNvSpPr/>
            <p:nvPr/>
          </p:nvSpPr>
          <p:spPr bwMode="auto">
            <a:xfrm>
              <a:off x="7572375" y="1069948"/>
              <a:ext cx="335630" cy="257109"/>
            </a:xfrm>
            <a:custGeom>
              <a:avLst/>
              <a:gdLst/>
              <a:ahLst/>
              <a:cxnLst/>
              <a:rect l="0" t="0" r="0" b="0"/>
              <a:pathLst>
                <a:path w="335630" h="257109">
                  <a:moveTo>
                    <a:pt x="0" y="180208"/>
                  </a:moveTo>
                  <a:lnTo>
                    <a:pt x="13444" y="192859"/>
                  </a:lnTo>
                  <a:lnTo>
                    <a:pt x="24180" y="198685"/>
                  </a:lnTo>
                  <a:lnTo>
                    <a:pt x="33534" y="200764"/>
                  </a:lnTo>
                  <a:lnTo>
                    <a:pt x="41627" y="201250"/>
                  </a:lnTo>
                  <a:lnTo>
                    <a:pt x="55108" y="197732"/>
                  </a:lnTo>
                  <a:lnTo>
                    <a:pt x="65365" y="191662"/>
                  </a:lnTo>
                  <a:lnTo>
                    <a:pt x="89749" y="168144"/>
                  </a:lnTo>
                  <a:lnTo>
                    <a:pt x="96619" y="156437"/>
                  </a:lnTo>
                  <a:lnTo>
                    <a:pt x="99342" y="144968"/>
                  </a:lnTo>
                  <a:lnTo>
                    <a:pt x="99565" y="142427"/>
                  </a:lnTo>
                  <a:lnTo>
                    <a:pt x="95580" y="135371"/>
                  </a:lnTo>
                  <a:lnTo>
                    <a:pt x="89312" y="128530"/>
                  </a:lnTo>
                  <a:lnTo>
                    <a:pt x="83879" y="125490"/>
                  </a:lnTo>
                  <a:lnTo>
                    <a:pt x="81319" y="126267"/>
                  </a:lnTo>
                  <a:lnTo>
                    <a:pt x="65311" y="143158"/>
                  </a:lnTo>
                  <a:lnTo>
                    <a:pt x="55776" y="160499"/>
                  </a:lnTo>
                  <a:lnTo>
                    <a:pt x="48649" y="194722"/>
                  </a:lnTo>
                  <a:lnTo>
                    <a:pt x="46228" y="208884"/>
                  </a:lnTo>
                  <a:lnTo>
                    <a:pt x="49352" y="240723"/>
                  </a:lnTo>
                  <a:lnTo>
                    <a:pt x="51157" y="245158"/>
                  </a:lnTo>
                  <a:lnTo>
                    <a:pt x="57397" y="252202"/>
                  </a:lnTo>
                  <a:lnTo>
                    <a:pt x="63345" y="255862"/>
                  </a:lnTo>
                  <a:lnTo>
                    <a:pt x="66042" y="256838"/>
                  </a:lnTo>
                  <a:lnTo>
                    <a:pt x="73273" y="255805"/>
                  </a:lnTo>
                  <a:lnTo>
                    <a:pt x="81778" y="251907"/>
                  </a:lnTo>
                  <a:lnTo>
                    <a:pt x="101090" y="235795"/>
                  </a:lnTo>
                  <a:lnTo>
                    <a:pt x="126510" y="200875"/>
                  </a:lnTo>
                  <a:lnTo>
                    <a:pt x="140407" y="168798"/>
                  </a:lnTo>
                  <a:lnTo>
                    <a:pt x="160392" y="136220"/>
                  </a:lnTo>
                  <a:lnTo>
                    <a:pt x="162566" y="129437"/>
                  </a:lnTo>
                  <a:lnTo>
                    <a:pt x="163147" y="128898"/>
                  </a:lnTo>
                  <a:lnTo>
                    <a:pt x="163791" y="132533"/>
                  </a:lnTo>
                  <a:lnTo>
                    <a:pt x="161961" y="137323"/>
                  </a:lnTo>
                  <a:lnTo>
                    <a:pt x="149813" y="161519"/>
                  </a:lnTo>
                  <a:lnTo>
                    <a:pt x="144931" y="178904"/>
                  </a:lnTo>
                  <a:lnTo>
                    <a:pt x="141367" y="194109"/>
                  </a:lnTo>
                  <a:lnTo>
                    <a:pt x="136061" y="214075"/>
                  </a:lnTo>
                  <a:lnTo>
                    <a:pt x="136744" y="213899"/>
                  </a:lnTo>
                  <a:lnTo>
                    <a:pt x="139622" y="211586"/>
                  </a:lnTo>
                  <a:lnTo>
                    <a:pt x="141429" y="207912"/>
                  </a:lnTo>
                  <a:lnTo>
                    <a:pt x="141911" y="205821"/>
                  </a:lnTo>
                  <a:lnTo>
                    <a:pt x="146680" y="201381"/>
                  </a:lnTo>
                  <a:lnTo>
                    <a:pt x="171304" y="183996"/>
                  </a:lnTo>
                  <a:lnTo>
                    <a:pt x="182696" y="171982"/>
                  </a:lnTo>
                  <a:lnTo>
                    <a:pt x="194979" y="167717"/>
                  </a:lnTo>
                  <a:lnTo>
                    <a:pt x="201222" y="166719"/>
                  </a:lnTo>
                  <a:lnTo>
                    <a:pt x="206642" y="168392"/>
                  </a:lnTo>
                  <a:lnTo>
                    <a:pt x="209199" y="169950"/>
                  </a:lnTo>
                  <a:lnTo>
                    <a:pt x="210903" y="172575"/>
                  </a:lnTo>
                  <a:lnTo>
                    <a:pt x="213639" y="186080"/>
                  </a:lnTo>
                  <a:lnTo>
                    <a:pt x="213864" y="188885"/>
                  </a:lnTo>
                  <a:lnTo>
                    <a:pt x="214807" y="190755"/>
                  </a:lnTo>
                  <a:lnTo>
                    <a:pt x="216229" y="192002"/>
                  </a:lnTo>
                  <a:lnTo>
                    <a:pt x="219927" y="193387"/>
                  </a:lnTo>
                  <a:lnTo>
                    <a:pt x="231094" y="194350"/>
                  </a:lnTo>
                  <a:lnTo>
                    <a:pt x="241950" y="190660"/>
                  </a:lnTo>
                  <a:lnTo>
                    <a:pt x="269208" y="167756"/>
                  </a:lnTo>
                  <a:lnTo>
                    <a:pt x="291516" y="135887"/>
                  </a:lnTo>
                  <a:lnTo>
                    <a:pt x="304057" y="103573"/>
                  </a:lnTo>
                  <a:lnTo>
                    <a:pt x="314178" y="71320"/>
                  </a:lnTo>
                  <a:lnTo>
                    <a:pt x="320029" y="38402"/>
                  </a:lnTo>
                  <a:lnTo>
                    <a:pt x="321279" y="5989"/>
                  </a:lnTo>
                  <a:lnTo>
                    <a:pt x="321342" y="2149"/>
                  </a:lnTo>
                  <a:lnTo>
                    <a:pt x="319797" y="384"/>
                  </a:lnTo>
                  <a:lnTo>
                    <a:pt x="317179" y="0"/>
                  </a:lnTo>
                  <a:lnTo>
                    <a:pt x="313847" y="538"/>
                  </a:lnTo>
                  <a:lnTo>
                    <a:pt x="305910" y="7486"/>
                  </a:lnTo>
                  <a:lnTo>
                    <a:pt x="287880" y="35142"/>
                  </a:lnTo>
                  <a:lnTo>
                    <a:pt x="281353" y="65700"/>
                  </a:lnTo>
                  <a:lnTo>
                    <a:pt x="279827" y="90422"/>
                  </a:lnTo>
                  <a:lnTo>
                    <a:pt x="279943" y="116491"/>
                  </a:lnTo>
                  <a:lnTo>
                    <a:pt x="282640" y="141306"/>
                  </a:lnTo>
                  <a:lnTo>
                    <a:pt x="288601" y="165564"/>
                  </a:lnTo>
                  <a:lnTo>
                    <a:pt x="300882" y="197301"/>
                  </a:lnTo>
                  <a:lnTo>
                    <a:pt x="315462" y="229357"/>
                  </a:lnTo>
                  <a:lnTo>
                    <a:pt x="325986" y="247214"/>
                  </a:lnTo>
                  <a:lnTo>
                    <a:pt x="334313" y="257108"/>
                  </a:lnTo>
                  <a:lnTo>
                    <a:pt x="334794" y="256875"/>
                  </a:lnTo>
                  <a:lnTo>
                    <a:pt x="335328" y="254499"/>
                  </a:lnTo>
                  <a:lnTo>
                    <a:pt x="335629" y="241114"/>
                  </a:lnTo>
                  <a:lnTo>
                    <a:pt x="328134" y="222067"/>
                  </a:lnTo>
                  <a:lnTo>
                    <a:pt x="309791" y="193504"/>
                  </a:lnTo>
                  <a:lnTo>
                    <a:pt x="277240" y="158111"/>
                  </a:lnTo>
                  <a:lnTo>
                    <a:pt x="250031" y="1302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4" name="SMARTInkShape-4588"/>
            <p:cNvSpPr/>
            <p:nvPr/>
          </p:nvSpPr>
          <p:spPr bwMode="auto">
            <a:xfrm>
              <a:off x="7743825" y="1193006"/>
              <a:ext cx="200026" cy="19901"/>
            </a:xfrm>
            <a:custGeom>
              <a:avLst/>
              <a:gdLst/>
              <a:ahLst/>
              <a:cxnLst/>
              <a:rect l="0" t="0" r="0" b="0"/>
              <a:pathLst>
                <a:path w="200026" h="19901">
                  <a:moveTo>
                    <a:pt x="0" y="0"/>
                  </a:moveTo>
                  <a:lnTo>
                    <a:pt x="0" y="3793"/>
                  </a:lnTo>
                  <a:lnTo>
                    <a:pt x="2117" y="7771"/>
                  </a:lnTo>
                  <a:lnTo>
                    <a:pt x="3793" y="9943"/>
                  </a:lnTo>
                  <a:lnTo>
                    <a:pt x="12005" y="12357"/>
                  </a:lnTo>
                  <a:lnTo>
                    <a:pt x="40471" y="17699"/>
                  </a:lnTo>
                  <a:lnTo>
                    <a:pt x="71759" y="19900"/>
                  </a:lnTo>
                  <a:lnTo>
                    <a:pt x="98432" y="16304"/>
                  </a:lnTo>
                  <a:lnTo>
                    <a:pt x="133772" y="14686"/>
                  </a:lnTo>
                  <a:lnTo>
                    <a:pt x="167712" y="10574"/>
                  </a:lnTo>
                  <a:lnTo>
                    <a:pt x="20002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5" name="SMARTInkShape-4589"/>
            <p:cNvSpPr/>
            <p:nvPr/>
          </p:nvSpPr>
          <p:spPr bwMode="auto">
            <a:xfrm>
              <a:off x="7951002" y="1207294"/>
              <a:ext cx="21424" cy="78130"/>
            </a:xfrm>
            <a:custGeom>
              <a:avLst/>
              <a:gdLst/>
              <a:ahLst/>
              <a:cxnLst/>
              <a:rect l="0" t="0" r="0" b="0"/>
              <a:pathLst>
                <a:path w="21424" h="78130">
                  <a:moveTo>
                    <a:pt x="7136" y="0"/>
                  </a:moveTo>
                  <a:lnTo>
                    <a:pt x="7136" y="3792"/>
                  </a:lnTo>
                  <a:lnTo>
                    <a:pt x="5019" y="7771"/>
                  </a:lnTo>
                  <a:lnTo>
                    <a:pt x="3343" y="9943"/>
                  </a:lnTo>
                  <a:lnTo>
                    <a:pt x="1481" y="16590"/>
                  </a:lnTo>
                  <a:lnTo>
                    <a:pt x="31" y="50507"/>
                  </a:lnTo>
                  <a:lnTo>
                    <a:pt x="0" y="65363"/>
                  </a:lnTo>
                  <a:lnTo>
                    <a:pt x="2112" y="70854"/>
                  </a:lnTo>
                  <a:lnTo>
                    <a:pt x="6143" y="77055"/>
                  </a:lnTo>
                  <a:lnTo>
                    <a:pt x="8811" y="77903"/>
                  </a:lnTo>
                  <a:lnTo>
                    <a:pt x="10635" y="78129"/>
                  </a:lnTo>
                  <a:lnTo>
                    <a:pt x="11849" y="77486"/>
                  </a:lnTo>
                  <a:lnTo>
                    <a:pt x="12659" y="76263"/>
                  </a:lnTo>
                  <a:lnTo>
                    <a:pt x="21423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6" name="SMARTInkShape-4590"/>
            <p:cNvSpPr/>
            <p:nvPr/>
          </p:nvSpPr>
          <p:spPr bwMode="auto">
            <a:xfrm>
              <a:off x="7979976" y="1071563"/>
              <a:ext cx="28169" cy="42863"/>
            </a:xfrm>
            <a:custGeom>
              <a:avLst/>
              <a:gdLst/>
              <a:ahLst/>
              <a:cxnLst/>
              <a:rect l="0" t="0" r="0" b="0"/>
              <a:pathLst>
                <a:path w="28169" h="42863">
                  <a:moveTo>
                    <a:pt x="21024" y="0"/>
                  </a:moveTo>
                  <a:lnTo>
                    <a:pt x="17231" y="0"/>
                  </a:lnTo>
                  <a:lnTo>
                    <a:pt x="13253" y="2116"/>
                  </a:lnTo>
                  <a:lnTo>
                    <a:pt x="8839" y="4909"/>
                  </a:lnTo>
                  <a:lnTo>
                    <a:pt x="4231" y="6150"/>
                  </a:lnTo>
                  <a:lnTo>
                    <a:pt x="2685" y="7275"/>
                  </a:lnTo>
                  <a:lnTo>
                    <a:pt x="1655" y="8819"/>
                  </a:lnTo>
                  <a:lnTo>
                    <a:pt x="204" y="14783"/>
                  </a:lnTo>
                  <a:lnTo>
                    <a:pt x="0" y="16999"/>
                  </a:lnTo>
                  <a:lnTo>
                    <a:pt x="4007" y="23694"/>
                  </a:lnTo>
                  <a:lnTo>
                    <a:pt x="11080" y="31168"/>
                  </a:lnTo>
                  <a:lnTo>
                    <a:pt x="28168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7" name="SMARTInkShape-4591"/>
            <p:cNvSpPr/>
            <p:nvPr/>
          </p:nvSpPr>
          <p:spPr bwMode="auto">
            <a:xfrm>
              <a:off x="8001533" y="1051531"/>
              <a:ext cx="156631" cy="240630"/>
            </a:xfrm>
            <a:custGeom>
              <a:avLst/>
              <a:gdLst/>
              <a:ahLst/>
              <a:cxnLst/>
              <a:rect l="0" t="0" r="0" b="0"/>
              <a:pathLst>
                <a:path w="156631" h="240630">
                  <a:moveTo>
                    <a:pt x="142342" y="27175"/>
                  </a:moveTo>
                  <a:lnTo>
                    <a:pt x="142342" y="23383"/>
                  </a:lnTo>
                  <a:lnTo>
                    <a:pt x="140225" y="19404"/>
                  </a:lnTo>
                  <a:lnTo>
                    <a:pt x="137432" y="14990"/>
                  </a:lnTo>
                  <a:lnTo>
                    <a:pt x="135066" y="8043"/>
                  </a:lnTo>
                  <a:lnTo>
                    <a:pt x="129135" y="0"/>
                  </a:lnTo>
                  <a:lnTo>
                    <a:pt x="124301" y="1339"/>
                  </a:lnTo>
                  <a:lnTo>
                    <a:pt x="120790" y="2807"/>
                  </a:lnTo>
                  <a:lnTo>
                    <a:pt x="114772" y="8672"/>
                  </a:lnTo>
                  <a:lnTo>
                    <a:pt x="106921" y="23016"/>
                  </a:lnTo>
                  <a:lnTo>
                    <a:pt x="93365" y="56781"/>
                  </a:lnTo>
                  <a:lnTo>
                    <a:pt x="80029" y="86306"/>
                  </a:lnTo>
                  <a:lnTo>
                    <a:pt x="73608" y="118955"/>
                  </a:lnTo>
                  <a:lnTo>
                    <a:pt x="67913" y="149972"/>
                  </a:lnTo>
                  <a:lnTo>
                    <a:pt x="64991" y="179271"/>
                  </a:lnTo>
                  <a:lnTo>
                    <a:pt x="63923" y="211618"/>
                  </a:lnTo>
                  <a:lnTo>
                    <a:pt x="63763" y="240629"/>
                  </a:lnTo>
                  <a:lnTo>
                    <a:pt x="46666" y="228459"/>
                  </a:lnTo>
                  <a:lnTo>
                    <a:pt x="15794" y="193726"/>
                  </a:lnTo>
                  <a:lnTo>
                    <a:pt x="5539" y="179535"/>
                  </a:lnTo>
                  <a:lnTo>
                    <a:pt x="1266" y="165276"/>
                  </a:lnTo>
                  <a:lnTo>
                    <a:pt x="0" y="154789"/>
                  </a:lnTo>
                  <a:lnTo>
                    <a:pt x="1410" y="151939"/>
                  </a:lnTo>
                  <a:lnTo>
                    <a:pt x="7209" y="146655"/>
                  </a:lnTo>
                  <a:lnTo>
                    <a:pt x="17195" y="143777"/>
                  </a:lnTo>
                  <a:lnTo>
                    <a:pt x="49926" y="136869"/>
                  </a:lnTo>
                  <a:lnTo>
                    <a:pt x="85252" y="134666"/>
                  </a:lnTo>
                  <a:lnTo>
                    <a:pt x="118802" y="132259"/>
                  </a:lnTo>
                  <a:lnTo>
                    <a:pt x="141530" y="125516"/>
                  </a:lnTo>
                  <a:lnTo>
                    <a:pt x="146743" y="122476"/>
                  </a:lnTo>
                  <a:lnTo>
                    <a:pt x="151707" y="121125"/>
                  </a:lnTo>
                  <a:lnTo>
                    <a:pt x="153348" y="119971"/>
                  </a:lnTo>
                  <a:lnTo>
                    <a:pt x="154441" y="118408"/>
                  </a:lnTo>
                  <a:lnTo>
                    <a:pt x="156630" y="11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8" name="SMARTInkShape-4592"/>
            <p:cNvSpPr/>
            <p:nvPr/>
          </p:nvSpPr>
          <p:spPr bwMode="auto">
            <a:xfrm>
              <a:off x="8165724" y="1171575"/>
              <a:ext cx="42446" cy="105415"/>
            </a:xfrm>
            <a:custGeom>
              <a:avLst/>
              <a:gdLst/>
              <a:ahLst/>
              <a:cxnLst/>
              <a:rect l="0" t="0" r="0" b="0"/>
              <a:pathLst>
                <a:path w="42446" h="105415">
                  <a:moveTo>
                    <a:pt x="42445" y="0"/>
                  </a:moveTo>
                  <a:lnTo>
                    <a:pt x="20958" y="23603"/>
                  </a:lnTo>
                  <a:lnTo>
                    <a:pt x="4342" y="54896"/>
                  </a:lnTo>
                  <a:lnTo>
                    <a:pt x="523" y="73050"/>
                  </a:lnTo>
                  <a:lnTo>
                    <a:pt x="0" y="79563"/>
                  </a:lnTo>
                  <a:lnTo>
                    <a:pt x="3498" y="91484"/>
                  </a:lnTo>
                  <a:lnTo>
                    <a:pt x="9561" y="101278"/>
                  </a:lnTo>
                  <a:lnTo>
                    <a:pt x="14072" y="104544"/>
                  </a:lnTo>
                  <a:lnTo>
                    <a:pt x="16386" y="105414"/>
                  </a:lnTo>
                  <a:lnTo>
                    <a:pt x="18722" y="105201"/>
                  </a:lnTo>
                  <a:lnTo>
                    <a:pt x="23434" y="102848"/>
                  </a:lnTo>
                  <a:lnTo>
                    <a:pt x="30550" y="93268"/>
                  </a:lnTo>
                  <a:lnTo>
                    <a:pt x="39933" y="58475"/>
                  </a:lnTo>
                  <a:lnTo>
                    <a:pt x="4244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699" name="SMARTInkShape-4593"/>
            <p:cNvSpPr/>
            <p:nvPr/>
          </p:nvSpPr>
          <p:spPr bwMode="auto">
            <a:xfrm>
              <a:off x="8201112" y="1039161"/>
              <a:ext cx="35633" cy="32403"/>
            </a:xfrm>
            <a:custGeom>
              <a:avLst/>
              <a:gdLst/>
              <a:ahLst/>
              <a:cxnLst/>
              <a:rect l="0" t="0" r="0" b="0"/>
              <a:pathLst>
                <a:path w="35633" h="32403">
                  <a:moveTo>
                    <a:pt x="7057" y="32402"/>
                  </a:moveTo>
                  <a:lnTo>
                    <a:pt x="1402" y="18976"/>
                  </a:lnTo>
                  <a:lnTo>
                    <a:pt x="0" y="5288"/>
                  </a:lnTo>
                  <a:lnTo>
                    <a:pt x="3731" y="467"/>
                  </a:lnTo>
                  <a:lnTo>
                    <a:pt x="4840" y="0"/>
                  </a:lnTo>
                  <a:lnTo>
                    <a:pt x="5579" y="481"/>
                  </a:lnTo>
                  <a:lnTo>
                    <a:pt x="6072" y="1596"/>
                  </a:lnTo>
                  <a:lnTo>
                    <a:pt x="7193" y="2340"/>
                  </a:lnTo>
                  <a:lnTo>
                    <a:pt x="13121" y="3631"/>
                  </a:lnTo>
                  <a:lnTo>
                    <a:pt x="17673" y="7561"/>
                  </a:lnTo>
                  <a:lnTo>
                    <a:pt x="23946" y="9455"/>
                  </a:lnTo>
                  <a:lnTo>
                    <a:pt x="35632" y="109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0" name="SMARTInkShape-4594"/>
            <p:cNvSpPr/>
            <p:nvPr/>
          </p:nvSpPr>
          <p:spPr bwMode="auto">
            <a:xfrm>
              <a:off x="8252318" y="1123108"/>
              <a:ext cx="127302" cy="111217"/>
            </a:xfrm>
            <a:custGeom>
              <a:avLst/>
              <a:gdLst/>
              <a:ahLst/>
              <a:cxnLst/>
              <a:rect l="0" t="0" r="0" b="0"/>
              <a:pathLst>
                <a:path w="127302" h="111217">
                  <a:moveTo>
                    <a:pt x="13001" y="48467"/>
                  </a:moveTo>
                  <a:lnTo>
                    <a:pt x="13001" y="52259"/>
                  </a:lnTo>
                  <a:lnTo>
                    <a:pt x="12207" y="53376"/>
                  </a:lnTo>
                  <a:lnTo>
                    <a:pt x="10884" y="54121"/>
                  </a:lnTo>
                  <a:lnTo>
                    <a:pt x="9208" y="54618"/>
                  </a:lnTo>
                  <a:lnTo>
                    <a:pt x="3058" y="59109"/>
                  </a:lnTo>
                  <a:lnTo>
                    <a:pt x="644" y="63251"/>
                  </a:lnTo>
                  <a:lnTo>
                    <a:pt x="0" y="65467"/>
                  </a:lnTo>
                  <a:lnTo>
                    <a:pt x="365" y="67738"/>
                  </a:lnTo>
                  <a:lnTo>
                    <a:pt x="2887" y="72378"/>
                  </a:lnTo>
                  <a:lnTo>
                    <a:pt x="4671" y="73932"/>
                  </a:lnTo>
                  <a:lnTo>
                    <a:pt x="15539" y="80425"/>
                  </a:lnTo>
                  <a:lnTo>
                    <a:pt x="18662" y="80885"/>
                  </a:lnTo>
                  <a:lnTo>
                    <a:pt x="48912" y="75220"/>
                  </a:lnTo>
                  <a:lnTo>
                    <a:pt x="67807" y="67157"/>
                  </a:lnTo>
                  <a:lnTo>
                    <a:pt x="82069" y="52682"/>
                  </a:lnTo>
                  <a:lnTo>
                    <a:pt x="100690" y="22434"/>
                  </a:lnTo>
                  <a:lnTo>
                    <a:pt x="104335" y="11826"/>
                  </a:lnTo>
                  <a:lnTo>
                    <a:pt x="103259" y="8958"/>
                  </a:lnTo>
                  <a:lnTo>
                    <a:pt x="97830" y="3655"/>
                  </a:lnTo>
                  <a:lnTo>
                    <a:pt x="90125" y="770"/>
                  </a:lnTo>
                  <a:lnTo>
                    <a:pt x="85849" y="0"/>
                  </a:lnTo>
                  <a:lnTo>
                    <a:pt x="81410" y="1074"/>
                  </a:lnTo>
                  <a:lnTo>
                    <a:pt x="67577" y="10171"/>
                  </a:lnTo>
                  <a:lnTo>
                    <a:pt x="43931" y="35878"/>
                  </a:lnTo>
                  <a:lnTo>
                    <a:pt x="31399" y="62296"/>
                  </a:lnTo>
                  <a:lnTo>
                    <a:pt x="27829" y="88574"/>
                  </a:lnTo>
                  <a:lnTo>
                    <a:pt x="29645" y="96190"/>
                  </a:lnTo>
                  <a:lnTo>
                    <a:pt x="31241" y="99333"/>
                  </a:lnTo>
                  <a:lnTo>
                    <a:pt x="37247" y="104941"/>
                  </a:lnTo>
                  <a:lnTo>
                    <a:pt x="45208" y="109285"/>
                  </a:lnTo>
                  <a:lnTo>
                    <a:pt x="54038" y="111216"/>
                  </a:lnTo>
                  <a:lnTo>
                    <a:pt x="71726" y="108511"/>
                  </a:lnTo>
                  <a:lnTo>
                    <a:pt x="106077" y="90456"/>
                  </a:lnTo>
                  <a:lnTo>
                    <a:pt x="127301" y="770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1" name="SMARTInkShape-4595"/>
            <p:cNvSpPr/>
            <p:nvPr/>
          </p:nvSpPr>
          <p:spPr bwMode="auto">
            <a:xfrm>
              <a:off x="8451058" y="1071563"/>
              <a:ext cx="50006" cy="142801"/>
            </a:xfrm>
            <a:custGeom>
              <a:avLst/>
              <a:gdLst/>
              <a:ahLst/>
              <a:cxnLst/>
              <a:rect l="0" t="0" r="0" b="0"/>
              <a:pathLst>
                <a:path w="50006" h="142801">
                  <a:moveTo>
                    <a:pt x="21430" y="0"/>
                  </a:moveTo>
                  <a:lnTo>
                    <a:pt x="20636" y="17888"/>
                  </a:lnTo>
                  <a:lnTo>
                    <a:pt x="14154" y="51054"/>
                  </a:lnTo>
                  <a:lnTo>
                    <a:pt x="4430" y="85862"/>
                  </a:lnTo>
                  <a:lnTo>
                    <a:pt x="387" y="118656"/>
                  </a:lnTo>
                  <a:lnTo>
                    <a:pt x="0" y="142800"/>
                  </a:lnTo>
                  <a:lnTo>
                    <a:pt x="3791" y="139060"/>
                  </a:lnTo>
                  <a:lnTo>
                    <a:pt x="5653" y="135094"/>
                  </a:lnTo>
                  <a:lnTo>
                    <a:pt x="13205" y="112874"/>
                  </a:lnTo>
                  <a:lnTo>
                    <a:pt x="37900" y="77512"/>
                  </a:lnTo>
                  <a:lnTo>
                    <a:pt x="5000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2" name="SMARTInkShape-4596"/>
            <p:cNvSpPr/>
            <p:nvPr/>
          </p:nvSpPr>
          <p:spPr bwMode="auto">
            <a:xfrm>
              <a:off x="8551069" y="1092994"/>
              <a:ext cx="64295" cy="124556"/>
            </a:xfrm>
            <a:custGeom>
              <a:avLst/>
              <a:gdLst/>
              <a:ahLst/>
              <a:cxnLst/>
              <a:rect l="0" t="0" r="0" b="0"/>
              <a:pathLst>
                <a:path w="64295" h="124556">
                  <a:moveTo>
                    <a:pt x="64294" y="0"/>
                  </a:moveTo>
                  <a:lnTo>
                    <a:pt x="57444" y="0"/>
                  </a:lnTo>
                  <a:lnTo>
                    <a:pt x="53445" y="3792"/>
                  </a:lnTo>
                  <a:lnTo>
                    <a:pt x="51535" y="9887"/>
                  </a:lnTo>
                  <a:lnTo>
                    <a:pt x="49891" y="17094"/>
                  </a:lnTo>
                  <a:lnTo>
                    <a:pt x="46516" y="22943"/>
                  </a:lnTo>
                  <a:lnTo>
                    <a:pt x="46092" y="25614"/>
                  </a:lnTo>
                  <a:lnTo>
                    <a:pt x="46602" y="28188"/>
                  </a:lnTo>
                  <a:lnTo>
                    <a:pt x="60589" y="59230"/>
                  </a:lnTo>
                  <a:lnTo>
                    <a:pt x="61030" y="61712"/>
                  </a:lnTo>
                  <a:lnTo>
                    <a:pt x="60530" y="64160"/>
                  </a:lnTo>
                  <a:lnTo>
                    <a:pt x="58652" y="69790"/>
                  </a:lnTo>
                  <a:lnTo>
                    <a:pt x="56801" y="81092"/>
                  </a:lnTo>
                  <a:lnTo>
                    <a:pt x="42703" y="105535"/>
                  </a:lnTo>
                  <a:lnTo>
                    <a:pt x="37235" y="111198"/>
                  </a:lnTo>
                  <a:lnTo>
                    <a:pt x="20033" y="123730"/>
                  </a:lnTo>
                  <a:lnTo>
                    <a:pt x="17324" y="124555"/>
                  </a:lnTo>
                  <a:lnTo>
                    <a:pt x="14724" y="124312"/>
                  </a:lnTo>
                  <a:lnTo>
                    <a:pt x="12197" y="123356"/>
                  </a:lnTo>
                  <a:lnTo>
                    <a:pt x="10513" y="121924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3" name="SMARTInkShape-4597"/>
            <p:cNvSpPr/>
            <p:nvPr/>
          </p:nvSpPr>
          <p:spPr bwMode="auto">
            <a:xfrm>
              <a:off x="7308056" y="957263"/>
              <a:ext cx="14289" cy="1"/>
            </a:xfrm>
            <a:custGeom>
              <a:avLst/>
              <a:gdLst/>
              <a:ahLst/>
              <a:cxnLst/>
              <a:rect l="0" t="0" r="0" b="0"/>
              <a:pathLst>
                <a:path w="14289" h="1">
                  <a:moveTo>
                    <a:pt x="0" y="0"/>
                  </a:moveTo>
                  <a:lnTo>
                    <a:pt x="142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4" name="SMARTInkShape-4598"/>
            <p:cNvSpPr/>
            <p:nvPr/>
          </p:nvSpPr>
          <p:spPr bwMode="auto">
            <a:xfrm>
              <a:off x="7494934" y="800100"/>
              <a:ext cx="448917" cy="216313"/>
            </a:xfrm>
            <a:custGeom>
              <a:avLst/>
              <a:gdLst/>
              <a:ahLst/>
              <a:cxnLst/>
              <a:rect l="0" t="0" r="0" b="0"/>
              <a:pathLst>
                <a:path w="448917" h="216313">
                  <a:moveTo>
                    <a:pt x="98872" y="0"/>
                  </a:moveTo>
                  <a:lnTo>
                    <a:pt x="98872" y="3792"/>
                  </a:lnTo>
                  <a:lnTo>
                    <a:pt x="86688" y="38608"/>
                  </a:lnTo>
                  <a:lnTo>
                    <a:pt x="78946" y="68942"/>
                  </a:lnTo>
                  <a:lnTo>
                    <a:pt x="67745" y="102272"/>
                  </a:lnTo>
                  <a:lnTo>
                    <a:pt x="59045" y="133402"/>
                  </a:lnTo>
                  <a:lnTo>
                    <a:pt x="51441" y="165821"/>
                  </a:lnTo>
                  <a:lnTo>
                    <a:pt x="43877" y="196796"/>
                  </a:lnTo>
                  <a:lnTo>
                    <a:pt x="42148" y="214645"/>
                  </a:lnTo>
                  <a:lnTo>
                    <a:pt x="41212" y="216122"/>
                  </a:lnTo>
                  <a:lnTo>
                    <a:pt x="39794" y="216312"/>
                  </a:lnTo>
                  <a:lnTo>
                    <a:pt x="38056" y="215646"/>
                  </a:lnTo>
                  <a:lnTo>
                    <a:pt x="36897" y="214408"/>
                  </a:lnTo>
                  <a:lnTo>
                    <a:pt x="35609" y="210915"/>
                  </a:lnTo>
                  <a:lnTo>
                    <a:pt x="38898" y="195709"/>
                  </a:lnTo>
                  <a:lnTo>
                    <a:pt x="35304" y="163738"/>
                  </a:lnTo>
                  <a:lnTo>
                    <a:pt x="28225" y="130709"/>
                  </a:lnTo>
                  <a:lnTo>
                    <a:pt x="11654" y="96940"/>
                  </a:lnTo>
                  <a:lnTo>
                    <a:pt x="7678" y="85256"/>
                  </a:lnTo>
                  <a:lnTo>
                    <a:pt x="6326" y="83825"/>
                  </a:lnTo>
                  <a:lnTo>
                    <a:pt x="4631" y="83664"/>
                  </a:lnTo>
                  <a:lnTo>
                    <a:pt x="2708" y="84351"/>
                  </a:lnTo>
                  <a:lnTo>
                    <a:pt x="1425" y="85603"/>
                  </a:lnTo>
                  <a:lnTo>
                    <a:pt x="0" y="89110"/>
                  </a:lnTo>
                  <a:lnTo>
                    <a:pt x="5111" y="112425"/>
                  </a:lnTo>
                  <a:lnTo>
                    <a:pt x="17116" y="130149"/>
                  </a:lnTo>
                  <a:lnTo>
                    <a:pt x="31962" y="142897"/>
                  </a:lnTo>
                  <a:lnTo>
                    <a:pt x="50208" y="151701"/>
                  </a:lnTo>
                  <a:lnTo>
                    <a:pt x="78280" y="155544"/>
                  </a:lnTo>
                  <a:lnTo>
                    <a:pt x="107940" y="152891"/>
                  </a:lnTo>
                  <a:lnTo>
                    <a:pt x="136837" y="143285"/>
                  </a:lnTo>
                  <a:lnTo>
                    <a:pt x="161715" y="126592"/>
                  </a:lnTo>
                  <a:lnTo>
                    <a:pt x="190922" y="92606"/>
                  </a:lnTo>
                  <a:lnTo>
                    <a:pt x="203669" y="69243"/>
                  </a:lnTo>
                  <a:lnTo>
                    <a:pt x="215087" y="36696"/>
                  </a:lnTo>
                  <a:lnTo>
                    <a:pt x="226007" y="12828"/>
                  </a:lnTo>
                  <a:lnTo>
                    <a:pt x="225698" y="12521"/>
                  </a:lnTo>
                  <a:lnTo>
                    <a:pt x="223238" y="16413"/>
                  </a:lnTo>
                  <a:lnTo>
                    <a:pt x="209874" y="52004"/>
                  </a:lnTo>
                  <a:lnTo>
                    <a:pt x="201291" y="86590"/>
                  </a:lnTo>
                  <a:lnTo>
                    <a:pt x="199361" y="120204"/>
                  </a:lnTo>
                  <a:lnTo>
                    <a:pt x="198979" y="153890"/>
                  </a:lnTo>
                  <a:lnTo>
                    <a:pt x="199706" y="172156"/>
                  </a:lnTo>
                  <a:lnTo>
                    <a:pt x="202690" y="182612"/>
                  </a:lnTo>
                  <a:lnTo>
                    <a:pt x="204597" y="186035"/>
                  </a:lnTo>
                  <a:lnTo>
                    <a:pt x="208831" y="189838"/>
                  </a:lnTo>
                  <a:lnTo>
                    <a:pt x="213360" y="191529"/>
                  </a:lnTo>
                  <a:lnTo>
                    <a:pt x="215678" y="191980"/>
                  </a:lnTo>
                  <a:lnTo>
                    <a:pt x="222488" y="188247"/>
                  </a:lnTo>
                  <a:lnTo>
                    <a:pt x="239795" y="172916"/>
                  </a:lnTo>
                  <a:lnTo>
                    <a:pt x="258501" y="143194"/>
                  </a:lnTo>
                  <a:lnTo>
                    <a:pt x="275366" y="108866"/>
                  </a:lnTo>
                  <a:lnTo>
                    <a:pt x="288302" y="73250"/>
                  </a:lnTo>
                  <a:lnTo>
                    <a:pt x="290731" y="63067"/>
                  </a:lnTo>
                  <a:lnTo>
                    <a:pt x="291071" y="62682"/>
                  </a:lnTo>
                  <a:lnTo>
                    <a:pt x="291299" y="63219"/>
                  </a:lnTo>
                  <a:lnTo>
                    <a:pt x="290870" y="81191"/>
                  </a:lnTo>
                  <a:lnTo>
                    <a:pt x="285230" y="100786"/>
                  </a:lnTo>
                  <a:lnTo>
                    <a:pt x="273738" y="128740"/>
                  </a:lnTo>
                  <a:lnTo>
                    <a:pt x="270772" y="163533"/>
                  </a:lnTo>
                  <a:lnTo>
                    <a:pt x="270522" y="174810"/>
                  </a:lnTo>
                  <a:lnTo>
                    <a:pt x="274644" y="185114"/>
                  </a:lnTo>
                  <a:lnTo>
                    <a:pt x="280974" y="193398"/>
                  </a:lnTo>
                  <a:lnTo>
                    <a:pt x="286434" y="197080"/>
                  </a:lnTo>
                  <a:lnTo>
                    <a:pt x="288206" y="197268"/>
                  </a:lnTo>
                  <a:lnTo>
                    <a:pt x="289389" y="196599"/>
                  </a:lnTo>
                  <a:lnTo>
                    <a:pt x="290178" y="195360"/>
                  </a:lnTo>
                  <a:lnTo>
                    <a:pt x="307758" y="186080"/>
                  </a:lnTo>
                  <a:lnTo>
                    <a:pt x="335939" y="156267"/>
                  </a:lnTo>
                  <a:lnTo>
                    <a:pt x="356956" y="122707"/>
                  </a:lnTo>
                  <a:lnTo>
                    <a:pt x="371690" y="87621"/>
                  </a:lnTo>
                  <a:lnTo>
                    <a:pt x="385860" y="65109"/>
                  </a:lnTo>
                  <a:lnTo>
                    <a:pt x="387828" y="63250"/>
                  </a:lnTo>
                  <a:lnTo>
                    <a:pt x="389141" y="62804"/>
                  </a:lnTo>
                  <a:lnTo>
                    <a:pt x="390016" y="63301"/>
                  </a:lnTo>
                  <a:lnTo>
                    <a:pt x="391247" y="71584"/>
                  </a:lnTo>
                  <a:lnTo>
                    <a:pt x="387820" y="91677"/>
                  </a:lnTo>
                  <a:lnTo>
                    <a:pt x="374641" y="121208"/>
                  </a:lnTo>
                  <a:lnTo>
                    <a:pt x="361063" y="153339"/>
                  </a:lnTo>
                  <a:lnTo>
                    <a:pt x="354591" y="176287"/>
                  </a:lnTo>
                  <a:lnTo>
                    <a:pt x="352696" y="179437"/>
                  </a:lnTo>
                  <a:lnTo>
                    <a:pt x="352225" y="182331"/>
                  </a:lnTo>
                  <a:lnTo>
                    <a:pt x="352706" y="185054"/>
                  </a:lnTo>
                  <a:lnTo>
                    <a:pt x="353819" y="187663"/>
                  </a:lnTo>
                  <a:lnTo>
                    <a:pt x="354562" y="188609"/>
                  </a:lnTo>
                  <a:lnTo>
                    <a:pt x="355057" y="188445"/>
                  </a:lnTo>
                  <a:lnTo>
                    <a:pt x="355388" y="187543"/>
                  </a:lnTo>
                  <a:lnTo>
                    <a:pt x="365933" y="172161"/>
                  </a:lnTo>
                  <a:lnTo>
                    <a:pt x="375962" y="143839"/>
                  </a:lnTo>
                  <a:lnTo>
                    <a:pt x="392407" y="112374"/>
                  </a:lnTo>
                  <a:lnTo>
                    <a:pt x="410943" y="79612"/>
                  </a:lnTo>
                  <a:lnTo>
                    <a:pt x="417557" y="61248"/>
                  </a:lnTo>
                  <a:lnTo>
                    <a:pt x="417691" y="57501"/>
                  </a:lnTo>
                  <a:lnTo>
                    <a:pt x="416987" y="55002"/>
                  </a:lnTo>
                  <a:lnTo>
                    <a:pt x="415724" y="53337"/>
                  </a:lnTo>
                  <a:lnTo>
                    <a:pt x="412204" y="51487"/>
                  </a:lnTo>
                  <a:lnTo>
                    <a:pt x="410153" y="50993"/>
                  </a:lnTo>
                  <a:lnTo>
                    <a:pt x="407993" y="52252"/>
                  </a:lnTo>
                  <a:lnTo>
                    <a:pt x="379425" y="83617"/>
                  </a:lnTo>
                  <a:lnTo>
                    <a:pt x="357570" y="118629"/>
                  </a:lnTo>
                  <a:lnTo>
                    <a:pt x="357856" y="119567"/>
                  </a:lnTo>
                  <a:lnTo>
                    <a:pt x="358841" y="120193"/>
                  </a:lnTo>
                  <a:lnTo>
                    <a:pt x="360291" y="120610"/>
                  </a:lnTo>
                  <a:lnTo>
                    <a:pt x="362052" y="120094"/>
                  </a:lnTo>
                  <a:lnTo>
                    <a:pt x="395210" y="94934"/>
                  </a:lnTo>
                  <a:lnTo>
                    <a:pt x="430547" y="60909"/>
                  </a:lnTo>
                  <a:lnTo>
                    <a:pt x="448916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5" name="SMARTInkShape-4599"/>
            <p:cNvSpPr/>
            <p:nvPr/>
          </p:nvSpPr>
          <p:spPr bwMode="auto">
            <a:xfrm>
              <a:off x="7823300" y="835819"/>
              <a:ext cx="160787" cy="176511"/>
            </a:xfrm>
            <a:custGeom>
              <a:avLst/>
              <a:gdLst/>
              <a:ahLst/>
              <a:cxnLst/>
              <a:rect l="0" t="0" r="0" b="0"/>
              <a:pathLst>
                <a:path w="160787" h="176511">
                  <a:moveTo>
                    <a:pt x="63400" y="0"/>
                  </a:moveTo>
                  <a:lnTo>
                    <a:pt x="46306" y="30867"/>
                  </a:lnTo>
                  <a:lnTo>
                    <a:pt x="36199" y="56947"/>
                  </a:lnTo>
                  <a:lnTo>
                    <a:pt x="19621" y="88663"/>
                  </a:lnTo>
                  <a:lnTo>
                    <a:pt x="5890" y="118522"/>
                  </a:lnTo>
                  <a:lnTo>
                    <a:pt x="446" y="152822"/>
                  </a:lnTo>
                  <a:lnTo>
                    <a:pt x="0" y="159031"/>
                  </a:lnTo>
                  <a:lnTo>
                    <a:pt x="2084" y="163965"/>
                  </a:lnTo>
                  <a:lnTo>
                    <a:pt x="10748" y="171563"/>
                  </a:lnTo>
                  <a:lnTo>
                    <a:pt x="20420" y="175469"/>
                  </a:lnTo>
                  <a:lnTo>
                    <a:pt x="25222" y="176510"/>
                  </a:lnTo>
                  <a:lnTo>
                    <a:pt x="47148" y="174184"/>
                  </a:lnTo>
                  <a:lnTo>
                    <a:pt x="82210" y="160583"/>
                  </a:lnTo>
                  <a:lnTo>
                    <a:pt x="115005" y="140493"/>
                  </a:lnTo>
                  <a:lnTo>
                    <a:pt x="130786" y="126735"/>
                  </a:lnTo>
                  <a:lnTo>
                    <a:pt x="149500" y="92032"/>
                  </a:lnTo>
                  <a:lnTo>
                    <a:pt x="159290" y="66162"/>
                  </a:lnTo>
                  <a:lnTo>
                    <a:pt x="160786" y="51630"/>
                  </a:lnTo>
                  <a:lnTo>
                    <a:pt x="158806" y="39880"/>
                  </a:lnTo>
                  <a:lnTo>
                    <a:pt x="153163" y="31483"/>
                  </a:lnTo>
                  <a:lnTo>
                    <a:pt x="146157" y="25898"/>
                  </a:lnTo>
                  <a:lnTo>
                    <a:pt x="140398" y="23417"/>
                  </a:lnTo>
                  <a:lnTo>
                    <a:pt x="130959" y="26547"/>
                  </a:lnTo>
                  <a:lnTo>
                    <a:pt x="109289" y="41492"/>
                  </a:lnTo>
                  <a:lnTo>
                    <a:pt x="101522" y="54688"/>
                  </a:lnTo>
                  <a:lnTo>
                    <a:pt x="94804" y="77852"/>
                  </a:lnTo>
                  <a:lnTo>
                    <a:pt x="94026" y="91751"/>
                  </a:lnTo>
                  <a:lnTo>
                    <a:pt x="99994" y="113609"/>
                  </a:lnTo>
                  <a:lnTo>
                    <a:pt x="102084" y="118601"/>
                  </a:lnTo>
                  <a:lnTo>
                    <a:pt x="105064" y="121930"/>
                  </a:lnTo>
                  <a:lnTo>
                    <a:pt x="112609" y="125629"/>
                  </a:lnTo>
                  <a:lnTo>
                    <a:pt x="121254" y="125156"/>
                  </a:lnTo>
                  <a:lnTo>
                    <a:pt x="134838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6" name="SMARTInkShape-4600"/>
            <p:cNvSpPr/>
            <p:nvPr/>
          </p:nvSpPr>
          <p:spPr bwMode="auto">
            <a:xfrm>
              <a:off x="8045739" y="808644"/>
              <a:ext cx="82415" cy="165788"/>
            </a:xfrm>
            <a:custGeom>
              <a:avLst/>
              <a:gdLst/>
              <a:ahLst/>
              <a:cxnLst/>
              <a:rect l="0" t="0" r="0" b="0"/>
              <a:pathLst>
                <a:path w="82415" h="165788">
                  <a:moveTo>
                    <a:pt x="55274" y="27175"/>
                  </a:moveTo>
                  <a:lnTo>
                    <a:pt x="51481" y="27175"/>
                  </a:lnTo>
                  <a:lnTo>
                    <a:pt x="50364" y="26381"/>
                  </a:lnTo>
                  <a:lnTo>
                    <a:pt x="49619" y="25058"/>
                  </a:lnTo>
                  <a:lnTo>
                    <a:pt x="49123" y="23382"/>
                  </a:lnTo>
                  <a:lnTo>
                    <a:pt x="42606" y="12701"/>
                  </a:lnTo>
                  <a:lnTo>
                    <a:pt x="41081" y="0"/>
                  </a:lnTo>
                  <a:lnTo>
                    <a:pt x="41014" y="2807"/>
                  </a:lnTo>
                  <a:lnTo>
                    <a:pt x="38881" y="6555"/>
                  </a:lnTo>
                  <a:lnTo>
                    <a:pt x="37202" y="8666"/>
                  </a:lnTo>
                  <a:lnTo>
                    <a:pt x="36876" y="11660"/>
                  </a:lnTo>
                  <a:lnTo>
                    <a:pt x="44571" y="46363"/>
                  </a:lnTo>
                  <a:lnTo>
                    <a:pt x="50782" y="53694"/>
                  </a:lnTo>
                  <a:lnTo>
                    <a:pt x="66588" y="68179"/>
                  </a:lnTo>
                  <a:lnTo>
                    <a:pt x="80622" y="89195"/>
                  </a:lnTo>
                  <a:lnTo>
                    <a:pt x="82414" y="97337"/>
                  </a:lnTo>
                  <a:lnTo>
                    <a:pt x="79632" y="114639"/>
                  </a:lnTo>
                  <a:lnTo>
                    <a:pt x="69987" y="131054"/>
                  </a:lnTo>
                  <a:lnTo>
                    <a:pt x="36564" y="153528"/>
                  </a:lnTo>
                  <a:lnTo>
                    <a:pt x="15329" y="164846"/>
                  </a:lnTo>
                  <a:lnTo>
                    <a:pt x="11182" y="165787"/>
                  </a:lnTo>
                  <a:lnTo>
                    <a:pt x="7623" y="165620"/>
                  </a:lnTo>
                  <a:lnTo>
                    <a:pt x="4456" y="164715"/>
                  </a:lnTo>
                  <a:lnTo>
                    <a:pt x="2345" y="163319"/>
                  </a:lnTo>
                  <a:lnTo>
                    <a:pt x="938" y="161594"/>
                  </a:lnTo>
                  <a:lnTo>
                    <a:pt x="0" y="159650"/>
                  </a:lnTo>
                  <a:lnTo>
                    <a:pt x="1074" y="153257"/>
                  </a:lnTo>
                  <a:lnTo>
                    <a:pt x="4991" y="145124"/>
                  </a:lnTo>
                  <a:lnTo>
                    <a:pt x="19555" y="1271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7" name="SMARTInkShape-4601"/>
            <p:cNvSpPr/>
            <p:nvPr/>
          </p:nvSpPr>
          <p:spPr bwMode="auto">
            <a:xfrm>
              <a:off x="8159155" y="815886"/>
              <a:ext cx="126060" cy="141378"/>
            </a:xfrm>
            <a:custGeom>
              <a:avLst/>
              <a:gdLst/>
              <a:ahLst/>
              <a:cxnLst/>
              <a:rect l="0" t="0" r="0" b="0"/>
              <a:pathLst>
                <a:path w="126060" h="141378">
                  <a:moveTo>
                    <a:pt x="6151" y="48508"/>
                  </a:moveTo>
                  <a:lnTo>
                    <a:pt x="2358" y="52300"/>
                  </a:lnTo>
                  <a:lnTo>
                    <a:pt x="497" y="56279"/>
                  </a:lnTo>
                  <a:lnTo>
                    <a:pt x="0" y="58451"/>
                  </a:lnTo>
                  <a:lnTo>
                    <a:pt x="463" y="59899"/>
                  </a:lnTo>
                  <a:lnTo>
                    <a:pt x="1565" y="60864"/>
                  </a:lnTo>
                  <a:lnTo>
                    <a:pt x="4907" y="62731"/>
                  </a:lnTo>
                  <a:lnTo>
                    <a:pt x="9038" y="66206"/>
                  </a:lnTo>
                  <a:lnTo>
                    <a:pt x="15636" y="68280"/>
                  </a:lnTo>
                  <a:lnTo>
                    <a:pt x="25448" y="68408"/>
                  </a:lnTo>
                  <a:lnTo>
                    <a:pt x="59071" y="63691"/>
                  </a:lnTo>
                  <a:lnTo>
                    <a:pt x="69623" y="58960"/>
                  </a:lnTo>
                  <a:lnTo>
                    <a:pt x="103734" y="39176"/>
                  </a:lnTo>
                  <a:lnTo>
                    <a:pt x="114263" y="31896"/>
                  </a:lnTo>
                  <a:lnTo>
                    <a:pt x="122411" y="20920"/>
                  </a:lnTo>
                  <a:lnTo>
                    <a:pt x="126059" y="11406"/>
                  </a:lnTo>
                  <a:lnTo>
                    <a:pt x="125777" y="8692"/>
                  </a:lnTo>
                  <a:lnTo>
                    <a:pt x="123347" y="3560"/>
                  </a:lnTo>
                  <a:lnTo>
                    <a:pt x="120794" y="1874"/>
                  </a:lnTo>
                  <a:lnTo>
                    <a:pt x="113725" y="0"/>
                  </a:lnTo>
                  <a:lnTo>
                    <a:pt x="105291" y="1284"/>
                  </a:lnTo>
                  <a:lnTo>
                    <a:pt x="96251" y="5294"/>
                  </a:lnTo>
                  <a:lnTo>
                    <a:pt x="82237" y="17271"/>
                  </a:lnTo>
                  <a:lnTo>
                    <a:pt x="72775" y="29069"/>
                  </a:lnTo>
                  <a:lnTo>
                    <a:pt x="67512" y="42249"/>
                  </a:lnTo>
                  <a:lnTo>
                    <a:pt x="64132" y="73906"/>
                  </a:lnTo>
                  <a:lnTo>
                    <a:pt x="67340" y="101365"/>
                  </a:lnTo>
                  <a:lnTo>
                    <a:pt x="73298" y="115921"/>
                  </a:lnTo>
                  <a:lnTo>
                    <a:pt x="81238" y="126888"/>
                  </a:lnTo>
                  <a:lnTo>
                    <a:pt x="90059" y="134408"/>
                  </a:lnTo>
                  <a:lnTo>
                    <a:pt x="99270" y="138279"/>
                  </a:lnTo>
                  <a:lnTo>
                    <a:pt x="113308" y="1413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8" name="SMARTInkShape-4602"/>
            <p:cNvSpPr/>
            <p:nvPr/>
          </p:nvSpPr>
          <p:spPr bwMode="auto">
            <a:xfrm>
              <a:off x="7300913" y="1200150"/>
              <a:ext cx="1" cy="14289"/>
            </a:xfrm>
            <a:custGeom>
              <a:avLst/>
              <a:gdLst/>
              <a:ahLst/>
              <a:cxnLst/>
              <a:rect l="0" t="0" r="0" b="0"/>
              <a:pathLst>
                <a:path w="1" h="14289">
                  <a:moveTo>
                    <a:pt x="0" y="0"/>
                  </a:moveTo>
                  <a:lnTo>
                    <a:pt x="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09" name="SMARTInkShape-4603"/>
            <p:cNvSpPr/>
            <p:nvPr/>
          </p:nvSpPr>
          <p:spPr bwMode="auto">
            <a:xfrm>
              <a:off x="7300913" y="1207294"/>
              <a:ext cx="21432" cy="1"/>
            </a:xfrm>
            <a:custGeom>
              <a:avLst/>
              <a:gdLst/>
              <a:ahLst/>
              <a:cxnLst/>
              <a:rect l="0" t="0" r="0" b="0"/>
              <a:pathLst>
                <a:path w="21432" h="1">
                  <a:moveTo>
                    <a:pt x="21431" y="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0" name="SMARTInkShape-4604"/>
            <p:cNvSpPr/>
            <p:nvPr/>
          </p:nvSpPr>
          <p:spPr bwMode="auto">
            <a:xfrm>
              <a:off x="7286625" y="1185863"/>
              <a:ext cx="85726" cy="132873"/>
            </a:xfrm>
            <a:custGeom>
              <a:avLst/>
              <a:gdLst/>
              <a:ahLst/>
              <a:cxnLst/>
              <a:rect l="0" t="0" r="0" b="0"/>
              <a:pathLst>
                <a:path w="85726" h="132873">
                  <a:moveTo>
                    <a:pt x="0" y="0"/>
                  </a:moveTo>
                  <a:lnTo>
                    <a:pt x="0" y="30015"/>
                  </a:lnTo>
                  <a:lnTo>
                    <a:pt x="0" y="64483"/>
                  </a:lnTo>
                  <a:lnTo>
                    <a:pt x="0" y="96245"/>
                  </a:lnTo>
                  <a:lnTo>
                    <a:pt x="794" y="116407"/>
                  </a:lnTo>
                  <a:lnTo>
                    <a:pt x="3793" y="126084"/>
                  </a:lnTo>
                  <a:lnTo>
                    <a:pt x="6497" y="129300"/>
                  </a:lnTo>
                  <a:lnTo>
                    <a:pt x="13736" y="132872"/>
                  </a:lnTo>
                  <a:lnTo>
                    <a:pt x="22244" y="132344"/>
                  </a:lnTo>
                  <a:lnTo>
                    <a:pt x="44434" y="125537"/>
                  </a:lnTo>
                  <a:lnTo>
                    <a:pt x="55731" y="116913"/>
                  </a:lnTo>
                  <a:lnTo>
                    <a:pt x="66045" y="103555"/>
                  </a:lnTo>
                  <a:lnTo>
                    <a:pt x="85725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1" name="SMARTInkShape-4605"/>
            <p:cNvSpPr/>
            <p:nvPr/>
          </p:nvSpPr>
          <p:spPr bwMode="auto">
            <a:xfrm>
              <a:off x="7300938" y="1100138"/>
              <a:ext cx="71413" cy="28576"/>
            </a:xfrm>
            <a:custGeom>
              <a:avLst/>
              <a:gdLst/>
              <a:ahLst/>
              <a:cxnLst/>
              <a:rect l="0" t="0" r="0" b="0"/>
              <a:pathLst>
                <a:path w="71413" h="28576">
                  <a:moveTo>
                    <a:pt x="7118" y="28575"/>
                  </a:moveTo>
                  <a:lnTo>
                    <a:pt x="61" y="28575"/>
                  </a:lnTo>
                  <a:lnTo>
                    <a:pt x="0" y="24782"/>
                  </a:lnTo>
                  <a:lnTo>
                    <a:pt x="2102" y="20804"/>
                  </a:lnTo>
                  <a:lnTo>
                    <a:pt x="3774" y="18631"/>
                  </a:lnTo>
                  <a:lnTo>
                    <a:pt x="7748" y="16218"/>
                  </a:lnTo>
                  <a:lnTo>
                    <a:pt x="42494" y="7087"/>
                  </a:lnTo>
                  <a:lnTo>
                    <a:pt x="58233" y="1635"/>
                  </a:lnTo>
                  <a:lnTo>
                    <a:pt x="714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2" name="SMARTInkShape-4606"/>
            <p:cNvSpPr/>
            <p:nvPr/>
          </p:nvSpPr>
          <p:spPr bwMode="auto">
            <a:xfrm>
              <a:off x="7426278" y="1090301"/>
              <a:ext cx="210392" cy="229401"/>
            </a:xfrm>
            <a:custGeom>
              <a:avLst/>
              <a:gdLst/>
              <a:ahLst/>
              <a:cxnLst/>
              <a:rect l="0" t="0" r="0" b="0"/>
              <a:pathLst>
                <a:path w="210392" h="229401">
                  <a:moveTo>
                    <a:pt x="53228" y="116993"/>
                  </a:moveTo>
                  <a:lnTo>
                    <a:pt x="57021" y="113200"/>
                  </a:lnTo>
                  <a:lnTo>
                    <a:pt x="57344" y="111290"/>
                  </a:lnTo>
                  <a:lnTo>
                    <a:pt x="56766" y="109222"/>
                  </a:lnTo>
                  <a:lnTo>
                    <a:pt x="54801" y="104808"/>
                  </a:lnTo>
                  <a:lnTo>
                    <a:pt x="52900" y="97860"/>
                  </a:lnTo>
                  <a:lnTo>
                    <a:pt x="49643" y="93144"/>
                  </a:lnTo>
                  <a:lnTo>
                    <a:pt x="45550" y="90518"/>
                  </a:lnTo>
                  <a:lnTo>
                    <a:pt x="40246" y="88833"/>
                  </a:lnTo>
                  <a:lnTo>
                    <a:pt x="31342" y="104014"/>
                  </a:lnTo>
                  <a:lnTo>
                    <a:pt x="19037" y="137303"/>
                  </a:lnTo>
                  <a:lnTo>
                    <a:pt x="8614" y="160317"/>
                  </a:lnTo>
                  <a:lnTo>
                    <a:pt x="2170" y="191902"/>
                  </a:lnTo>
                  <a:lnTo>
                    <a:pt x="140" y="197889"/>
                  </a:lnTo>
                  <a:lnTo>
                    <a:pt x="0" y="208774"/>
                  </a:lnTo>
                  <a:lnTo>
                    <a:pt x="2583" y="218109"/>
                  </a:lnTo>
                  <a:lnTo>
                    <a:pt x="6378" y="224904"/>
                  </a:lnTo>
                  <a:lnTo>
                    <a:pt x="9294" y="227034"/>
                  </a:lnTo>
                  <a:lnTo>
                    <a:pt x="16768" y="229400"/>
                  </a:lnTo>
                  <a:lnTo>
                    <a:pt x="25383" y="228335"/>
                  </a:lnTo>
                  <a:lnTo>
                    <a:pt x="34502" y="224422"/>
                  </a:lnTo>
                  <a:lnTo>
                    <a:pt x="48562" y="212500"/>
                  </a:lnTo>
                  <a:lnTo>
                    <a:pt x="72291" y="180693"/>
                  </a:lnTo>
                  <a:lnTo>
                    <a:pt x="86569" y="155887"/>
                  </a:lnTo>
                  <a:lnTo>
                    <a:pt x="93270" y="124636"/>
                  </a:lnTo>
                  <a:lnTo>
                    <a:pt x="95255" y="94034"/>
                  </a:lnTo>
                  <a:lnTo>
                    <a:pt x="95843" y="61066"/>
                  </a:lnTo>
                  <a:lnTo>
                    <a:pt x="96042" y="25777"/>
                  </a:lnTo>
                  <a:lnTo>
                    <a:pt x="95283" y="5564"/>
                  </a:lnTo>
                  <a:lnTo>
                    <a:pt x="93965" y="2225"/>
                  </a:lnTo>
                  <a:lnTo>
                    <a:pt x="92293" y="0"/>
                  </a:lnTo>
                  <a:lnTo>
                    <a:pt x="90383" y="104"/>
                  </a:lnTo>
                  <a:lnTo>
                    <a:pt x="86146" y="4453"/>
                  </a:lnTo>
                  <a:lnTo>
                    <a:pt x="72048" y="32380"/>
                  </a:lnTo>
                  <a:lnTo>
                    <a:pt x="63390" y="63171"/>
                  </a:lnTo>
                  <a:lnTo>
                    <a:pt x="56592" y="93549"/>
                  </a:lnTo>
                  <a:lnTo>
                    <a:pt x="54225" y="127333"/>
                  </a:lnTo>
                  <a:lnTo>
                    <a:pt x="54317" y="160890"/>
                  </a:lnTo>
                  <a:lnTo>
                    <a:pt x="59812" y="186620"/>
                  </a:lnTo>
                  <a:lnTo>
                    <a:pt x="67003" y="201913"/>
                  </a:lnTo>
                  <a:lnTo>
                    <a:pt x="77607" y="212414"/>
                  </a:lnTo>
                  <a:lnTo>
                    <a:pt x="83768" y="216326"/>
                  </a:lnTo>
                  <a:lnTo>
                    <a:pt x="96964" y="218555"/>
                  </a:lnTo>
                  <a:lnTo>
                    <a:pt x="128631" y="213519"/>
                  </a:lnTo>
                  <a:lnTo>
                    <a:pt x="159884" y="207153"/>
                  </a:lnTo>
                  <a:lnTo>
                    <a:pt x="190487" y="192655"/>
                  </a:lnTo>
                  <a:lnTo>
                    <a:pt x="210391" y="181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19" name="SMARTInkShape-Group955"/>
          <p:cNvGrpSpPr/>
          <p:nvPr/>
        </p:nvGrpSpPr>
        <p:grpSpPr>
          <a:xfrm>
            <a:off x="2686380" y="335756"/>
            <a:ext cx="263990" cy="259031"/>
            <a:chOff x="2686380" y="335756"/>
            <a:chExt cx="263990" cy="259031"/>
          </a:xfrm>
        </p:grpSpPr>
        <p:sp>
          <p:nvSpPr>
            <p:cNvPr id="2539714" name="SMARTInkShape-4607"/>
            <p:cNvSpPr/>
            <p:nvPr/>
          </p:nvSpPr>
          <p:spPr bwMode="auto">
            <a:xfrm>
              <a:off x="2764925" y="375760"/>
              <a:ext cx="185445" cy="164128"/>
            </a:xfrm>
            <a:custGeom>
              <a:avLst/>
              <a:gdLst/>
              <a:ahLst/>
              <a:cxnLst/>
              <a:rect l="0" t="0" r="0" b="0"/>
              <a:pathLst>
                <a:path w="185445" h="164128">
                  <a:moveTo>
                    <a:pt x="6850" y="60009"/>
                  </a:moveTo>
                  <a:lnTo>
                    <a:pt x="6850" y="66159"/>
                  </a:lnTo>
                  <a:lnTo>
                    <a:pt x="0" y="73976"/>
                  </a:lnTo>
                  <a:lnTo>
                    <a:pt x="3586" y="70409"/>
                  </a:lnTo>
                  <a:lnTo>
                    <a:pt x="7516" y="68600"/>
                  </a:lnTo>
                  <a:lnTo>
                    <a:pt x="9675" y="68117"/>
                  </a:lnTo>
                  <a:lnTo>
                    <a:pt x="14191" y="63348"/>
                  </a:lnTo>
                  <a:lnTo>
                    <a:pt x="38755" y="30476"/>
                  </a:lnTo>
                  <a:lnTo>
                    <a:pt x="57044" y="12400"/>
                  </a:lnTo>
                  <a:lnTo>
                    <a:pt x="75943" y="951"/>
                  </a:lnTo>
                  <a:lnTo>
                    <a:pt x="79900" y="0"/>
                  </a:lnTo>
                  <a:lnTo>
                    <a:pt x="83331" y="159"/>
                  </a:lnTo>
                  <a:lnTo>
                    <a:pt x="86412" y="1059"/>
                  </a:lnTo>
                  <a:lnTo>
                    <a:pt x="88467" y="4040"/>
                  </a:lnTo>
                  <a:lnTo>
                    <a:pt x="91763" y="23818"/>
                  </a:lnTo>
                  <a:lnTo>
                    <a:pt x="88622" y="54624"/>
                  </a:lnTo>
                  <a:lnTo>
                    <a:pt x="82584" y="83637"/>
                  </a:lnTo>
                  <a:lnTo>
                    <a:pt x="71976" y="112342"/>
                  </a:lnTo>
                  <a:lnTo>
                    <a:pt x="60666" y="143988"/>
                  </a:lnTo>
                  <a:lnTo>
                    <a:pt x="57358" y="163799"/>
                  </a:lnTo>
                  <a:lnTo>
                    <a:pt x="57984" y="164127"/>
                  </a:lnTo>
                  <a:lnTo>
                    <a:pt x="93548" y="140342"/>
                  </a:lnTo>
                  <a:lnTo>
                    <a:pt x="122136" y="126706"/>
                  </a:lnTo>
                  <a:lnTo>
                    <a:pt x="153301" y="111666"/>
                  </a:lnTo>
                  <a:lnTo>
                    <a:pt x="170099" y="105477"/>
                  </a:lnTo>
                  <a:lnTo>
                    <a:pt x="185444" y="1028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5" name="SMARTInkShape-4608"/>
            <p:cNvSpPr/>
            <p:nvPr/>
          </p:nvSpPr>
          <p:spPr bwMode="auto">
            <a:xfrm>
              <a:off x="2793206" y="335756"/>
              <a:ext cx="14289" cy="192883"/>
            </a:xfrm>
            <a:custGeom>
              <a:avLst/>
              <a:gdLst/>
              <a:ahLst/>
              <a:cxnLst/>
              <a:rect l="0" t="0" r="0" b="0"/>
              <a:pathLst>
                <a:path w="14289" h="192883">
                  <a:moveTo>
                    <a:pt x="0" y="0"/>
                  </a:moveTo>
                  <a:lnTo>
                    <a:pt x="0" y="34621"/>
                  </a:lnTo>
                  <a:lnTo>
                    <a:pt x="0" y="67870"/>
                  </a:lnTo>
                  <a:lnTo>
                    <a:pt x="794" y="100895"/>
                  </a:lnTo>
                  <a:lnTo>
                    <a:pt x="4910" y="131054"/>
                  </a:lnTo>
                  <a:lnTo>
                    <a:pt x="8819" y="165499"/>
                  </a:lnTo>
                  <a:lnTo>
                    <a:pt x="14288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6" name="SMARTInkShape-4609"/>
            <p:cNvSpPr/>
            <p:nvPr/>
          </p:nvSpPr>
          <p:spPr bwMode="auto">
            <a:xfrm>
              <a:off x="2750788" y="350044"/>
              <a:ext cx="35276" cy="244743"/>
            </a:xfrm>
            <a:custGeom>
              <a:avLst/>
              <a:gdLst/>
              <a:ahLst/>
              <a:cxnLst/>
              <a:rect l="0" t="0" r="0" b="0"/>
              <a:pathLst>
                <a:path w="35276" h="244743">
                  <a:moveTo>
                    <a:pt x="13843" y="0"/>
                  </a:moveTo>
                  <a:lnTo>
                    <a:pt x="10051" y="3792"/>
                  </a:lnTo>
                  <a:lnTo>
                    <a:pt x="7692" y="17528"/>
                  </a:lnTo>
                  <a:lnTo>
                    <a:pt x="6830" y="52549"/>
                  </a:lnTo>
                  <a:lnTo>
                    <a:pt x="4621" y="81451"/>
                  </a:lnTo>
                  <a:lnTo>
                    <a:pt x="1056" y="113034"/>
                  </a:lnTo>
                  <a:lnTo>
                    <a:pt x="0" y="144616"/>
                  </a:lnTo>
                  <a:lnTo>
                    <a:pt x="1804" y="176993"/>
                  </a:lnTo>
                  <a:lnTo>
                    <a:pt x="5733" y="212585"/>
                  </a:lnTo>
                  <a:lnTo>
                    <a:pt x="10205" y="231439"/>
                  </a:lnTo>
                  <a:lnTo>
                    <a:pt x="16558" y="243288"/>
                  </a:lnTo>
                  <a:lnTo>
                    <a:pt x="19622" y="244742"/>
                  </a:lnTo>
                  <a:lnTo>
                    <a:pt x="27259" y="244241"/>
                  </a:lnTo>
                  <a:lnTo>
                    <a:pt x="29931" y="241408"/>
                  </a:lnTo>
                  <a:lnTo>
                    <a:pt x="35275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7" name="SMARTInkShape-4610"/>
            <p:cNvSpPr/>
            <p:nvPr/>
          </p:nvSpPr>
          <p:spPr bwMode="auto">
            <a:xfrm>
              <a:off x="2707481" y="342900"/>
              <a:ext cx="35720" cy="239616"/>
            </a:xfrm>
            <a:custGeom>
              <a:avLst/>
              <a:gdLst/>
              <a:ahLst/>
              <a:cxnLst/>
              <a:rect l="0" t="0" r="0" b="0"/>
              <a:pathLst>
                <a:path w="35720" h="239616">
                  <a:moveTo>
                    <a:pt x="0" y="0"/>
                  </a:moveTo>
                  <a:lnTo>
                    <a:pt x="0" y="32249"/>
                  </a:lnTo>
                  <a:lnTo>
                    <a:pt x="0" y="62109"/>
                  </a:lnTo>
                  <a:lnTo>
                    <a:pt x="0" y="94338"/>
                  </a:lnTo>
                  <a:lnTo>
                    <a:pt x="0" y="118128"/>
                  </a:lnTo>
                  <a:lnTo>
                    <a:pt x="0" y="144576"/>
                  </a:lnTo>
                  <a:lnTo>
                    <a:pt x="3793" y="178657"/>
                  </a:lnTo>
                  <a:lnTo>
                    <a:pt x="6151" y="208863"/>
                  </a:lnTo>
                  <a:lnTo>
                    <a:pt x="7742" y="234520"/>
                  </a:lnTo>
                  <a:lnTo>
                    <a:pt x="9130" y="237309"/>
                  </a:lnTo>
                  <a:lnTo>
                    <a:pt x="10849" y="239169"/>
                  </a:lnTo>
                  <a:lnTo>
                    <a:pt x="11995" y="239615"/>
                  </a:lnTo>
                  <a:lnTo>
                    <a:pt x="12760" y="239118"/>
                  </a:lnTo>
                  <a:lnTo>
                    <a:pt x="21924" y="204956"/>
                  </a:lnTo>
                  <a:lnTo>
                    <a:pt x="26605" y="175822"/>
                  </a:lnTo>
                  <a:lnTo>
                    <a:pt x="28493" y="152755"/>
                  </a:lnTo>
                  <a:lnTo>
                    <a:pt x="33225" y="117757"/>
                  </a:lnTo>
                  <a:lnTo>
                    <a:pt x="35719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18" name="SMARTInkShape-4611"/>
            <p:cNvSpPr/>
            <p:nvPr/>
          </p:nvSpPr>
          <p:spPr bwMode="auto">
            <a:xfrm>
              <a:off x="2686380" y="401132"/>
              <a:ext cx="97917" cy="139994"/>
            </a:xfrm>
            <a:custGeom>
              <a:avLst/>
              <a:gdLst/>
              <a:ahLst/>
              <a:cxnLst/>
              <a:rect l="0" t="0" r="0" b="0"/>
              <a:pathLst>
                <a:path w="97917" h="139994">
                  <a:moveTo>
                    <a:pt x="49676" y="20349"/>
                  </a:moveTo>
                  <a:lnTo>
                    <a:pt x="45884" y="20349"/>
                  </a:lnTo>
                  <a:lnTo>
                    <a:pt x="41905" y="18233"/>
                  </a:lnTo>
                  <a:lnTo>
                    <a:pt x="36676" y="14199"/>
                  </a:lnTo>
                  <a:lnTo>
                    <a:pt x="31978" y="13500"/>
                  </a:lnTo>
                  <a:lnTo>
                    <a:pt x="30734" y="12608"/>
                  </a:lnTo>
                  <a:lnTo>
                    <a:pt x="29904" y="11220"/>
                  </a:lnTo>
                  <a:lnTo>
                    <a:pt x="28573" y="7081"/>
                  </a:lnTo>
                  <a:lnTo>
                    <a:pt x="24550" y="2571"/>
                  </a:lnTo>
                  <a:lnTo>
                    <a:pt x="20517" y="542"/>
                  </a:lnTo>
                  <a:lnTo>
                    <a:pt x="18330" y="0"/>
                  </a:lnTo>
                  <a:lnTo>
                    <a:pt x="16079" y="433"/>
                  </a:lnTo>
                  <a:lnTo>
                    <a:pt x="11461" y="3031"/>
                  </a:lnTo>
                  <a:lnTo>
                    <a:pt x="9912" y="4835"/>
                  </a:lnTo>
                  <a:lnTo>
                    <a:pt x="1341" y="20417"/>
                  </a:lnTo>
                  <a:lnTo>
                    <a:pt x="0" y="33680"/>
                  </a:lnTo>
                  <a:lnTo>
                    <a:pt x="1933" y="40297"/>
                  </a:lnTo>
                  <a:lnTo>
                    <a:pt x="9642" y="51012"/>
                  </a:lnTo>
                  <a:lnTo>
                    <a:pt x="14156" y="53821"/>
                  </a:lnTo>
                  <a:lnTo>
                    <a:pt x="40581" y="62087"/>
                  </a:lnTo>
                  <a:lnTo>
                    <a:pt x="63402" y="63783"/>
                  </a:lnTo>
                  <a:lnTo>
                    <a:pt x="87456" y="75377"/>
                  </a:lnTo>
                  <a:lnTo>
                    <a:pt x="93719" y="79996"/>
                  </a:lnTo>
                  <a:lnTo>
                    <a:pt x="97032" y="86811"/>
                  </a:lnTo>
                  <a:lnTo>
                    <a:pt x="97916" y="90851"/>
                  </a:lnTo>
                  <a:lnTo>
                    <a:pt x="97711" y="94338"/>
                  </a:lnTo>
                  <a:lnTo>
                    <a:pt x="95366" y="100329"/>
                  </a:lnTo>
                  <a:lnTo>
                    <a:pt x="80897" y="116346"/>
                  </a:lnTo>
                  <a:lnTo>
                    <a:pt x="52876" y="135718"/>
                  </a:lnTo>
                  <a:lnTo>
                    <a:pt x="34220" y="139993"/>
                  </a:lnTo>
                  <a:lnTo>
                    <a:pt x="24815" y="138876"/>
                  </a:lnTo>
                  <a:lnTo>
                    <a:pt x="17196" y="134940"/>
                  </a:lnTo>
                  <a:lnTo>
                    <a:pt x="8518" y="127900"/>
                  </a:lnTo>
                  <a:lnTo>
                    <a:pt x="3602" y="119479"/>
                  </a:lnTo>
                  <a:lnTo>
                    <a:pt x="447" y="101137"/>
                  </a:lnTo>
                  <a:lnTo>
                    <a:pt x="4248" y="89593"/>
                  </a:lnTo>
                  <a:lnTo>
                    <a:pt x="13958" y="703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24" name="SMARTInkShape-Group956"/>
          <p:cNvGrpSpPr/>
          <p:nvPr/>
        </p:nvGrpSpPr>
        <p:grpSpPr>
          <a:xfrm>
            <a:off x="1065752" y="314325"/>
            <a:ext cx="148687" cy="237745"/>
            <a:chOff x="1065752" y="314325"/>
            <a:chExt cx="148687" cy="237745"/>
          </a:xfrm>
        </p:grpSpPr>
        <p:sp>
          <p:nvSpPr>
            <p:cNvPr id="2539720" name="SMARTInkShape-4612"/>
            <p:cNvSpPr/>
            <p:nvPr/>
          </p:nvSpPr>
          <p:spPr bwMode="auto">
            <a:xfrm>
              <a:off x="1200150" y="328613"/>
              <a:ext cx="14289" cy="173356"/>
            </a:xfrm>
            <a:custGeom>
              <a:avLst/>
              <a:gdLst/>
              <a:ahLst/>
              <a:cxnLst/>
              <a:rect l="0" t="0" r="0" b="0"/>
              <a:pathLst>
                <a:path w="14289" h="173356">
                  <a:moveTo>
                    <a:pt x="0" y="0"/>
                  </a:moveTo>
                  <a:lnTo>
                    <a:pt x="0" y="3792"/>
                  </a:lnTo>
                  <a:lnTo>
                    <a:pt x="794" y="4909"/>
                  </a:lnTo>
                  <a:lnTo>
                    <a:pt x="2117" y="5654"/>
                  </a:lnTo>
                  <a:lnTo>
                    <a:pt x="3792" y="6150"/>
                  </a:lnTo>
                  <a:lnTo>
                    <a:pt x="4909" y="8069"/>
                  </a:lnTo>
                  <a:lnTo>
                    <a:pt x="11857" y="37158"/>
                  </a:lnTo>
                  <a:lnTo>
                    <a:pt x="13807" y="68811"/>
                  </a:lnTo>
                  <a:lnTo>
                    <a:pt x="14145" y="99234"/>
                  </a:lnTo>
                  <a:lnTo>
                    <a:pt x="14245" y="128356"/>
                  </a:lnTo>
                  <a:lnTo>
                    <a:pt x="14282" y="163981"/>
                  </a:lnTo>
                  <a:lnTo>
                    <a:pt x="14286" y="173355"/>
                  </a:lnTo>
                  <a:lnTo>
                    <a:pt x="14288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1" name="SMARTInkShape-4613"/>
            <p:cNvSpPr/>
            <p:nvPr/>
          </p:nvSpPr>
          <p:spPr bwMode="auto">
            <a:xfrm>
              <a:off x="1121711" y="314325"/>
              <a:ext cx="35578" cy="228601"/>
            </a:xfrm>
            <a:custGeom>
              <a:avLst/>
              <a:gdLst/>
              <a:ahLst/>
              <a:cxnLst/>
              <a:rect l="0" t="0" r="0" b="0"/>
              <a:pathLst>
                <a:path w="35578" h="228601">
                  <a:moveTo>
                    <a:pt x="14145" y="0"/>
                  </a:moveTo>
                  <a:lnTo>
                    <a:pt x="10353" y="0"/>
                  </a:lnTo>
                  <a:lnTo>
                    <a:pt x="9236" y="794"/>
                  </a:lnTo>
                  <a:lnTo>
                    <a:pt x="8491" y="2117"/>
                  </a:lnTo>
                  <a:lnTo>
                    <a:pt x="578" y="32111"/>
                  </a:lnTo>
                  <a:lnTo>
                    <a:pt x="0" y="59965"/>
                  </a:lnTo>
                  <a:lnTo>
                    <a:pt x="2017" y="86559"/>
                  </a:lnTo>
                  <a:lnTo>
                    <a:pt x="5524" y="114547"/>
                  </a:lnTo>
                  <a:lnTo>
                    <a:pt x="10502" y="148656"/>
                  </a:lnTo>
                  <a:lnTo>
                    <a:pt x="19129" y="183234"/>
                  </a:lnTo>
                  <a:lnTo>
                    <a:pt x="28476" y="209585"/>
                  </a:lnTo>
                  <a:lnTo>
                    <a:pt x="33473" y="220055"/>
                  </a:lnTo>
                  <a:lnTo>
                    <a:pt x="3557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2" name="SMARTInkShape-4614"/>
            <p:cNvSpPr/>
            <p:nvPr/>
          </p:nvSpPr>
          <p:spPr bwMode="auto">
            <a:xfrm>
              <a:off x="1078706" y="331641"/>
              <a:ext cx="21433" cy="220429"/>
            </a:xfrm>
            <a:custGeom>
              <a:avLst/>
              <a:gdLst/>
              <a:ahLst/>
              <a:cxnLst/>
              <a:rect l="0" t="0" r="0" b="0"/>
              <a:pathLst>
                <a:path w="21433" h="220429">
                  <a:moveTo>
                    <a:pt x="0" y="4115"/>
                  </a:moveTo>
                  <a:lnTo>
                    <a:pt x="0" y="0"/>
                  </a:lnTo>
                  <a:lnTo>
                    <a:pt x="0" y="34103"/>
                  </a:lnTo>
                  <a:lnTo>
                    <a:pt x="0" y="65337"/>
                  </a:lnTo>
                  <a:lnTo>
                    <a:pt x="0" y="96515"/>
                  </a:lnTo>
                  <a:lnTo>
                    <a:pt x="0" y="127096"/>
                  </a:lnTo>
                  <a:lnTo>
                    <a:pt x="0" y="160057"/>
                  </a:lnTo>
                  <a:lnTo>
                    <a:pt x="0" y="194551"/>
                  </a:lnTo>
                  <a:lnTo>
                    <a:pt x="794" y="211441"/>
                  </a:lnTo>
                  <a:lnTo>
                    <a:pt x="3793" y="218762"/>
                  </a:lnTo>
                  <a:lnTo>
                    <a:pt x="4910" y="220238"/>
                  </a:lnTo>
                  <a:lnTo>
                    <a:pt x="5654" y="220428"/>
                  </a:lnTo>
                  <a:lnTo>
                    <a:pt x="12651" y="210607"/>
                  </a:lnTo>
                  <a:lnTo>
                    <a:pt x="19462" y="180694"/>
                  </a:lnTo>
                  <a:lnTo>
                    <a:pt x="21432" y="1541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3" name="SMARTInkShape-4615"/>
            <p:cNvSpPr/>
            <p:nvPr/>
          </p:nvSpPr>
          <p:spPr bwMode="auto">
            <a:xfrm>
              <a:off x="1065752" y="378619"/>
              <a:ext cx="76777" cy="154342"/>
            </a:xfrm>
            <a:custGeom>
              <a:avLst/>
              <a:gdLst/>
              <a:ahLst/>
              <a:cxnLst/>
              <a:rect l="0" t="0" r="0" b="0"/>
              <a:pathLst>
                <a:path w="76777" h="154342">
                  <a:moveTo>
                    <a:pt x="62961" y="0"/>
                  </a:moveTo>
                  <a:lnTo>
                    <a:pt x="52319" y="0"/>
                  </a:lnTo>
                  <a:lnTo>
                    <a:pt x="51103" y="794"/>
                  </a:lnTo>
                  <a:lnTo>
                    <a:pt x="50293" y="2116"/>
                  </a:lnTo>
                  <a:lnTo>
                    <a:pt x="49753" y="3792"/>
                  </a:lnTo>
                  <a:lnTo>
                    <a:pt x="43161" y="14473"/>
                  </a:lnTo>
                  <a:lnTo>
                    <a:pt x="42617" y="16792"/>
                  </a:lnTo>
                  <a:lnTo>
                    <a:pt x="40667" y="18339"/>
                  </a:lnTo>
                  <a:lnTo>
                    <a:pt x="7575" y="28245"/>
                  </a:lnTo>
                  <a:lnTo>
                    <a:pt x="6987" y="29149"/>
                  </a:lnTo>
                  <a:lnTo>
                    <a:pt x="5965" y="34697"/>
                  </a:lnTo>
                  <a:lnTo>
                    <a:pt x="15767" y="45572"/>
                  </a:lnTo>
                  <a:lnTo>
                    <a:pt x="22406" y="48035"/>
                  </a:lnTo>
                  <a:lnTo>
                    <a:pt x="29855" y="49924"/>
                  </a:lnTo>
                  <a:lnTo>
                    <a:pt x="63272" y="66764"/>
                  </a:lnTo>
                  <a:lnTo>
                    <a:pt x="71872" y="77637"/>
                  </a:lnTo>
                  <a:lnTo>
                    <a:pt x="75655" y="90913"/>
                  </a:lnTo>
                  <a:lnTo>
                    <a:pt x="76776" y="104901"/>
                  </a:lnTo>
                  <a:lnTo>
                    <a:pt x="72805" y="114356"/>
                  </a:lnTo>
                  <a:lnTo>
                    <a:pt x="64955" y="123850"/>
                  </a:lnTo>
                  <a:lnTo>
                    <a:pt x="31699" y="150814"/>
                  </a:lnTo>
                  <a:lnTo>
                    <a:pt x="18904" y="154341"/>
                  </a:lnTo>
                  <a:lnTo>
                    <a:pt x="14540" y="153694"/>
                  </a:lnTo>
                  <a:lnTo>
                    <a:pt x="11630" y="151675"/>
                  </a:lnTo>
                  <a:lnTo>
                    <a:pt x="3168" y="137028"/>
                  </a:lnTo>
                  <a:lnTo>
                    <a:pt x="0" y="115919"/>
                  </a:lnTo>
                  <a:lnTo>
                    <a:pt x="3840" y="83516"/>
                  </a:lnTo>
                  <a:lnTo>
                    <a:pt x="5811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27" name="SMARTInkShape-Group957"/>
          <p:cNvGrpSpPr/>
          <p:nvPr/>
        </p:nvGrpSpPr>
        <p:grpSpPr>
          <a:xfrm>
            <a:off x="4407694" y="500063"/>
            <a:ext cx="1121570" cy="556919"/>
            <a:chOff x="4407694" y="500063"/>
            <a:chExt cx="1121570" cy="556919"/>
          </a:xfrm>
        </p:grpSpPr>
        <p:sp>
          <p:nvSpPr>
            <p:cNvPr id="2539725" name="SMARTInkShape-4616"/>
            <p:cNvSpPr/>
            <p:nvPr/>
          </p:nvSpPr>
          <p:spPr bwMode="auto">
            <a:xfrm>
              <a:off x="4943769" y="500063"/>
              <a:ext cx="585495" cy="550069"/>
            </a:xfrm>
            <a:custGeom>
              <a:avLst/>
              <a:gdLst/>
              <a:ahLst/>
              <a:cxnLst/>
              <a:rect l="0" t="0" r="0" b="0"/>
              <a:pathLst>
                <a:path w="585495" h="550069">
                  <a:moveTo>
                    <a:pt x="6851" y="550068"/>
                  </a:moveTo>
                  <a:lnTo>
                    <a:pt x="699" y="550068"/>
                  </a:lnTo>
                  <a:lnTo>
                    <a:pt x="368" y="549275"/>
                  </a:lnTo>
                  <a:lnTo>
                    <a:pt x="0" y="546276"/>
                  </a:lnTo>
                  <a:lnTo>
                    <a:pt x="1954" y="542297"/>
                  </a:lnTo>
                  <a:lnTo>
                    <a:pt x="19992" y="511445"/>
                  </a:lnTo>
                  <a:lnTo>
                    <a:pt x="37826" y="485013"/>
                  </a:lnTo>
                  <a:lnTo>
                    <a:pt x="63215" y="452628"/>
                  </a:lnTo>
                  <a:lnTo>
                    <a:pt x="77764" y="435102"/>
                  </a:lnTo>
                  <a:lnTo>
                    <a:pt x="95401" y="415480"/>
                  </a:lnTo>
                  <a:lnTo>
                    <a:pt x="115096" y="394462"/>
                  </a:lnTo>
                  <a:lnTo>
                    <a:pt x="136164" y="372512"/>
                  </a:lnTo>
                  <a:lnTo>
                    <a:pt x="160528" y="349147"/>
                  </a:lnTo>
                  <a:lnTo>
                    <a:pt x="187089" y="324840"/>
                  </a:lnTo>
                  <a:lnTo>
                    <a:pt x="215116" y="299903"/>
                  </a:lnTo>
                  <a:lnTo>
                    <a:pt x="244119" y="274548"/>
                  </a:lnTo>
                  <a:lnTo>
                    <a:pt x="273773" y="248913"/>
                  </a:lnTo>
                  <a:lnTo>
                    <a:pt x="303861" y="223092"/>
                  </a:lnTo>
                  <a:lnTo>
                    <a:pt x="333445" y="197940"/>
                  </a:lnTo>
                  <a:lnTo>
                    <a:pt x="362692" y="173235"/>
                  </a:lnTo>
                  <a:lnTo>
                    <a:pt x="391716" y="148827"/>
                  </a:lnTo>
                  <a:lnTo>
                    <a:pt x="419796" y="125412"/>
                  </a:lnTo>
                  <a:lnTo>
                    <a:pt x="447247" y="102658"/>
                  </a:lnTo>
                  <a:lnTo>
                    <a:pt x="474279" y="80344"/>
                  </a:lnTo>
                  <a:lnTo>
                    <a:pt x="498651" y="61500"/>
                  </a:lnTo>
                  <a:lnTo>
                    <a:pt x="521248" y="44969"/>
                  </a:lnTo>
                  <a:lnTo>
                    <a:pt x="556940" y="19986"/>
                  </a:lnTo>
                  <a:lnTo>
                    <a:pt x="5854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26" name="SMARTInkShape-4617"/>
            <p:cNvSpPr/>
            <p:nvPr/>
          </p:nvSpPr>
          <p:spPr bwMode="auto">
            <a:xfrm>
              <a:off x="4407694" y="535781"/>
              <a:ext cx="435770" cy="521201"/>
            </a:xfrm>
            <a:custGeom>
              <a:avLst/>
              <a:gdLst/>
              <a:ahLst/>
              <a:cxnLst/>
              <a:rect l="0" t="0" r="0" b="0"/>
              <a:pathLst>
                <a:path w="435770" h="521201">
                  <a:moveTo>
                    <a:pt x="0" y="514350"/>
                  </a:moveTo>
                  <a:lnTo>
                    <a:pt x="0" y="521200"/>
                  </a:lnTo>
                  <a:lnTo>
                    <a:pt x="0" y="517614"/>
                  </a:lnTo>
                  <a:lnTo>
                    <a:pt x="2116" y="513684"/>
                  </a:lnTo>
                  <a:lnTo>
                    <a:pt x="32422" y="478428"/>
                  </a:lnTo>
                  <a:lnTo>
                    <a:pt x="57909" y="451957"/>
                  </a:lnTo>
                  <a:lnTo>
                    <a:pt x="78125" y="428147"/>
                  </a:lnTo>
                  <a:lnTo>
                    <a:pt x="103778" y="398250"/>
                  </a:lnTo>
                  <a:lnTo>
                    <a:pt x="133701" y="363796"/>
                  </a:lnTo>
                  <a:lnTo>
                    <a:pt x="151840" y="343337"/>
                  </a:lnTo>
                  <a:lnTo>
                    <a:pt x="171870" y="320966"/>
                  </a:lnTo>
                  <a:lnTo>
                    <a:pt x="193161" y="297321"/>
                  </a:lnTo>
                  <a:lnTo>
                    <a:pt x="215293" y="272033"/>
                  </a:lnTo>
                  <a:lnTo>
                    <a:pt x="237985" y="245649"/>
                  </a:lnTo>
                  <a:lnTo>
                    <a:pt x="261050" y="218535"/>
                  </a:lnTo>
                  <a:lnTo>
                    <a:pt x="284365" y="190934"/>
                  </a:lnTo>
                  <a:lnTo>
                    <a:pt x="307845" y="163008"/>
                  </a:lnTo>
                  <a:lnTo>
                    <a:pt x="331436" y="134866"/>
                  </a:lnTo>
                  <a:lnTo>
                    <a:pt x="353514" y="107373"/>
                  </a:lnTo>
                  <a:lnTo>
                    <a:pt x="374582" y="80313"/>
                  </a:lnTo>
                  <a:lnTo>
                    <a:pt x="394977" y="53542"/>
                  </a:lnTo>
                  <a:lnTo>
                    <a:pt x="4357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28" name="SMARTInkShape-4618"/>
          <p:cNvSpPr/>
          <p:nvPr/>
        </p:nvSpPr>
        <p:spPr bwMode="auto">
          <a:xfrm>
            <a:off x="2643188" y="871538"/>
            <a:ext cx="285751" cy="50007"/>
          </a:xfrm>
          <a:custGeom>
            <a:avLst/>
            <a:gdLst/>
            <a:ahLst/>
            <a:cxnLst/>
            <a:rect l="0" t="0" r="0" b="0"/>
            <a:pathLst>
              <a:path w="285751" h="50007">
                <a:moveTo>
                  <a:pt x="0" y="50006"/>
                </a:moveTo>
                <a:lnTo>
                  <a:pt x="3792" y="46213"/>
                </a:lnTo>
                <a:lnTo>
                  <a:pt x="9887" y="44352"/>
                </a:lnTo>
                <a:lnTo>
                  <a:pt x="37814" y="42264"/>
                </a:lnTo>
                <a:lnTo>
                  <a:pt x="65620" y="38011"/>
                </a:lnTo>
                <a:lnTo>
                  <a:pt x="92929" y="36737"/>
                </a:lnTo>
                <a:lnTo>
                  <a:pt x="125703" y="34054"/>
                </a:lnTo>
                <a:lnTo>
                  <a:pt x="143333" y="32228"/>
                </a:lnTo>
                <a:lnTo>
                  <a:pt x="161437" y="29423"/>
                </a:lnTo>
                <a:lnTo>
                  <a:pt x="179856" y="25965"/>
                </a:lnTo>
                <a:lnTo>
                  <a:pt x="198485" y="22072"/>
                </a:lnTo>
                <a:lnTo>
                  <a:pt x="234001" y="13514"/>
                </a:lnTo>
                <a:lnTo>
                  <a:pt x="262750" y="6006"/>
                </a:lnTo>
                <a:lnTo>
                  <a:pt x="28575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729" name="SMARTInkShape-4619"/>
          <p:cNvSpPr/>
          <p:nvPr/>
        </p:nvSpPr>
        <p:spPr bwMode="auto">
          <a:xfrm>
            <a:off x="1064419" y="957263"/>
            <a:ext cx="250032" cy="28576"/>
          </a:xfrm>
          <a:custGeom>
            <a:avLst/>
            <a:gdLst/>
            <a:ahLst/>
            <a:cxnLst/>
            <a:rect l="0" t="0" r="0" b="0"/>
            <a:pathLst>
              <a:path w="250032" h="28576">
                <a:moveTo>
                  <a:pt x="0" y="0"/>
                </a:moveTo>
                <a:lnTo>
                  <a:pt x="0" y="3792"/>
                </a:lnTo>
                <a:lnTo>
                  <a:pt x="2116" y="7770"/>
                </a:lnTo>
                <a:lnTo>
                  <a:pt x="9943" y="16792"/>
                </a:lnTo>
                <a:lnTo>
                  <a:pt x="24377" y="23849"/>
                </a:lnTo>
                <a:lnTo>
                  <a:pt x="51320" y="27174"/>
                </a:lnTo>
                <a:lnTo>
                  <a:pt x="75196" y="27952"/>
                </a:lnTo>
                <a:lnTo>
                  <a:pt x="102477" y="27504"/>
                </a:lnTo>
                <a:lnTo>
                  <a:pt x="133122" y="24659"/>
                </a:lnTo>
                <a:lnTo>
                  <a:pt x="165263" y="22866"/>
                </a:lnTo>
                <a:lnTo>
                  <a:pt x="196481" y="22862"/>
                </a:lnTo>
                <a:lnTo>
                  <a:pt x="223585" y="25506"/>
                </a:lnTo>
                <a:lnTo>
                  <a:pt x="250031" y="285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34" name="SMARTInkShape-Group960"/>
          <p:cNvGrpSpPr/>
          <p:nvPr/>
        </p:nvGrpSpPr>
        <p:grpSpPr>
          <a:xfrm>
            <a:off x="3101562" y="321584"/>
            <a:ext cx="670339" cy="818439"/>
            <a:chOff x="3101562" y="321584"/>
            <a:chExt cx="670339" cy="818439"/>
          </a:xfrm>
        </p:grpSpPr>
        <p:sp>
          <p:nvSpPr>
            <p:cNvPr id="2539730" name="SMARTInkShape-4620"/>
            <p:cNvSpPr/>
            <p:nvPr/>
          </p:nvSpPr>
          <p:spPr bwMode="auto">
            <a:xfrm>
              <a:off x="3736181" y="942975"/>
              <a:ext cx="21433" cy="128589"/>
            </a:xfrm>
            <a:custGeom>
              <a:avLst/>
              <a:gdLst/>
              <a:ahLst/>
              <a:cxnLst/>
              <a:rect l="0" t="0" r="0" b="0"/>
              <a:pathLst>
                <a:path w="21433" h="128589">
                  <a:moveTo>
                    <a:pt x="21432" y="0"/>
                  </a:moveTo>
                  <a:lnTo>
                    <a:pt x="20638" y="18354"/>
                  </a:lnTo>
                  <a:lnTo>
                    <a:pt x="15777" y="38168"/>
                  </a:lnTo>
                  <a:lnTo>
                    <a:pt x="10790" y="68570"/>
                  </a:lnTo>
                  <a:lnTo>
                    <a:pt x="7070" y="103562"/>
                  </a:lnTo>
                  <a:lnTo>
                    <a:pt x="0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1" name="SMARTInkShape-4621"/>
            <p:cNvSpPr/>
            <p:nvPr/>
          </p:nvSpPr>
          <p:spPr bwMode="auto">
            <a:xfrm>
              <a:off x="3750497" y="986219"/>
              <a:ext cx="21404" cy="112620"/>
            </a:xfrm>
            <a:custGeom>
              <a:avLst/>
              <a:gdLst/>
              <a:ahLst/>
              <a:cxnLst/>
              <a:rect l="0" t="0" r="0" b="0"/>
              <a:pathLst>
                <a:path w="21404" h="112620">
                  <a:moveTo>
                    <a:pt x="21403" y="13906"/>
                  </a:moveTo>
                  <a:lnTo>
                    <a:pt x="17611" y="13906"/>
                  </a:lnTo>
                  <a:lnTo>
                    <a:pt x="16494" y="13112"/>
                  </a:lnTo>
                  <a:lnTo>
                    <a:pt x="15749" y="11789"/>
                  </a:lnTo>
                  <a:lnTo>
                    <a:pt x="14285" y="0"/>
                  </a:lnTo>
                  <a:lnTo>
                    <a:pt x="10475" y="3524"/>
                  </a:lnTo>
                  <a:lnTo>
                    <a:pt x="8608" y="9556"/>
                  </a:lnTo>
                  <a:lnTo>
                    <a:pt x="5441" y="21878"/>
                  </a:lnTo>
                  <a:lnTo>
                    <a:pt x="2403" y="32530"/>
                  </a:lnTo>
                  <a:lnTo>
                    <a:pt x="452" y="65239"/>
                  </a:lnTo>
                  <a:lnTo>
                    <a:pt x="35" y="100306"/>
                  </a:lnTo>
                  <a:lnTo>
                    <a:pt x="0" y="110779"/>
                  </a:lnTo>
                  <a:lnTo>
                    <a:pt x="1578" y="112619"/>
                  </a:lnTo>
                  <a:lnTo>
                    <a:pt x="4218" y="112258"/>
                  </a:lnTo>
                  <a:lnTo>
                    <a:pt x="14259" y="106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2" name="SMARTInkShape-4622"/>
            <p:cNvSpPr/>
            <p:nvPr/>
          </p:nvSpPr>
          <p:spPr bwMode="auto">
            <a:xfrm>
              <a:off x="3536156" y="921667"/>
              <a:ext cx="219617" cy="218356"/>
            </a:xfrm>
            <a:custGeom>
              <a:avLst/>
              <a:gdLst/>
              <a:ahLst/>
              <a:cxnLst/>
              <a:rect l="0" t="0" r="0" b="0"/>
              <a:pathLst>
                <a:path w="219617" h="218356">
                  <a:moveTo>
                    <a:pt x="0" y="28452"/>
                  </a:moveTo>
                  <a:lnTo>
                    <a:pt x="0" y="4603"/>
                  </a:lnTo>
                  <a:lnTo>
                    <a:pt x="794" y="3027"/>
                  </a:lnTo>
                  <a:lnTo>
                    <a:pt x="2117" y="1977"/>
                  </a:lnTo>
                  <a:lnTo>
                    <a:pt x="5703" y="810"/>
                  </a:lnTo>
                  <a:lnTo>
                    <a:pt x="16793" y="0"/>
                  </a:lnTo>
                  <a:lnTo>
                    <a:pt x="27642" y="3705"/>
                  </a:lnTo>
                  <a:lnTo>
                    <a:pt x="62481" y="36559"/>
                  </a:lnTo>
                  <a:lnTo>
                    <a:pt x="97420" y="70064"/>
                  </a:lnTo>
                  <a:lnTo>
                    <a:pt x="120676" y="97843"/>
                  </a:lnTo>
                  <a:lnTo>
                    <a:pt x="142648" y="126182"/>
                  </a:lnTo>
                  <a:lnTo>
                    <a:pt x="163445" y="153894"/>
                  </a:lnTo>
                  <a:lnTo>
                    <a:pt x="185097" y="184993"/>
                  </a:lnTo>
                  <a:lnTo>
                    <a:pt x="204661" y="210274"/>
                  </a:lnTo>
                  <a:lnTo>
                    <a:pt x="212140" y="216418"/>
                  </a:lnTo>
                  <a:lnTo>
                    <a:pt x="215246" y="218056"/>
                  </a:lnTo>
                  <a:lnTo>
                    <a:pt x="217316" y="218355"/>
                  </a:lnTo>
                  <a:lnTo>
                    <a:pt x="218696" y="217760"/>
                  </a:lnTo>
                  <a:lnTo>
                    <a:pt x="219616" y="216570"/>
                  </a:lnTo>
                  <a:lnTo>
                    <a:pt x="218522" y="211014"/>
                  </a:lnTo>
                  <a:lnTo>
                    <a:pt x="207169" y="1713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3" name="SMARTInkShape-4623"/>
            <p:cNvSpPr/>
            <p:nvPr/>
          </p:nvSpPr>
          <p:spPr bwMode="auto">
            <a:xfrm>
              <a:off x="3101562" y="321584"/>
              <a:ext cx="548895" cy="721405"/>
            </a:xfrm>
            <a:custGeom>
              <a:avLst/>
              <a:gdLst/>
              <a:ahLst/>
              <a:cxnLst/>
              <a:rect l="0" t="0" r="0" b="0"/>
              <a:pathLst>
                <a:path w="548895" h="721405">
                  <a:moveTo>
                    <a:pt x="27401" y="14172"/>
                  </a:moveTo>
                  <a:lnTo>
                    <a:pt x="21250" y="20323"/>
                  </a:lnTo>
                  <a:lnTo>
                    <a:pt x="8042" y="21229"/>
                  </a:lnTo>
                  <a:lnTo>
                    <a:pt x="0" y="15158"/>
                  </a:lnTo>
                  <a:lnTo>
                    <a:pt x="403" y="14035"/>
                  </a:lnTo>
                  <a:lnTo>
                    <a:pt x="8872" y="4316"/>
                  </a:lnTo>
                  <a:lnTo>
                    <a:pt x="15461" y="1854"/>
                  </a:lnTo>
                  <a:lnTo>
                    <a:pt x="46588" y="0"/>
                  </a:lnTo>
                  <a:lnTo>
                    <a:pt x="70437" y="701"/>
                  </a:lnTo>
                  <a:lnTo>
                    <a:pt x="103751" y="9831"/>
                  </a:lnTo>
                  <a:lnTo>
                    <a:pt x="135704" y="24721"/>
                  </a:lnTo>
                  <a:lnTo>
                    <a:pt x="167264" y="39082"/>
                  </a:lnTo>
                  <a:lnTo>
                    <a:pt x="200957" y="58065"/>
                  </a:lnTo>
                  <a:lnTo>
                    <a:pt x="232989" y="79565"/>
                  </a:lnTo>
                  <a:lnTo>
                    <a:pt x="258473" y="96682"/>
                  </a:lnTo>
                  <a:lnTo>
                    <a:pt x="285674" y="114872"/>
                  </a:lnTo>
                  <a:lnTo>
                    <a:pt x="312845" y="134334"/>
                  </a:lnTo>
                  <a:lnTo>
                    <a:pt x="338150" y="156213"/>
                  </a:lnTo>
                  <a:lnTo>
                    <a:pt x="362626" y="179166"/>
                  </a:lnTo>
                  <a:lnTo>
                    <a:pt x="386734" y="204184"/>
                  </a:lnTo>
                  <a:lnTo>
                    <a:pt x="410677" y="233824"/>
                  </a:lnTo>
                  <a:lnTo>
                    <a:pt x="434548" y="265518"/>
                  </a:lnTo>
                  <a:lnTo>
                    <a:pt x="457592" y="298125"/>
                  </a:lnTo>
                  <a:lnTo>
                    <a:pt x="478418" y="331138"/>
                  </a:lnTo>
                  <a:lnTo>
                    <a:pt x="496140" y="366448"/>
                  </a:lnTo>
                  <a:lnTo>
                    <a:pt x="504200" y="384754"/>
                  </a:lnTo>
                  <a:lnTo>
                    <a:pt x="517388" y="419911"/>
                  </a:lnTo>
                  <a:lnTo>
                    <a:pt x="527748" y="454057"/>
                  </a:lnTo>
                  <a:lnTo>
                    <a:pt x="534998" y="487754"/>
                  </a:lnTo>
                  <a:lnTo>
                    <a:pt x="538750" y="521251"/>
                  </a:lnTo>
                  <a:lnTo>
                    <a:pt x="540417" y="554659"/>
                  </a:lnTo>
                  <a:lnTo>
                    <a:pt x="541158" y="588028"/>
                  </a:lnTo>
                  <a:lnTo>
                    <a:pt x="541487" y="617146"/>
                  </a:lnTo>
                  <a:lnTo>
                    <a:pt x="541633" y="643317"/>
                  </a:lnTo>
                  <a:lnTo>
                    <a:pt x="541699" y="668177"/>
                  </a:lnTo>
                  <a:lnTo>
                    <a:pt x="545528" y="700694"/>
                  </a:lnTo>
                  <a:lnTo>
                    <a:pt x="548894" y="7214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35" name="SMARTInkShape-4624"/>
          <p:cNvSpPr/>
          <p:nvPr/>
        </p:nvSpPr>
        <p:spPr bwMode="auto">
          <a:xfrm>
            <a:off x="2950411" y="1078735"/>
            <a:ext cx="221328" cy="878654"/>
          </a:xfrm>
          <a:custGeom>
            <a:avLst/>
            <a:gdLst/>
            <a:ahLst/>
            <a:cxnLst/>
            <a:rect l="0" t="0" r="0" b="0"/>
            <a:pathLst>
              <a:path w="221328" h="878654">
                <a:moveTo>
                  <a:pt x="214270" y="57121"/>
                </a:moveTo>
                <a:lnTo>
                  <a:pt x="214270" y="53329"/>
                </a:lnTo>
                <a:lnTo>
                  <a:pt x="215064" y="52212"/>
                </a:lnTo>
                <a:lnTo>
                  <a:pt x="216387" y="51467"/>
                </a:lnTo>
                <a:lnTo>
                  <a:pt x="218063" y="50971"/>
                </a:lnTo>
                <a:lnTo>
                  <a:pt x="219180" y="49846"/>
                </a:lnTo>
                <a:lnTo>
                  <a:pt x="220421" y="46479"/>
                </a:lnTo>
                <a:lnTo>
                  <a:pt x="221327" y="33211"/>
                </a:lnTo>
                <a:lnTo>
                  <a:pt x="219259" y="28503"/>
                </a:lnTo>
                <a:lnTo>
                  <a:pt x="216487" y="23764"/>
                </a:lnTo>
                <a:lnTo>
                  <a:pt x="214133" y="16634"/>
                </a:lnTo>
                <a:lnTo>
                  <a:pt x="210770" y="11875"/>
                </a:lnTo>
                <a:lnTo>
                  <a:pt x="206629" y="9231"/>
                </a:lnTo>
                <a:lnTo>
                  <a:pt x="202143" y="7262"/>
                </a:lnTo>
                <a:lnTo>
                  <a:pt x="193248" y="302"/>
                </a:lnTo>
                <a:lnTo>
                  <a:pt x="176781" y="0"/>
                </a:lnTo>
                <a:lnTo>
                  <a:pt x="169563" y="4218"/>
                </a:lnTo>
                <a:lnTo>
                  <a:pt x="160269" y="10590"/>
                </a:lnTo>
                <a:lnTo>
                  <a:pt x="128019" y="27406"/>
                </a:lnTo>
                <a:lnTo>
                  <a:pt x="92757" y="48024"/>
                </a:lnTo>
                <a:lnTo>
                  <a:pt x="57099" y="66536"/>
                </a:lnTo>
                <a:lnTo>
                  <a:pt x="37261" y="76227"/>
                </a:lnTo>
                <a:lnTo>
                  <a:pt x="22643" y="89088"/>
                </a:lnTo>
                <a:lnTo>
                  <a:pt x="14617" y="93845"/>
                </a:lnTo>
                <a:lnTo>
                  <a:pt x="8586" y="98771"/>
                </a:lnTo>
                <a:lnTo>
                  <a:pt x="8885" y="99969"/>
                </a:lnTo>
                <a:lnTo>
                  <a:pt x="12304" y="105447"/>
                </a:lnTo>
                <a:lnTo>
                  <a:pt x="14464" y="112098"/>
                </a:lnTo>
                <a:lnTo>
                  <a:pt x="18984" y="119889"/>
                </a:lnTo>
                <a:lnTo>
                  <a:pt x="26087" y="152009"/>
                </a:lnTo>
                <a:lnTo>
                  <a:pt x="28602" y="178281"/>
                </a:lnTo>
                <a:lnTo>
                  <a:pt x="33227" y="211642"/>
                </a:lnTo>
                <a:lnTo>
                  <a:pt x="34588" y="237716"/>
                </a:lnTo>
                <a:lnTo>
                  <a:pt x="33076" y="265179"/>
                </a:lnTo>
                <a:lnTo>
                  <a:pt x="30552" y="293260"/>
                </a:lnTo>
                <a:lnTo>
                  <a:pt x="29430" y="321616"/>
                </a:lnTo>
                <a:lnTo>
                  <a:pt x="26815" y="352210"/>
                </a:lnTo>
                <a:lnTo>
                  <a:pt x="23007" y="383534"/>
                </a:lnTo>
                <a:lnTo>
                  <a:pt x="18669" y="413331"/>
                </a:lnTo>
                <a:lnTo>
                  <a:pt x="16211" y="442449"/>
                </a:lnTo>
                <a:lnTo>
                  <a:pt x="15119" y="472059"/>
                </a:lnTo>
                <a:lnTo>
                  <a:pt x="14634" y="503740"/>
                </a:lnTo>
                <a:lnTo>
                  <a:pt x="12301" y="534225"/>
                </a:lnTo>
                <a:lnTo>
                  <a:pt x="9412" y="563649"/>
                </a:lnTo>
                <a:lnTo>
                  <a:pt x="8129" y="592601"/>
                </a:lnTo>
                <a:lnTo>
                  <a:pt x="5442" y="619227"/>
                </a:lnTo>
                <a:lnTo>
                  <a:pt x="2395" y="645083"/>
                </a:lnTo>
                <a:lnTo>
                  <a:pt x="1041" y="672450"/>
                </a:lnTo>
                <a:lnTo>
                  <a:pt x="439" y="698372"/>
                </a:lnTo>
                <a:lnTo>
                  <a:pt x="100" y="733161"/>
                </a:lnTo>
                <a:lnTo>
                  <a:pt x="0" y="763577"/>
                </a:lnTo>
                <a:lnTo>
                  <a:pt x="2087" y="792698"/>
                </a:lnTo>
                <a:lnTo>
                  <a:pt x="9903" y="823397"/>
                </a:lnTo>
                <a:lnTo>
                  <a:pt x="20543" y="839703"/>
                </a:lnTo>
                <a:lnTo>
                  <a:pt x="31332" y="845467"/>
                </a:lnTo>
                <a:lnTo>
                  <a:pt x="65414" y="855174"/>
                </a:lnTo>
                <a:lnTo>
                  <a:pt x="96437" y="862314"/>
                </a:lnTo>
                <a:lnTo>
                  <a:pt x="102377" y="862998"/>
                </a:lnTo>
                <a:lnTo>
                  <a:pt x="113211" y="867991"/>
                </a:lnTo>
                <a:lnTo>
                  <a:pt x="128545" y="87865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40" name="SMARTInkShape-Group962"/>
          <p:cNvGrpSpPr/>
          <p:nvPr/>
        </p:nvGrpSpPr>
        <p:grpSpPr>
          <a:xfrm>
            <a:off x="3893638" y="4543425"/>
            <a:ext cx="328319" cy="407196"/>
            <a:chOff x="3893638" y="4543425"/>
            <a:chExt cx="328319" cy="407196"/>
          </a:xfrm>
        </p:grpSpPr>
        <p:sp>
          <p:nvSpPr>
            <p:cNvPr id="2539736" name="SMARTInkShape-4625"/>
            <p:cNvSpPr/>
            <p:nvPr/>
          </p:nvSpPr>
          <p:spPr bwMode="auto">
            <a:xfrm>
              <a:off x="4071938" y="4774075"/>
              <a:ext cx="150019" cy="62245"/>
            </a:xfrm>
            <a:custGeom>
              <a:avLst/>
              <a:gdLst/>
              <a:ahLst/>
              <a:cxnLst/>
              <a:rect l="0" t="0" r="0" b="0"/>
              <a:pathLst>
                <a:path w="150019" h="62245">
                  <a:moveTo>
                    <a:pt x="0" y="62244"/>
                  </a:moveTo>
                  <a:lnTo>
                    <a:pt x="20585" y="62244"/>
                  </a:lnTo>
                  <a:lnTo>
                    <a:pt x="29257" y="58010"/>
                  </a:lnTo>
                  <a:lnTo>
                    <a:pt x="59326" y="36835"/>
                  </a:lnTo>
                  <a:lnTo>
                    <a:pt x="91568" y="11067"/>
                  </a:lnTo>
                  <a:lnTo>
                    <a:pt x="99698" y="4309"/>
                  </a:lnTo>
                  <a:lnTo>
                    <a:pt x="110191" y="776"/>
                  </a:lnTo>
                  <a:lnTo>
                    <a:pt x="121999" y="0"/>
                  </a:lnTo>
                  <a:lnTo>
                    <a:pt x="132538" y="2301"/>
                  </a:lnTo>
                  <a:lnTo>
                    <a:pt x="140397" y="8086"/>
                  </a:lnTo>
                  <a:lnTo>
                    <a:pt x="150018" y="193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7" name="SMARTInkShape-4626"/>
            <p:cNvSpPr/>
            <p:nvPr/>
          </p:nvSpPr>
          <p:spPr bwMode="auto">
            <a:xfrm>
              <a:off x="4029075" y="4707731"/>
              <a:ext cx="121445" cy="32692"/>
            </a:xfrm>
            <a:custGeom>
              <a:avLst/>
              <a:gdLst/>
              <a:ahLst/>
              <a:cxnLst/>
              <a:rect l="0" t="0" r="0" b="0"/>
              <a:pathLst>
                <a:path w="121445" h="32692">
                  <a:moveTo>
                    <a:pt x="0" y="28575"/>
                  </a:moveTo>
                  <a:lnTo>
                    <a:pt x="3792" y="28575"/>
                  </a:lnTo>
                  <a:lnTo>
                    <a:pt x="4909" y="29369"/>
                  </a:lnTo>
                  <a:lnTo>
                    <a:pt x="5654" y="30692"/>
                  </a:lnTo>
                  <a:lnTo>
                    <a:pt x="6151" y="32367"/>
                  </a:lnTo>
                  <a:lnTo>
                    <a:pt x="7276" y="32691"/>
                  </a:lnTo>
                  <a:lnTo>
                    <a:pt x="16901" y="29623"/>
                  </a:lnTo>
                  <a:lnTo>
                    <a:pt x="24974" y="28247"/>
                  </a:lnTo>
                  <a:lnTo>
                    <a:pt x="37650" y="23010"/>
                  </a:lnTo>
                  <a:lnTo>
                    <a:pt x="70410" y="7097"/>
                  </a:lnTo>
                  <a:lnTo>
                    <a:pt x="85420" y="2103"/>
                  </a:lnTo>
                  <a:lnTo>
                    <a:pt x="1214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8" name="SMARTInkShape-4627"/>
            <p:cNvSpPr/>
            <p:nvPr/>
          </p:nvSpPr>
          <p:spPr bwMode="auto">
            <a:xfrm>
              <a:off x="3943350" y="4893470"/>
              <a:ext cx="21432" cy="57151"/>
            </a:xfrm>
            <a:custGeom>
              <a:avLst/>
              <a:gdLst/>
              <a:ahLst/>
              <a:cxnLst/>
              <a:rect l="0" t="0" r="0" b="0"/>
              <a:pathLst>
                <a:path w="21432" h="57151">
                  <a:moveTo>
                    <a:pt x="0" y="57150"/>
                  </a:moveTo>
                  <a:lnTo>
                    <a:pt x="6850" y="57150"/>
                  </a:lnTo>
                  <a:lnTo>
                    <a:pt x="7057" y="53357"/>
                  </a:lnTo>
                  <a:lnTo>
                    <a:pt x="9222" y="49378"/>
                  </a:lnTo>
                  <a:lnTo>
                    <a:pt x="12036" y="44964"/>
                  </a:lnTo>
                  <a:lnTo>
                    <a:pt x="19810" y="18670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39" name="SMARTInkShape-4628"/>
            <p:cNvSpPr/>
            <p:nvPr/>
          </p:nvSpPr>
          <p:spPr bwMode="auto">
            <a:xfrm>
              <a:off x="3893638" y="4543425"/>
              <a:ext cx="42569" cy="228601"/>
            </a:xfrm>
            <a:custGeom>
              <a:avLst/>
              <a:gdLst/>
              <a:ahLst/>
              <a:cxnLst/>
              <a:rect l="0" t="0" r="0" b="0"/>
              <a:pathLst>
                <a:path w="42569" h="228601">
                  <a:moveTo>
                    <a:pt x="6850" y="0"/>
                  </a:moveTo>
                  <a:lnTo>
                    <a:pt x="699" y="0"/>
                  </a:lnTo>
                  <a:lnTo>
                    <a:pt x="368" y="794"/>
                  </a:lnTo>
                  <a:lnTo>
                    <a:pt x="0" y="3792"/>
                  </a:lnTo>
                  <a:lnTo>
                    <a:pt x="696" y="4909"/>
                  </a:lnTo>
                  <a:lnTo>
                    <a:pt x="1953" y="5654"/>
                  </a:lnTo>
                  <a:lnTo>
                    <a:pt x="3585" y="6151"/>
                  </a:lnTo>
                  <a:lnTo>
                    <a:pt x="4674" y="8069"/>
                  </a:lnTo>
                  <a:lnTo>
                    <a:pt x="14493" y="38168"/>
                  </a:lnTo>
                  <a:lnTo>
                    <a:pt x="18184" y="52682"/>
                  </a:lnTo>
                  <a:lnTo>
                    <a:pt x="21056" y="82373"/>
                  </a:lnTo>
                  <a:lnTo>
                    <a:pt x="25787" y="111631"/>
                  </a:lnTo>
                  <a:lnTo>
                    <a:pt x="28336" y="139615"/>
                  </a:lnTo>
                  <a:lnTo>
                    <a:pt x="33789" y="170806"/>
                  </a:lnTo>
                  <a:lnTo>
                    <a:pt x="37057" y="190574"/>
                  </a:lnTo>
                  <a:lnTo>
                    <a:pt x="41479" y="211475"/>
                  </a:lnTo>
                  <a:lnTo>
                    <a:pt x="42568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53" name="SMARTInkShape-Group963"/>
          <p:cNvGrpSpPr/>
          <p:nvPr/>
        </p:nvGrpSpPr>
        <p:grpSpPr>
          <a:xfrm>
            <a:off x="2143125" y="42863"/>
            <a:ext cx="1453335" cy="302030"/>
            <a:chOff x="2143125" y="42863"/>
            <a:chExt cx="1453335" cy="302030"/>
          </a:xfrm>
        </p:grpSpPr>
        <p:sp>
          <p:nvSpPr>
            <p:cNvPr id="2539741" name="SMARTInkShape-4629"/>
            <p:cNvSpPr/>
            <p:nvPr/>
          </p:nvSpPr>
          <p:spPr bwMode="auto">
            <a:xfrm>
              <a:off x="3521872" y="112999"/>
              <a:ext cx="74588" cy="231894"/>
            </a:xfrm>
            <a:custGeom>
              <a:avLst/>
              <a:gdLst/>
              <a:ahLst/>
              <a:cxnLst/>
              <a:rect l="0" t="0" r="0" b="0"/>
              <a:pathLst>
                <a:path w="74588" h="231894">
                  <a:moveTo>
                    <a:pt x="35716" y="8445"/>
                  </a:moveTo>
                  <a:lnTo>
                    <a:pt x="29565" y="8445"/>
                  </a:lnTo>
                  <a:lnTo>
                    <a:pt x="18716" y="18388"/>
                  </a:lnTo>
                  <a:lnTo>
                    <a:pt x="16254" y="25035"/>
                  </a:lnTo>
                  <a:lnTo>
                    <a:pt x="13750" y="58254"/>
                  </a:lnTo>
                  <a:lnTo>
                    <a:pt x="9452" y="85292"/>
                  </a:lnTo>
                  <a:lnTo>
                    <a:pt x="7825" y="114205"/>
                  </a:lnTo>
                  <a:lnTo>
                    <a:pt x="7344" y="147555"/>
                  </a:lnTo>
                  <a:lnTo>
                    <a:pt x="6407" y="180984"/>
                  </a:lnTo>
                  <a:lnTo>
                    <a:pt x="1498" y="212301"/>
                  </a:lnTo>
                  <a:lnTo>
                    <a:pt x="194" y="231699"/>
                  </a:lnTo>
                  <a:lnTo>
                    <a:pt x="129" y="231893"/>
                  </a:lnTo>
                  <a:lnTo>
                    <a:pt x="8" y="202530"/>
                  </a:lnTo>
                  <a:lnTo>
                    <a:pt x="0" y="170991"/>
                  </a:lnTo>
                  <a:lnTo>
                    <a:pt x="792" y="146569"/>
                  </a:lnTo>
                  <a:lnTo>
                    <a:pt x="3790" y="117194"/>
                  </a:lnTo>
                  <a:lnTo>
                    <a:pt x="7768" y="91967"/>
                  </a:lnTo>
                  <a:lnTo>
                    <a:pt x="14470" y="57798"/>
                  </a:lnTo>
                  <a:lnTo>
                    <a:pt x="23600" y="26772"/>
                  </a:lnTo>
                  <a:lnTo>
                    <a:pt x="31918" y="11828"/>
                  </a:lnTo>
                  <a:lnTo>
                    <a:pt x="40907" y="2540"/>
                  </a:lnTo>
                  <a:lnTo>
                    <a:pt x="44733" y="539"/>
                  </a:lnTo>
                  <a:lnTo>
                    <a:pt x="48077" y="0"/>
                  </a:lnTo>
                  <a:lnTo>
                    <a:pt x="51100" y="433"/>
                  </a:lnTo>
                  <a:lnTo>
                    <a:pt x="56576" y="3032"/>
                  </a:lnTo>
                  <a:lnTo>
                    <a:pt x="66559" y="11168"/>
                  </a:lnTo>
                  <a:lnTo>
                    <a:pt x="73782" y="21863"/>
                  </a:lnTo>
                  <a:lnTo>
                    <a:pt x="74587" y="26122"/>
                  </a:lnTo>
                  <a:lnTo>
                    <a:pt x="73365" y="35087"/>
                  </a:lnTo>
                  <a:lnTo>
                    <a:pt x="68214" y="45266"/>
                  </a:lnTo>
                  <a:lnTo>
                    <a:pt x="43268" y="75785"/>
                  </a:lnTo>
                  <a:lnTo>
                    <a:pt x="37207" y="79073"/>
                  </a:lnTo>
                  <a:lnTo>
                    <a:pt x="42859" y="65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2" name="SMARTInkShape-4630"/>
            <p:cNvSpPr/>
            <p:nvPr/>
          </p:nvSpPr>
          <p:spPr bwMode="auto">
            <a:xfrm>
              <a:off x="3407950" y="142875"/>
              <a:ext cx="66220" cy="77042"/>
            </a:xfrm>
            <a:custGeom>
              <a:avLst/>
              <a:gdLst/>
              <a:ahLst/>
              <a:cxnLst/>
              <a:rect l="0" t="0" r="0" b="0"/>
              <a:pathLst>
                <a:path w="66220" h="77042">
                  <a:moveTo>
                    <a:pt x="13906" y="0"/>
                  </a:moveTo>
                  <a:lnTo>
                    <a:pt x="13113" y="12200"/>
                  </a:lnTo>
                  <a:lnTo>
                    <a:pt x="2515" y="44747"/>
                  </a:lnTo>
                  <a:lnTo>
                    <a:pt x="0" y="65198"/>
                  </a:lnTo>
                  <a:lnTo>
                    <a:pt x="1905" y="70781"/>
                  </a:lnTo>
                  <a:lnTo>
                    <a:pt x="3524" y="73381"/>
                  </a:lnTo>
                  <a:lnTo>
                    <a:pt x="5397" y="75115"/>
                  </a:lnTo>
                  <a:lnTo>
                    <a:pt x="9596" y="77041"/>
                  </a:lnTo>
                  <a:lnTo>
                    <a:pt x="11826" y="76760"/>
                  </a:lnTo>
                  <a:lnTo>
                    <a:pt x="40530" y="61749"/>
                  </a:lnTo>
                  <a:lnTo>
                    <a:pt x="47700" y="54960"/>
                  </a:lnTo>
                  <a:lnTo>
                    <a:pt x="56198" y="40097"/>
                  </a:lnTo>
                  <a:lnTo>
                    <a:pt x="66181" y="21326"/>
                  </a:lnTo>
                  <a:lnTo>
                    <a:pt x="66219" y="17392"/>
                  </a:lnTo>
                  <a:lnTo>
                    <a:pt x="62027" y="8788"/>
                  </a:lnTo>
                  <a:lnTo>
                    <a:pt x="59481" y="6653"/>
                  </a:lnTo>
                  <a:lnTo>
                    <a:pt x="56989" y="6023"/>
                  </a:lnTo>
                  <a:lnTo>
                    <a:pt x="51311" y="7439"/>
                  </a:lnTo>
                  <a:lnTo>
                    <a:pt x="36846" y="14816"/>
                  </a:lnTo>
                  <a:lnTo>
                    <a:pt x="26111" y="23917"/>
                  </a:lnTo>
                  <a:lnTo>
                    <a:pt x="23299" y="28621"/>
                  </a:lnTo>
                  <a:lnTo>
                    <a:pt x="22549" y="30987"/>
                  </a:lnTo>
                  <a:lnTo>
                    <a:pt x="22843" y="31771"/>
                  </a:lnTo>
                  <a:lnTo>
                    <a:pt x="23833" y="31499"/>
                  </a:lnTo>
                  <a:lnTo>
                    <a:pt x="2819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3" name="SMARTInkShape-4631"/>
            <p:cNvSpPr/>
            <p:nvPr/>
          </p:nvSpPr>
          <p:spPr bwMode="auto">
            <a:xfrm>
              <a:off x="3350427" y="42863"/>
              <a:ext cx="49999" cy="205091"/>
            </a:xfrm>
            <a:custGeom>
              <a:avLst/>
              <a:gdLst/>
              <a:ahLst/>
              <a:cxnLst/>
              <a:rect l="0" t="0" r="0" b="0"/>
              <a:pathLst>
                <a:path w="49999" h="205091">
                  <a:moveTo>
                    <a:pt x="7136" y="0"/>
                  </a:moveTo>
                  <a:lnTo>
                    <a:pt x="985" y="0"/>
                  </a:lnTo>
                  <a:lnTo>
                    <a:pt x="654" y="793"/>
                  </a:lnTo>
                  <a:lnTo>
                    <a:pt x="0" y="26942"/>
                  </a:lnTo>
                  <a:lnTo>
                    <a:pt x="4903" y="57591"/>
                  </a:lnTo>
                  <a:lnTo>
                    <a:pt x="6474" y="88854"/>
                  </a:lnTo>
                  <a:lnTo>
                    <a:pt x="6939" y="118578"/>
                  </a:lnTo>
                  <a:lnTo>
                    <a:pt x="7077" y="147494"/>
                  </a:lnTo>
                  <a:lnTo>
                    <a:pt x="9241" y="181475"/>
                  </a:lnTo>
                  <a:lnTo>
                    <a:pt x="14903" y="196645"/>
                  </a:lnTo>
                  <a:lnTo>
                    <a:pt x="19319" y="202491"/>
                  </a:lnTo>
                  <a:lnTo>
                    <a:pt x="23927" y="205090"/>
                  </a:lnTo>
                  <a:lnTo>
                    <a:pt x="26268" y="204195"/>
                  </a:lnTo>
                  <a:lnTo>
                    <a:pt x="30984" y="198968"/>
                  </a:lnTo>
                  <a:lnTo>
                    <a:pt x="42859" y="168253"/>
                  </a:lnTo>
                  <a:lnTo>
                    <a:pt x="4999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4" name="SMARTInkShape-4632"/>
            <p:cNvSpPr/>
            <p:nvPr/>
          </p:nvSpPr>
          <p:spPr bwMode="auto">
            <a:xfrm>
              <a:off x="3193550" y="118541"/>
              <a:ext cx="164014" cy="93934"/>
            </a:xfrm>
            <a:custGeom>
              <a:avLst/>
              <a:gdLst/>
              <a:ahLst/>
              <a:cxnLst/>
              <a:rect l="0" t="0" r="0" b="0"/>
              <a:pathLst>
                <a:path w="164014" h="93934">
                  <a:moveTo>
                    <a:pt x="6850" y="67197"/>
                  </a:moveTo>
                  <a:lnTo>
                    <a:pt x="3058" y="67197"/>
                  </a:lnTo>
                  <a:lnTo>
                    <a:pt x="1940" y="67990"/>
                  </a:lnTo>
                  <a:lnTo>
                    <a:pt x="1196" y="69313"/>
                  </a:lnTo>
                  <a:lnTo>
                    <a:pt x="0" y="73347"/>
                  </a:lnTo>
                  <a:lnTo>
                    <a:pt x="696" y="73678"/>
                  </a:lnTo>
                  <a:lnTo>
                    <a:pt x="3586" y="74046"/>
                  </a:lnTo>
                  <a:lnTo>
                    <a:pt x="7516" y="76326"/>
                  </a:lnTo>
                  <a:lnTo>
                    <a:pt x="9675" y="78045"/>
                  </a:lnTo>
                  <a:lnTo>
                    <a:pt x="11908" y="78398"/>
                  </a:lnTo>
                  <a:lnTo>
                    <a:pt x="14191" y="77839"/>
                  </a:lnTo>
                  <a:lnTo>
                    <a:pt x="19638" y="75895"/>
                  </a:lnTo>
                  <a:lnTo>
                    <a:pt x="27350" y="75031"/>
                  </a:lnTo>
                  <a:lnTo>
                    <a:pt x="36070" y="70414"/>
                  </a:lnTo>
                  <a:lnTo>
                    <a:pt x="68800" y="46924"/>
                  </a:lnTo>
                  <a:lnTo>
                    <a:pt x="84809" y="24173"/>
                  </a:lnTo>
                  <a:lnTo>
                    <a:pt x="87398" y="19464"/>
                  </a:lnTo>
                  <a:lnTo>
                    <a:pt x="88330" y="15531"/>
                  </a:lnTo>
                  <a:lnTo>
                    <a:pt x="88157" y="12115"/>
                  </a:lnTo>
                  <a:lnTo>
                    <a:pt x="85849" y="6204"/>
                  </a:lnTo>
                  <a:lnTo>
                    <a:pt x="82177" y="930"/>
                  </a:lnTo>
                  <a:lnTo>
                    <a:pt x="80087" y="0"/>
                  </a:lnTo>
                  <a:lnTo>
                    <a:pt x="77900" y="174"/>
                  </a:lnTo>
                  <a:lnTo>
                    <a:pt x="64894" y="6156"/>
                  </a:lnTo>
                  <a:lnTo>
                    <a:pt x="58312" y="12551"/>
                  </a:lnTo>
                  <a:lnTo>
                    <a:pt x="43826" y="33384"/>
                  </a:lnTo>
                  <a:lnTo>
                    <a:pt x="39159" y="46612"/>
                  </a:lnTo>
                  <a:lnTo>
                    <a:pt x="36163" y="70715"/>
                  </a:lnTo>
                  <a:lnTo>
                    <a:pt x="37504" y="75099"/>
                  </a:lnTo>
                  <a:lnTo>
                    <a:pt x="51584" y="90482"/>
                  </a:lnTo>
                  <a:lnTo>
                    <a:pt x="60863" y="93420"/>
                  </a:lnTo>
                  <a:lnTo>
                    <a:pt x="73718" y="93933"/>
                  </a:lnTo>
                  <a:lnTo>
                    <a:pt x="98012" y="88965"/>
                  </a:lnTo>
                  <a:lnTo>
                    <a:pt x="120644" y="76998"/>
                  </a:lnTo>
                  <a:lnTo>
                    <a:pt x="153010" y="48967"/>
                  </a:lnTo>
                  <a:lnTo>
                    <a:pt x="164013" y="386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5" name="SMARTInkShape-4633"/>
            <p:cNvSpPr/>
            <p:nvPr/>
          </p:nvSpPr>
          <p:spPr bwMode="auto">
            <a:xfrm>
              <a:off x="3093244" y="107156"/>
              <a:ext cx="100013" cy="92738"/>
            </a:xfrm>
            <a:custGeom>
              <a:avLst/>
              <a:gdLst/>
              <a:ahLst/>
              <a:cxnLst/>
              <a:rect l="0" t="0" r="0" b="0"/>
              <a:pathLst>
                <a:path w="100013" h="92738">
                  <a:moveTo>
                    <a:pt x="0" y="7144"/>
                  </a:moveTo>
                  <a:lnTo>
                    <a:pt x="0" y="17087"/>
                  </a:lnTo>
                  <a:lnTo>
                    <a:pt x="2116" y="21617"/>
                  </a:lnTo>
                  <a:lnTo>
                    <a:pt x="3792" y="23937"/>
                  </a:lnTo>
                  <a:lnTo>
                    <a:pt x="6151" y="34786"/>
                  </a:lnTo>
                  <a:lnTo>
                    <a:pt x="7741" y="51880"/>
                  </a:lnTo>
                  <a:lnTo>
                    <a:pt x="12759" y="65840"/>
                  </a:lnTo>
                  <a:lnTo>
                    <a:pt x="14880" y="82607"/>
                  </a:lnTo>
                  <a:lnTo>
                    <a:pt x="17990" y="87779"/>
                  </a:lnTo>
                  <a:lnTo>
                    <a:pt x="22019" y="90607"/>
                  </a:lnTo>
                  <a:lnTo>
                    <a:pt x="28505" y="92571"/>
                  </a:lnTo>
                  <a:lnTo>
                    <a:pt x="31983" y="92737"/>
                  </a:lnTo>
                  <a:lnTo>
                    <a:pt x="34022" y="91193"/>
                  </a:lnTo>
                  <a:lnTo>
                    <a:pt x="38404" y="85245"/>
                  </a:lnTo>
                  <a:lnTo>
                    <a:pt x="41541" y="72971"/>
                  </a:lnTo>
                  <a:lnTo>
                    <a:pt x="43579" y="39638"/>
                  </a:lnTo>
                  <a:lnTo>
                    <a:pt x="48543" y="22064"/>
                  </a:lnTo>
                  <a:lnTo>
                    <a:pt x="52795" y="14304"/>
                  </a:lnTo>
                  <a:lnTo>
                    <a:pt x="63444" y="5473"/>
                  </a:lnTo>
                  <a:lnTo>
                    <a:pt x="72861" y="1622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6" name="SMARTInkShape-4634"/>
            <p:cNvSpPr/>
            <p:nvPr/>
          </p:nvSpPr>
          <p:spPr bwMode="auto">
            <a:xfrm>
              <a:off x="2837495" y="94675"/>
              <a:ext cx="191456" cy="153654"/>
            </a:xfrm>
            <a:custGeom>
              <a:avLst/>
              <a:gdLst/>
              <a:ahLst/>
              <a:cxnLst/>
              <a:rect l="0" t="0" r="0" b="0"/>
              <a:pathLst>
                <a:path w="191456" h="153654">
                  <a:moveTo>
                    <a:pt x="34293" y="55344"/>
                  </a:moveTo>
                  <a:lnTo>
                    <a:pt x="10650" y="89628"/>
                  </a:lnTo>
                  <a:lnTo>
                    <a:pt x="1782" y="103009"/>
                  </a:lnTo>
                  <a:lnTo>
                    <a:pt x="0" y="111189"/>
                  </a:lnTo>
                  <a:lnTo>
                    <a:pt x="1324" y="120116"/>
                  </a:lnTo>
                  <a:lnTo>
                    <a:pt x="6532" y="131950"/>
                  </a:lnTo>
                  <a:lnTo>
                    <a:pt x="11636" y="137810"/>
                  </a:lnTo>
                  <a:lnTo>
                    <a:pt x="19196" y="143060"/>
                  </a:lnTo>
                  <a:lnTo>
                    <a:pt x="32377" y="146686"/>
                  </a:lnTo>
                  <a:lnTo>
                    <a:pt x="46337" y="147760"/>
                  </a:lnTo>
                  <a:lnTo>
                    <a:pt x="53668" y="145895"/>
                  </a:lnTo>
                  <a:lnTo>
                    <a:pt x="72269" y="135207"/>
                  </a:lnTo>
                  <a:lnTo>
                    <a:pt x="78423" y="127616"/>
                  </a:lnTo>
                  <a:lnTo>
                    <a:pt x="91296" y="97375"/>
                  </a:lnTo>
                  <a:lnTo>
                    <a:pt x="102536" y="63172"/>
                  </a:lnTo>
                  <a:lnTo>
                    <a:pt x="109398" y="28277"/>
                  </a:lnTo>
                  <a:lnTo>
                    <a:pt x="111844" y="14604"/>
                  </a:lnTo>
                  <a:lnTo>
                    <a:pt x="110299" y="7339"/>
                  </a:lnTo>
                  <a:lnTo>
                    <a:pt x="108776" y="4291"/>
                  </a:lnTo>
                  <a:lnTo>
                    <a:pt x="106967" y="2258"/>
                  </a:lnTo>
                  <a:lnTo>
                    <a:pt x="102840" y="0"/>
                  </a:lnTo>
                  <a:lnTo>
                    <a:pt x="100629" y="1779"/>
                  </a:lnTo>
                  <a:lnTo>
                    <a:pt x="96054" y="10106"/>
                  </a:lnTo>
                  <a:lnTo>
                    <a:pt x="89017" y="35766"/>
                  </a:lnTo>
                  <a:lnTo>
                    <a:pt x="81904" y="68505"/>
                  </a:lnTo>
                  <a:lnTo>
                    <a:pt x="78562" y="99548"/>
                  </a:lnTo>
                  <a:lnTo>
                    <a:pt x="77433" y="131191"/>
                  </a:lnTo>
                  <a:lnTo>
                    <a:pt x="77279" y="140118"/>
                  </a:lnTo>
                  <a:lnTo>
                    <a:pt x="79327" y="146732"/>
                  </a:lnTo>
                  <a:lnTo>
                    <a:pt x="80984" y="149607"/>
                  </a:lnTo>
                  <a:lnTo>
                    <a:pt x="82883" y="151523"/>
                  </a:lnTo>
                  <a:lnTo>
                    <a:pt x="87109" y="153653"/>
                  </a:lnTo>
                  <a:lnTo>
                    <a:pt x="90141" y="152633"/>
                  </a:lnTo>
                  <a:lnTo>
                    <a:pt x="124915" y="121727"/>
                  </a:lnTo>
                  <a:lnTo>
                    <a:pt x="139108" y="111437"/>
                  </a:lnTo>
                  <a:lnTo>
                    <a:pt x="153367" y="107154"/>
                  </a:lnTo>
                  <a:lnTo>
                    <a:pt x="156538" y="107346"/>
                  </a:lnTo>
                  <a:lnTo>
                    <a:pt x="158652" y="108268"/>
                  </a:lnTo>
                  <a:lnTo>
                    <a:pt x="165837" y="115451"/>
                  </a:lnTo>
                  <a:lnTo>
                    <a:pt x="168163" y="122010"/>
                  </a:lnTo>
                  <a:lnTo>
                    <a:pt x="169991" y="129423"/>
                  </a:lnTo>
                  <a:lnTo>
                    <a:pt x="175515" y="140650"/>
                  </a:lnTo>
                  <a:lnTo>
                    <a:pt x="176066" y="143171"/>
                  </a:lnTo>
                  <a:lnTo>
                    <a:pt x="177227" y="144058"/>
                  </a:lnTo>
                  <a:lnTo>
                    <a:pt x="178795" y="143855"/>
                  </a:lnTo>
                  <a:lnTo>
                    <a:pt x="180634" y="142926"/>
                  </a:lnTo>
                  <a:lnTo>
                    <a:pt x="181859" y="141513"/>
                  </a:lnTo>
                  <a:lnTo>
                    <a:pt x="191455" y="119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7" name="SMARTInkShape-4635"/>
            <p:cNvSpPr/>
            <p:nvPr/>
          </p:nvSpPr>
          <p:spPr bwMode="auto">
            <a:xfrm>
              <a:off x="2782143" y="107156"/>
              <a:ext cx="18208" cy="18150"/>
            </a:xfrm>
            <a:custGeom>
              <a:avLst/>
              <a:gdLst/>
              <a:ahLst/>
              <a:cxnLst/>
              <a:rect l="0" t="0" r="0" b="0"/>
              <a:pathLst>
                <a:path w="18208" h="18150">
                  <a:moveTo>
                    <a:pt x="11063" y="0"/>
                  </a:moveTo>
                  <a:lnTo>
                    <a:pt x="7271" y="0"/>
                  </a:lnTo>
                  <a:lnTo>
                    <a:pt x="6154" y="794"/>
                  </a:lnTo>
                  <a:lnTo>
                    <a:pt x="5409" y="2117"/>
                  </a:lnTo>
                  <a:lnTo>
                    <a:pt x="4912" y="3793"/>
                  </a:lnTo>
                  <a:lnTo>
                    <a:pt x="421" y="9943"/>
                  </a:lnTo>
                  <a:lnTo>
                    <a:pt x="0" y="11391"/>
                  </a:lnTo>
                  <a:lnTo>
                    <a:pt x="513" y="12357"/>
                  </a:lnTo>
                  <a:lnTo>
                    <a:pt x="1648" y="13001"/>
                  </a:lnTo>
                  <a:lnTo>
                    <a:pt x="2405" y="14223"/>
                  </a:lnTo>
                  <a:lnTo>
                    <a:pt x="3247" y="17699"/>
                  </a:lnTo>
                  <a:lnTo>
                    <a:pt x="5058" y="18149"/>
                  </a:lnTo>
                  <a:lnTo>
                    <a:pt x="18207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8" name="SMARTInkShape-4636"/>
            <p:cNvSpPr/>
            <p:nvPr/>
          </p:nvSpPr>
          <p:spPr bwMode="auto">
            <a:xfrm>
              <a:off x="2772095" y="178594"/>
              <a:ext cx="35400" cy="88015"/>
            </a:xfrm>
            <a:custGeom>
              <a:avLst/>
              <a:gdLst/>
              <a:ahLst/>
              <a:cxnLst/>
              <a:rect l="0" t="0" r="0" b="0"/>
              <a:pathLst>
                <a:path w="35400" h="88015">
                  <a:moveTo>
                    <a:pt x="13968" y="21431"/>
                  </a:moveTo>
                  <a:lnTo>
                    <a:pt x="10175" y="25223"/>
                  </a:lnTo>
                  <a:lnTo>
                    <a:pt x="8313" y="31319"/>
                  </a:lnTo>
                  <a:lnTo>
                    <a:pt x="5149" y="43675"/>
                  </a:lnTo>
                  <a:lnTo>
                    <a:pt x="1300" y="57391"/>
                  </a:lnTo>
                  <a:lnTo>
                    <a:pt x="0" y="76247"/>
                  </a:lnTo>
                  <a:lnTo>
                    <a:pt x="1939" y="83629"/>
                  </a:lnTo>
                  <a:lnTo>
                    <a:pt x="3567" y="86709"/>
                  </a:lnTo>
                  <a:lnTo>
                    <a:pt x="5447" y="87968"/>
                  </a:lnTo>
                  <a:lnTo>
                    <a:pt x="7493" y="88014"/>
                  </a:lnTo>
                  <a:lnTo>
                    <a:pt x="11884" y="85949"/>
                  </a:lnTo>
                  <a:lnTo>
                    <a:pt x="16481" y="82385"/>
                  </a:lnTo>
                  <a:lnTo>
                    <a:pt x="23532" y="68331"/>
                  </a:lnTo>
                  <a:lnTo>
                    <a:pt x="32232" y="36545"/>
                  </a:lnTo>
                  <a:lnTo>
                    <a:pt x="3539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49" name="SMARTInkShape-4637"/>
            <p:cNvSpPr/>
            <p:nvPr/>
          </p:nvSpPr>
          <p:spPr bwMode="auto">
            <a:xfrm>
              <a:off x="2615602" y="107156"/>
              <a:ext cx="141887" cy="140312"/>
            </a:xfrm>
            <a:custGeom>
              <a:avLst/>
              <a:gdLst/>
              <a:ahLst/>
              <a:cxnLst/>
              <a:rect l="0" t="0" r="0" b="0"/>
              <a:pathLst>
                <a:path w="141887" h="140312">
                  <a:moveTo>
                    <a:pt x="6154" y="0"/>
                  </a:moveTo>
                  <a:lnTo>
                    <a:pt x="6154" y="3793"/>
                  </a:lnTo>
                  <a:lnTo>
                    <a:pt x="3" y="30528"/>
                  </a:lnTo>
                  <a:lnTo>
                    <a:pt x="0" y="57536"/>
                  </a:lnTo>
                  <a:lnTo>
                    <a:pt x="5187" y="92920"/>
                  </a:lnTo>
                  <a:lnTo>
                    <a:pt x="9660" y="110523"/>
                  </a:lnTo>
                  <a:lnTo>
                    <a:pt x="26204" y="140311"/>
                  </a:lnTo>
                  <a:lnTo>
                    <a:pt x="28252" y="139578"/>
                  </a:lnTo>
                  <a:lnTo>
                    <a:pt x="34761" y="134531"/>
                  </a:lnTo>
                  <a:lnTo>
                    <a:pt x="38712" y="126996"/>
                  </a:lnTo>
                  <a:lnTo>
                    <a:pt x="47250" y="95640"/>
                  </a:lnTo>
                  <a:lnTo>
                    <a:pt x="50610" y="74375"/>
                  </a:lnTo>
                  <a:lnTo>
                    <a:pt x="55064" y="52968"/>
                  </a:lnTo>
                  <a:lnTo>
                    <a:pt x="55836" y="42065"/>
                  </a:lnTo>
                  <a:lnTo>
                    <a:pt x="56738" y="39949"/>
                  </a:lnTo>
                  <a:lnTo>
                    <a:pt x="58133" y="38539"/>
                  </a:lnTo>
                  <a:lnTo>
                    <a:pt x="59856" y="37599"/>
                  </a:lnTo>
                  <a:lnTo>
                    <a:pt x="61799" y="37766"/>
                  </a:lnTo>
                  <a:lnTo>
                    <a:pt x="66075" y="40068"/>
                  </a:lnTo>
                  <a:lnTo>
                    <a:pt x="72945" y="49620"/>
                  </a:lnTo>
                  <a:lnTo>
                    <a:pt x="87127" y="82526"/>
                  </a:lnTo>
                  <a:lnTo>
                    <a:pt x="102992" y="116634"/>
                  </a:lnTo>
                  <a:lnTo>
                    <a:pt x="104756" y="126185"/>
                  </a:lnTo>
                  <a:lnTo>
                    <a:pt x="106814" y="129367"/>
                  </a:lnTo>
                  <a:lnTo>
                    <a:pt x="109773" y="131489"/>
                  </a:lnTo>
                  <a:lnTo>
                    <a:pt x="117295" y="133846"/>
                  </a:lnTo>
                  <a:lnTo>
                    <a:pt x="125929" y="134893"/>
                  </a:lnTo>
                  <a:lnTo>
                    <a:pt x="129660" y="132792"/>
                  </a:lnTo>
                  <a:lnTo>
                    <a:pt x="141886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0" name="SMARTInkShape-4638"/>
            <p:cNvSpPr/>
            <p:nvPr/>
          </p:nvSpPr>
          <p:spPr bwMode="auto">
            <a:xfrm>
              <a:off x="2393156" y="150563"/>
              <a:ext cx="163216" cy="146933"/>
            </a:xfrm>
            <a:custGeom>
              <a:avLst/>
              <a:gdLst/>
              <a:ahLst/>
              <a:cxnLst/>
              <a:rect l="0" t="0" r="0" b="0"/>
              <a:pathLst>
                <a:path w="163216" h="146933">
                  <a:moveTo>
                    <a:pt x="0" y="49462"/>
                  </a:moveTo>
                  <a:lnTo>
                    <a:pt x="0" y="42612"/>
                  </a:lnTo>
                  <a:lnTo>
                    <a:pt x="2117" y="72345"/>
                  </a:lnTo>
                  <a:lnTo>
                    <a:pt x="7276" y="101894"/>
                  </a:lnTo>
                  <a:lnTo>
                    <a:pt x="12651" y="120031"/>
                  </a:lnTo>
                  <a:lnTo>
                    <a:pt x="26259" y="143571"/>
                  </a:lnTo>
                  <a:lnTo>
                    <a:pt x="30986" y="146851"/>
                  </a:lnTo>
                  <a:lnTo>
                    <a:pt x="32563" y="146932"/>
                  </a:lnTo>
                  <a:lnTo>
                    <a:pt x="33615" y="146192"/>
                  </a:lnTo>
                  <a:lnTo>
                    <a:pt x="34316" y="144905"/>
                  </a:lnTo>
                  <a:lnTo>
                    <a:pt x="48959" y="132782"/>
                  </a:lnTo>
                  <a:lnTo>
                    <a:pt x="59325" y="111870"/>
                  </a:lnTo>
                  <a:lnTo>
                    <a:pt x="65756" y="77789"/>
                  </a:lnTo>
                  <a:lnTo>
                    <a:pt x="73056" y="50695"/>
                  </a:lnTo>
                  <a:lnTo>
                    <a:pt x="77490" y="43973"/>
                  </a:lnTo>
                  <a:lnTo>
                    <a:pt x="78647" y="45009"/>
                  </a:lnTo>
                  <a:lnTo>
                    <a:pt x="82050" y="50393"/>
                  </a:lnTo>
                  <a:lnTo>
                    <a:pt x="93353" y="85310"/>
                  </a:lnTo>
                  <a:lnTo>
                    <a:pt x="98640" y="93969"/>
                  </a:lnTo>
                  <a:lnTo>
                    <a:pt x="106282" y="100464"/>
                  </a:lnTo>
                  <a:lnTo>
                    <a:pt x="114970" y="103880"/>
                  </a:lnTo>
                  <a:lnTo>
                    <a:pt x="123329" y="106191"/>
                  </a:lnTo>
                  <a:lnTo>
                    <a:pt x="129690" y="109865"/>
                  </a:lnTo>
                  <a:lnTo>
                    <a:pt x="133292" y="110368"/>
                  </a:lnTo>
                  <a:lnTo>
                    <a:pt x="141526" y="108810"/>
                  </a:lnTo>
                  <a:lnTo>
                    <a:pt x="151295" y="103471"/>
                  </a:lnTo>
                  <a:lnTo>
                    <a:pt x="159217" y="93070"/>
                  </a:lnTo>
                  <a:lnTo>
                    <a:pt x="162798" y="79933"/>
                  </a:lnTo>
                  <a:lnTo>
                    <a:pt x="163215" y="56363"/>
                  </a:lnTo>
                  <a:lnTo>
                    <a:pt x="149816" y="21012"/>
                  </a:lnTo>
                  <a:lnTo>
                    <a:pt x="140454" y="5654"/>
                  </a:lnTo>
                  <a:lnTo>
                    <a:pt x="133597" y="2211"/>
                  </a:lnTo>
                  <a:lnTo>
                    <a:pt x="120052" y="0"/>
                  </a:lnTo>
                  <a:lnTo>
                    <a:pt x="114740" y="1814"/>
                  </a:lnTo>
                  <a:lnTo>
                    <a:pt x="112212" y="3409"/>
                  </a:lnTo>
                  <a:lnTo>
                    <a:pt x="110527" y="5266"/>
                  </a:lnTo>
                  <a:lnTo>
                    <a:pt x="108654" y="9447"/>
                  </a:lnTo>
                  <a:lnTo>
                    <a:pt x="108949" y="10879"/>
                  </a:lnTo>
                  <a:lnTo>
                    <a:pt x="109939" y="11834"/>
                  </a:lnTo>
                  <a:lnTo>
                    <a:pt x="129459" y="19230"/>
                  </a:lnTo>
                  <a:lnTo>
                    <a:pt x="142875" y="20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1" name="SMARTInkShape-4639"/>
            <p:cNvSpPr/>
            <p:nvPr/>
          </p:nvSpPr>
          <p:spPr bwMode="auto">
            <a:xfrm>
              <a:off x="2178844" y="271463"/>
              <a:ext cx="78582" cy="35719"/>
            </a:xfrm>
            <a:custGeom>
              <a:avLst/>
              <a:gdLst/>
              <a:ahLst/>
              <a:cxnLst/>
              <a:rect l="0" t="0" r="0" b="0"/>
              <a:pathLst>
                <a:path w="78582" h="35719">
                  <a:moveTo>
                    <a:pt x="0" y="35718"/>
                  </a:moveTo>
                  <a:lnTo>
                    <a:pt x="3792" y="35718"/>
                  </a:lnTo>
                  <a:lnTo>
                    <a:pt x="4909" y="34925"/>
                  </a:lnTo>
                  <a:lnTo>
                    <a:pt x="5654" y="33602"/>
                  </a:lnTo>
                  <a:lnTo>
                    <a:pt x="6151" y="31926"/>
                  </a:lnTo>
                  <a:lnTo>
                    <a:pt x="14784" y="21245"/>
                  </a:lnTo>
                  <a:lnTo>
                    <a:pt x="20064" y="16586"/>
                  </a:lnTo>
                  <a:lnTo>
                    <a:pt x="40632" y="3167"/>
                  </a:lnTo>
                  <a:lnTo>
                    <a:pt x="62246" y="417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2" name="SMARTInkShape-4640"/>
            <p:cNvSpPr/>
            <p:nvPr/>
          </p:nvSpPr>
          <p:spPr bwMode="auto">
            <a:xfrm>
              <a:off x="2143125" y="242888"/>
              <a:ext cx="78582" cy="42863"/>
            </a:xfrm>
            <a:custGeom>
              <a:avLst/>
              <a:gdLst/>
              <a:ahLst/>
              <a:cxnLst/>
              <a:rect l="0" t="0" r="0" b="0"/>
              <a:pathLst>
                <a:path w="78582" h="42863">
                  <a:moveTo>
                    <a:pt x="0" y="42862"/>
                  </a:moveTo>
                  <a:lnTo>
                    <a:pt x="7585" y="42862"/>
                  </a:lnTo>
                  <a:lnTo>
                    <a:pt x="13425" y="40745"/>
                  </a:lnTo>
                  <a:lnTo>
                    <a:pt x="44695" y="22936"/>
                  </a:lnTo>
                  <a:lnTo>
                    <a:pt x="58688" y="8616"/>
                  </a:lnTo>
                  <a:lnTo>
                    <a:pt x="69777" y="2553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59" name="SMARTInkShape-Group964"/>
          <p:cNvGrpSpPr/>
          <p:nvPr/>
        </p:nvGrpSpPr>
        <p:grpSpPr>
          <a:xfrm>
            <a:off x="1779249" y="228894"/>
            <a:ext cx="306727" cy="262007"/>
            <a:chOff x="1779249" y="228894"/>
            <a:chExt cx="306727" cy="262007"/>
          </a:xfrm>
        </p:grpSpPr>
        <p:sp>
          <p:nvSpPr>
            <p:cNvPr id="2539754" name="SMARTInkShape-4641"/>
            <p:cNvSpPr/>
            <p:nvPr/>
          </p:nvSpPr>
          <p:spPr bwMode="auto">
            <a:xfrm>
              <a:off x="1872044" y="258890"/>
              <a:ext cx="213932" cy="124043"/>
            </a:xfrm>
            <a:custGeom>
              <a:avLst/>
              <a:gdLst/>
              <a:ahLst/>
              <a:cxnLst/>
              <a:rect l="0" t="0" r="0" b="0"/>
              <a:pathLst>
                <a:path w="213932" h="124043">
                  <a:moveTo>
                    <a:pt x="13906" y="34004"/>
                  </a:moveTo>
                  <a:lnTo>
                    <a:pt x="13906" y="30211"/>
                  </a:lnTo>
                  <a:lnTo>
                    <a:pt x="13112" y="29094"/>
                  </a:lnTo>
                  <a:lnTo>
                    <a:pt x="11789" y="28349"/>
                  </a:lnTo>
                  <a:lnTo>
                    <a:pt x="0" y="26886"/>
                  </a:lnTo>
                  <a:lnTo>
                    <a:pt x="10307" y="21956"/>
                  </a:lnTo>
                  <a:lnTo>
                    <a:pt x="44263" y="9861"/>
                  </a:lnTo>
                  <a:lnTo>
                    <a:pt x="72780" y="358"/>
                  </a:lnTo>
                  <a:lnTo>
                    <a:pt x="84522" y="0"/>
                  </a:lnTo>
                  <a:lnTo>
                    <a:pt x="92387" y="2487"/>
                  </a:lnTo>
                  <a:lnTo>
                    <a:pt x="98528" y="8355"/>
                  </a:lnTo>
                  <a:lnTo>
                    <a:pt x="101277" y="12142"/>
                  </a:lnTo>
                  <a:lnTo>
                    <a:pt x="104331" y="22700"/>
                  </a:lnTo>
                  <a:lnTo>
                    <a:pt x="104895" y="36124"/>
                  </a:lnTo>
                  <a:lnTo>
                    <a:pt x="98789" y="70612"/>
                  </a:lnTo>
                  <a:lnTo>
                    <a:pt x="87614" y="106058"/>
                  </a:lnTo>
                  <a:lnTo>
                    <a:pt x="82136" y="120000"/>
                  </a:lnTo>
                  <a:lnTo>
                    <a:pt x="82411" y="122291"/>
                  </a:lnTo>
                  <a:lnTo>
                    <a:pt x="83389" y="123818"/>
                  </a:lnTo>
                  <a:lnTo>
                    <a:pt x="85628" y="124042"/>
                  </a:lnTo>
                  <a:lnTo>
                    <a:pt x="92349" y="122175"/>
                  </a:lnTo>
                  <a:lnTo>
                    <a:pt x="124101" y="98855"/>
                  </a:lnTo>
                  <a:lnTo>
                    <a:pt x="155970" y="79358"/>
                  </a:lnTo>
                  <a:lnTo>
                    <a:pt x="185196" y="61013"/>
                  </a:lnTo>
                  <a:lnTo>
                    <a:pt x="213931" y="482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5" name="SMARTInkShape-4642"/>
            <p:cNvSpPr/>
            <p:nvPr/>
          </p:nvSpPr>
          <p:spPr bwMode="auto">
            <a:xfrm>
              <a:off x="1843088" y="231628"/>
              <a:ext cx="35719" cy="216432"/>
            </a:xfrm>
            <a:custGeom>
              <a:avLst/>
              <a:gdLst/>
              <a:ahLst/>
              <a:cxnLst/>
              <a:rect l="0" t="0" r="0" b="0"/>
              <a:pathLst>
                <a:path w="35719" h="216432">
                  <a:moveTo>
                    <a:pt x="0" y="4116"/>
                  </a:moveTo>
                  <a:lnTo>
                    <a:pt x="0" y="0"/>
                  </a:lnTo>
                  <a:lnTo>
                    <a:pt x="0" y="30501"/>
                  </a:lnTo>
                  <a:lnTo>
                    <a:pt x="3792" y="64626"/>
                  </a:lnTo>
                  <a:lnTo>
                    <a:pt x="6150" y="92512"/>
                  </a:lnTo>
                  <a:lnTo>
                    <a:pt x="6849" y="124675"/>
                  </a:lnTo>
                  <a:lnTo>
                    <a:pt x="10848" y="155548"/>
                  </a:lnTo>
                  <a:lnTo>
                    <a:pt x="14402" y="187928"/>
                  </a:lnTo>
                  <a:lnTo>
                    <a:pt x="19789" y="204452"/>
                  </a:lnTo>
                  <a:lnTo>
                    <a:pt x="27261" y="216431"/>
                  </a:lnTo>
                  <a:lnTo>
                    <a:pt x="28492" y="215509"/>
                  </a:lnTo>
                  <a:lnTo>
                    <a:pt x="31978" y="210252"/>
                  </a:lnTo>
                  <a:lnTo>
                    <a:pt x="35718" y="1827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6" name="SMARTInkShape-4643"/>
            <p:cNvSpPr/>
            <p:nvPr/>
          </p:nvSpPr>
          <p:spPr bwMode="auto">
            <a:xfrm>
              <a:off x="1793496" y="228894"/>
              <a:ext cx="35305" cy="262007"/>
            </a:xfrm>
            <a:custGeom>
              <a:avLst/>
              <a:gdLst/>
              <a:ahLst/>
              <a:cxnLst/>
              <a:rect l="0" t="0" r="0" b="0"/>
              <a:pathLst>
                <a:path w="35305" h="262007">
                  <a:moveTo>
                    <a:pt x="28160" y="6850"/>
                  </a:moveTo>
                  <a:lnTo>
                    <a:pt x="24368" y="3057"/>
                  </a:lnTo>
                  <a:lnTo>
                    <a:pt x="20389" y="1195"/>
                  </a:lnTo>
                  <a:lnTo>
                    <a:pt x="11368" y="0"/>
                  </a:lnTo>
                  <a:lnTo>
                    <a:pt x="9028" y="1490"/>
                  </a:lnTo>
                  <a:lnTo>
                    <a:pt x="4311" y="7378"/>
                  </a:lnTo>
                  <a:lnTo>
                    <a:pt x="1686" y="15287"/>
                  </a:lnTo>
                  <a:lnTo>
                    <a:pt x="0" y="37091"/>
                  </a:lnTo>
                  <a:lnTo>
                    <a:pt x="3501" y="64935"/>
                  </a:lnTo>
                  <a:lnTo>
                    <a:pt x="5772" y="98320"/>
                  </a:lnTo>
                  <a:lnTo>
                    <a:pt x="10238" y="133347"/>
                  </a:lnTo>
                  <a:lnTo>
                    <a:pt x="12796" y="165069"/>
                  </a:lnTo>
                  <a:lnTo>
                    <a:pt x="17346" y="198368"/>
                  </a:lnTo>
                  <a:lnTo>
                    <a:pt x="21085" y="232976"/>
                  </a:lnTo>
                  <a:lnTo>
                    <a:pt x="27072" y="257212"/>
                  </a:lnTo>
                  <a:lnTo>
                    <a:pt x="28228" y="259483"/>
                  </a:lnTo>
                  <a:lnTo>
                    <a:pt x="29793" y="260997"/>
                  </a:lnTo>
                  <a:lnTo>
                    <a:pt x="31630" y="262006"/>
                  </a:lnTo>
                  <a:lnTo>
                    <a:pt x="32855" y="261091"/>
                  </a:lnTo>
                  <a:lnTo>
                    <a:pt x="34215" y="255842"/>
                  </a:lnTo>
                  <a:lnTo>
                    <a:pt x="35161" y="225112"/>
                  </a:lnTo>
                  <a:lnTo>
                    <a:pt x="35304" y="199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7" name="SMARTInkShape-4644"/>
            <p:cNvSpPr/>
            <p:nvPr/>
          </p:nvSpPr>
          <p:spPr bwMode="auto">
            <a:xfrm>
              <a:off x="1779249" y="271491"/>
              <a:ext cx="105859" cy="139322"/>
            </a:xfrm>
            <a:custGeom>
              <a:avLst/>
              <a:gdLst/>
              <a:ahLst/>
              <a:cxnLst/>
              <a:rect l="0" t="0" r="0" b="0"/>
              <a:pathLst>
                <a:path w="105859" h="139322">
                  <a:moveTo>
                    <a:pt x="85270" y="14259"/>
                  </a:moveTo>
                  <a:lnTo>
                    <a:pt x="85270" y="0"/>
                  </a:lnTo>
                  <a:lnTo>
                    <a:pt x="85270" y="3772"/>
                  </a:lnTo>
                  <a:lnTo>
                    <a:pt x="84476" y="4887"/>
                  </a:lnTo>
                  <a:lnTo>
                    <a:pt x="83153" y="5629"/>
                  </a:lnTo>
                  <a:lnTo>
                    <a:pt x="79119" y="6822"/>
                  </a:lnTo>
                  <a:lnTo>
                    <a:pt x="78567" y="9101"/>
                  </a:lnTo>
                  <a:lnTo>
                    <a:pt x="78134" y="14170"/>
                  </a:lnTo>
                  <a:lnTo>
                    <a:pt x="78126" y="7407"/>
                  </a:lnTo>
                  <a:lnTo>
                    <a:pt x="64919" y="7118"/>
                  </a:lnTo>
                  <a:lnTo>
                    <a:pt x="58349" y="12025"/>
                  </a:lnTo>
                  <a:lnTo>
                    <a:pt x="51717" y="13597"/>
                  </a:lnTo>
                  <a:lnTo>
                    <a:pt x="47074" y="13965"/>
                  </a:lnTo>
                  <a:lnTo>
                    <a:pt x="42365" y="16245"/>
                  </a:lnTo>
                  <a:lnTo>
                    <a:pt x="37626" y="19110"/>
                  </a:lnTo>
                  <a:lnTo>
                    <a:pt x="18446" y="26905"/>
                  </a:lnTo>
                  <a:lnTo>
                    <a:pt x="12443" y="31256"/>
                  </a:lnTo>
                  <a:lnTo>
                    <a:pt x="9246" y="35836"/>
                  </a:lnTo>
                  <a:lnTo>
                    <a:pt x="7446" y="42877"/>
                  </a:lnTo>
                  <a:lnTo>
                    <a:pt x="6733" y="53355"/>
                  </a:lnTo>
                  <a:lnTo>
                    <a:pt x="8305" y="54610"/>
                  </a:lnTo>
                  <a:lnTo>
                    <a:pt x="20119" y="56625"/>
                  </a:lnTo>
                  <a:lnTo>
                    <a:pt x="51330" y="60885"/>
                  </a:lnTo>
                  <a:lnTo>
                    <a:pt x="72774" y="65185"/>
                  </a:lnTo>
                  <a:lnTo>
                    <a:pt x="97098" y="80271"/>
                  </a:lnTo>
                  <a:lnTo>
                    <a:pt x="100299" y="83667"/>
                  </a:lnTo>
                  <a:lnTo>
                    <a:pt x="103856" y="91674"/>
                  </a:lnTo>
                  <a:lnTo>
                    <a:pt x="105858" y="105106"/>
                  </a:lnTo>
                  <a:lnTo>
                    <a:pt x="104210" y="112315"/>
                  </a:lnTo>
                  <a:lnTo>
                    <a:pt x="96702" y="122952"/>
                  </a:lnTo>
                  <a:lnTo>
                    <a:pt x="92892" y="127202"/>
                  </a:lnTo>
                  <a:lnTo>
                    <a:pt x="84424" y="131925"/>
                  </a:lnTo>
                  <a:lnTo>
                    <a:pt x="61346" y="139321"/>
                  </a:lnTo>
                  <a:lnTo>
                    <a:pt x="47137" y="136334"/>
                  </a:lnTo>
                  <a:lnTo>
                    <a:pt x="28113" y="130330"/>
                  </a:lnTo>
                  <a:lnTo>
                    <a:pt x="19386" y="128552"/>
                  </a:lnTo>
                  <a:lnTo>
                    <a:pt x="10010" y="123089"/>
                  </a:lnTo>
                  <a:lnTo>
                    <a:pt x="1080" y="115589"/>
                  </a:lnTo>
                  <a:lnTo>
                    <a:pt x="227" y="112741"/>
                  </a:lnTo>
                  <a:lnTo>
                    <a:pt x="0" y="110870"/>
                  </a:lnTo>
                  <a:lnTo>
                    <a:pt x="642" y="109622"/>
                  </a:lnTo>
                  <a:lnTo>
                    <a:pt x="1864" y="108791"/>
                  </a:lnTo>
                  <a:lnTo>
                    <a:pt x="3472" y="108236"/>
                  </a:lnTo>
                  <a:lnTo>
                    <a:pt x="4544" y="107073"/>
                  </a:lnTo>
                  <a:lnTo>
                    <a:pt x="6689" y="999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58" name="SMARTInkShape-4645"/>
            <p:cNvSpPr/>
            <p:nvPr/>
          </p:nvSpPr>
          <p:spPr bwMode="auto">
            <a:xfrm>
              <a:off x="1857375" y="314325"/>
              <a:ext cx="14289" cy="14289"/>
            </a:xfrm>
            <a:custGeom>
              <a:avLst/>
              <a:gdLst/>
              <a:ahLst/>
              <a:cxnLst/>
              <a:rect l="0" t="0" r="0" b="0"/>
              <a:pathLst>
                <a:path w="14289" h="14289">
                  <a:moveTo>
                    <a:pt x="14288" y="14288"/>
                  </a:moveTo>
                  <a:lnTo>
                    <a:pt x="3646" y="14288"/>
                  </a:lnTo>
                  <a:lnTo>
                    <a:pt x="2430" y="13494"/>
                  </a:lnTo>
                  <a:lnTo>
                    <a:pt x="1620" y="12171"/>
                  </a:lnTo>
                  <a:lnTo>
                    <a:pt x="95" y="743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60" name="SMARTInkShape-4646"/>
          <p:cNvSpPr/>
          <p:nvPr/>
        </p:nvSpPr>
        <p:spPr bwMode="auto">
          <a:xfrm>
            <a:off x="3058544" y="5168302"/>
            <a:ext cx="198076" cy="226719"/>
          </a:xfrm>
          <a:custGeom>
            <a:avLst/>
            <a:gdLst/>
            <a:ahLst/>
            <a:cxnLst/>
            <a:rect l="0" t="0" r="0" b="0"/>
            <a:pathLst>
              <a:path w="198076" h="226719">
                <a:moveTo>
                  <a:pt x="13269" y="96643"/>
                </a:moveTo>
                <a:lnTo>
                  <a:pt x="7118" y="96643"/>
                </a:lnTo>
                <a:lnTo>
                  <a:pt x="6787" y="95848"/>
                </a:lnTo>
                <a:lnTo>
                  <a:pt x="6419" y="92850"/>
                </a:lnTo>
                <a:lnTo>
                  <a:pt x="5527" y="91732"/>
                </a:lnTo>
                <a:lnTo>
                  <a:pt x="2420" y="90491"/>
                </a:lnTo>
                <a:lnTo>
                  <a:pt x="1273" y="89366"/>
                </a:lnTo>
                <a:lnTo>
                  <a:pt x="0" y="86000"/>
                </a:lnTo>
                <a:lnTo>
                  <a:pt x="454" y="83991"/>
                </a:lnTo>
                <a:lnTo>
                  <a:pt x="4886" y="77371"/>
                </a:lnTo>
                <a:lnTo>
                  <a:pt x="9014" y="72731"/>
                </a:lnTo>
                <a:lnTo>
                  <a:pt x="11377" y="65906"/>
                </a:lnTo>
                <a:lnTo>
                  <a:pt x="12008" y="61864"/>
                </a:lnTo>
                <a:lnTo>
                  <a:pt x="14016" y="58375"/>
                </a:lnTo>
                <a:lnTo>
                  <a:pt x="36836" y="40754"/>
                </a:lnTo>
                <a:lnTo>
                  <a:pt x="71599" y="19350"/>
                </a:lnTo>
                <a:lnTo>
                  <a:pt x="88614" y="7674"/>
                </a:lnTo>
                <a:lnTo>
                  <a:pt x="114209" y="0"/>
                </a:lnTo>
                <a:lnTo>
                  <a:pt x="116281" y="464"/>
                </a:lnTo>
                <a:lnTo>
                  <a:pt x="117662" y="1567"/>
                </a:lnTo>
                <a:lnTo>
                  <a:pt x="119197" y="4909"/>
                </a:lnTo>
                <a:lnTo>
                  <a:pt x="119606" y="6912"/>
                </a:lnTo>
                <a:lnTo>
                  <a:pt x="116390" y="17315"/>
                </a:lnTo>
                <a:lnTo>
                  <a:pt x="108192" y="29349"/>
                </a:lnTo>
                <a:lnTo>
                  <a:pt x="102072" y="36928"/>
                </a:lnTo>
                <a:lnTo>
                  <a:pt x="99906" y="44200"/>
                </a:lnTo>
                <a:lnTo>
                  <a:pt x="99399" y="48993"/>
                </a:lnTo>
                <a:lnTo>
                  <a:pt x="100851" y="51382"/>
                </a:lnTo>
                <a:lnTo>
                  <a:pt x="110480" y="58537"/>
                </a:lnTo>
                <a:lnTo>
                  <a:pt x="118915" y="63302"/>
                </a:lnTo>
                <a:lnTo>
                  <a:pt x="152846" y="71441"/>
                </a:lnTo>
                <a:lnTo>
                  <a:pt x="188407" y="84823"/>
                </a:lnTo>
                <a:lnTo>
                  <a:pt x="191941" y="87969"/>
                </a:lnTo>
                <a:lnTo>
                  <a:pt x="195865" y="95698"/>
                </a:lnTo>
                <a:lnTo>
                  <a:pt x="198075" y="112766"/>
                </a:lnTo>
                <a:lnTo>
                  <a:pt x="192242" y="126033"/>
                </a:lnTo>
                <a:lnTo>
                  <a:pt x="169095" y="157745"/>
                </a:lnTo>
                <a:lnTo>
                  <a:pt x="144812" y="185214"/>
                </a:lnTo>
                <a:lnTo>
                  <a:pt x="114658" y="215649"/>
                </a:lnTo>
                <a:lnTo>
                  <a:pt x="103045" y="224411"/>
                </a:lnTo>
                <a:lnTo>
                  <a:pt x="98520" y="226271"/>
                </a:lnTo>
                <a:lnTo>
                  <a:pt x="94709" y="226718"/>
                </a:lnTo>
                <a:lnTo>
                  <a:pt x="91375" y="226221"/>
                </a:lnTo>
                <a:lnTo>
                  <a:pt x="89152" y="224303"/>
                </a:lnTo>
                <a:lnTo>
                  <a:pt x="86682" y="217938"/>
                </a:lnTo>
                <a:lnTo>
                  <a:pt x="91850" y="18236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761" name="SMARTInkShape-4647"/>
          <p:cNvSpPr/>
          <p:nvPr/>
        </p:nvSpPr>
        <p:spPr bwMode="auto">
          <a:xfrm>
            <a:off x="2172693" y="5307670"/>
            <a:ext cx="306189" cy="287207"/>
          </a:xfrm>
          <a:custGeom>
            <a:avLst/>
            <a:gdLst/>
            <a:ahLst/>
            <a:cxnLst/>
            <a:rect l="0" t="0" r="0" b="0"/>
            <a:pathLst>
              <a:path w="306189" h="287207">
                <a:moveTo>
                  <a:pt x="6151" y="121580"/>
                </a:moveTo>
                <a:lnTo>
                  <a:pt x="2358" y="121580"/>
                </a:lnTo>
                <a:lnTo>
                  <a:pt x="1241" y="119993"/>
                </a:lnTo>
                <a:lnTo>
                  <a:pt x="0" y="113995"/>
                </a:lnTo>
                <a:lnTo>
                  <a:pt x="1565" y="108154"/>
                </a:lnTo>
                <a:lnTo>
                  <a:pt x="15636" y="75422"/>
                </a:lnTo>
                <a:lnTo>
                  <a:pt x="32807" y="43759"/>
                </a:lnTo>
                <a:lnTo>
                  <a:pt x="61872" y="9497"/>
                </a:lnTo>
                <a:lnTo>
                  <a:pt x="67111" y="3995"/>
                </a:lnTo>
                <a:lnTo>
                  <a:pt x="72191" y="1121"/>
                </a:lnTo>
                <a:lnTo>
                  <a:pt x="77165" y="0"/>
                </a:lnTo>
                <a:lnTo>
                  <a:pt x="82069" y="45"/>
                </a:lnTo>
                <a:lnTo>
                  <a:pt x="86925" y="2456"/>
                </a:lnTo>
                <a:lnTo>
                  <a:pt x="96555" y="11486"/>
                </a:lnTo>
                <a:lnTo>
                  <a:pt x="101893" y="29787"/>
                </a:lnTo>
                <a:lnTo>
                  <a:pt x="104265" y="54590"/>
                </a:lnTo>
                <a:lnTo>
                  <a:pt x="105320" y="84133"/>
                </a:lnTo>
                <a:lnTo>
                  <a:pt x="104807" y="101378"/>
                </a:lnTo>
                <a:lnTo>
                  <a:pt x="103672" y="120018"/>
                </a:lnTo>
                <a:lnTo>
                  <a:pt x="102121" y="139589"/>
                </a:lnTo>
                <a:lnTo>
                  <a:pt x="101087" y="158192"/>
                </a:lnTo>
                <a:lnTo>
                  <a:pt x="99938" y="193679"/>
                </a:lnTo>
                <a:lnTo>
                  <a:pt x="97311" y="223738"/>
                </a:lnTo>
                <a:lnTo>
                  <a:pt x="94291" y="249534"/>
                </a:lnTo>
                <a:lnTo>
                  <a:pt x="92950" y="271582"/>
                </a:lnTo>
                <a:lnTo>
                  <a:pt x="94179" y="278731"/>
                </a:lnTo>
                <a:lnTo>
                  <a:pt x="96586" y="283497"/>
                </a:lnTo>
                <a:lnTo>
                  <a:pt x="99779" y="286675"/>
                </a:lnTo>
                <a:lnTo>
                  <a:pt x="104288" y="287206"/>
                </a:lnTo>
                <a:lnTo>
                  <a:pt x="115649" y="283562"/>
                </a:lnTo>
                <a:lnTo>
                  <a:pt x="149635" y="256088"/>
                </a:lnTo>
                <a:lnTo>
                  <a:pt x="173903" y="235601"/>
                </a:lnTo>
                <a:lnTo>
                  <a:pt x="200563" y="215383"/>
                </a:lnTo>
                <a:lnTo>
                  <a:pt x="226700" y="195814"/>
                </a:lnTo>
                <a:lnTo>
                  <a:pt x="260058" y="166153"/>
                </a:lnTo>
                <a:lnTo>
                  <a:pt x="290756" y="136550"/>
                </a:lnTo>
                <a:lnTo>
                  <a:pt x="306188" y="12158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762" name="SMARTInkShape-4648"/>
          <p:cNvSpPr/>
          <p:nvPr/>
        </p:nvSpPr>
        <p:spPr bwMode="auto">
          <a:xfrm>
            <a:off x="1507331" y="5407820"/>
            <a:ext cx="35622" cy="264319"/>
          </a:xfrm>
          <a:custGeom>
            <a:avLst/>
            <a:gdLst/>
            <a:ahLst/>
            <a:cxnLst/>
            <a:rect l="0" t="0" r="0" b="0"/>
            <a:pathLst>
              <a:path w="35622" h="264319">
                <a:moveTo>
                  <a:pt x="0" y="0"/>
                </a:moveTo>
                <a:lnTo>
                  <a:pt x="0" y="3791"/>
                </a:lnTo>
                <a:lnTo>
                  <a:pt x="2117" y="7770"/>
                </a:lnTo>
                <a:lnTo>
                  <a:pt x="5704" y="13771"/>
                </a:lnTo>
                <a:lnTo>
                  <a:pt x="16793" y="43734"/>
                </a:lnTo>
                <a:lnTo>
                  <a:pt x="23849" y="72135"/>
                </a:lnTo>
                <a:lnTo>
                  <a:pt x="27175" y="105686"/>
                </a:lnTo>
                <a:lnTo>
                  <a:pt x="31953" y="140763"/>
                </a:lnTo>
                <a:lnTo>
                  <a:pt x="34603" y="176291"/>
                </a:lnTo>
                <a:lnTo>
                  <a:pt x="35388" y="208162"/>
                </a:lnTo>
                <a:lnTo>
                  <a:pt x="35621" y="237713"/>
                </a:lnTo>
                <a:lnTo>
                  <a:pt x="33559" y="250641"/>
                </a:lnTo>
                <a:lnTo>
                  <a:pt x="28575" y="2643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70" name="SMARTInkShape-Group968"/>
          <p:cNvGrpSpPr/>
          <p:nvPr/>
        </p:nvGrpSpPr>
        <p:grpSpPr>
          <a:xfrm>
            <a:off x="4093369" y="3636461"/>
            <a:ext cx="828677" cy="349206"/>
            <a:chOff x="4093369" y="3636461"/>
            <a:chExt cx="828677" cy="349206"/>
          </a:xfrm>
        </p:grpSpPr>
        <p:sp>
          <p:nvSpPr>
            <p:cNvPr id="2539763" name="SMARTInkShape-4649"/>
            <p:cNvSpPr/>
            <p:nvPr/>
          </p:nvSpPr>
          <p:spPr bwMode="auto">
            <a:xfrm>
              <a:off x="4786313" y="3750469"/>
              <a:ext cx="135733" cy="50007"/>
            </a:xfrm>
            <a:custGeom>
              <a:avLst/>
              <a:gdLst/>
              <a:ahLst/>
              <a:cxnLst/>
              <a:rect l="0" t="0" r="0" b="0"/>
              <a:pathLst>
                <a:path w="135733" h="50007">
                  <a:moveTo>
                    <a:pt x="0" y="50006"/>
                  </a:moveTo>
                  <a:lnTo>
                    <a:pt x="24377" y="29421"/>
                  </a:lnTo>
                  <a:lnTo>
                    <a:pt x="57537" y="14712"/>
                  </a:lnTo>
                  <a:lnTo>
                    <a:pt x="92126" y="3231"/>
                  </a:lnTo>
                  <a:lnTo>
                    <a:pt x="126288" y="189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4" name="SMARTInkShape-4650"/>
            <p:cNvSpPr/>
            <p:nvPr/>
          </p:nvSpPr>
          <p:spPr bwMode="auto">
            <a:xfrm>
              <a:off x="4729163" y="3657600"/>
              <a:ext cx="142876" cy="42864"/>
            </a:xfrm>
            <a:custGeom>
              <a:avLst/>
              <a:gdLst/>
              <a:ahLst/>
              <a:cxnLst/>
              <a:rect l="0" t="0" r="0" b="0"/>
              <a:pathLst>
                <a:path w="142876" h="42864">
                  <a:moveTo>
                    <a:pt x="0" y="42863"/>
                  </a:moveTo>
                  <a:lnTo>
                    <a:pt x="32715" y="42069"/>
                  </a:lnTo>
                  <a:lnTo>
                    <a:pt x="64839" y="36712"/>
                  </a:lnTo>
                  <a:lnTo>
                    <a:pt x="76706" y="31927"/>
                  </a:lnTo>
                  <a:lnTo>
                    <a:pt x="107056" y="1711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5" name="SMARTInkShape-4651"/>
            <p:cNvSpPr/>
            <p:nvPr/>
          </p:nvSpPr>
          <p:spPr bwMode="auto">
            <a:xfrm>
              <a:off x="4393461" y="3636461"/>
              <a:ext cx="185684" cy="311958"/>
            </a:xfrm>
            <a:custGeom>
              <a:avLst/>
              <a:gdLst/>
              <a:ahLst/>
              <a:cxnLst/>
              <a:rect l="0" t="0" r="0" b="0"/>
              <a:pathLst>
                <a:path w="185684" h="311958">
                  <a:moveTo>
                    <a:pt x="42808" y="178302"/>
                  </a:moveTo>
                  <a:lnTo>
                    <a:pt x="42808" y="163867"/>
                  </a:lnTo>
                  <a:lnTo>
                    <a:pt x="40691" y="157863"/>
                  </a:lnTo>
                  <a:lnTo>
                    <a:pt x="37898" y="152549"/>
                  </a:lnTo>
                  <a:lnTo>
                    <a:pt x="35532" y="145095"/>
                  </a:lnTo>
                  <a:lnTo>
                    <a:pt x="32166" y="140260"/>
                  </a:lnTo>
                  <a:lnTo>
                    <a:pt x="30157" y="139447"/>
                  </a:lnTo>
                  <a:lnTo>
                    <a:pt x="28024" y="139698"/>
                  </a:lnTo>
                  <a:lnTo>
                    <a:pt x="25808" y="140660"/>
                  </a:lnTo>
                  <a:lnTo>
                    <a:pt x="21229" y="145961"/>
                  </a:lnTo>
                  <a:lnTo>
                    <a:pt x="11822" y="166092"/>
                  </a:lnTo>
                  <a:lnTo>
                    <a:pt x="3114" y="198703"/>
                  </a:lnTo>
                  <a:lnTo>
                    <a:pt x="884" y="226327"/>
                  </a:lnTo>
                  <a:lnTo>
                    <a:pt x="224" y="254620"/>
                  </a:lnTo>
                  <a:lnTo>
                    <a:pt x="0" y="288392"/>
                  </a:lnTo>
                  <a:lnTo>
                    <a:pt x="763" y="299462"/>
                  </a:lnTo>
                  <a:lnTo>
                    <a:pt x="3749" y="307027"/>
                  </a:lnTo>
                  <a:lnTo>
                    <a:pt x="5656" y="309362"/>
                  </a:lnTo>
                  <a:lnTo>
                    <a:pt x="9892" y="311957"/>
                  </a:lnTo>
                  <a:lnTo>
                    <a:pt x="12132" y="311855"/>
                  </a:lnTo>
                  <a:lnTo>
                    <a:pt x="16739" y="309625"/>
                  </a:lnTo>
                  <a:lnTo>
                    <a:pt x="27587" y="296323"/>
                  </a:lnTo>
                  <a:lnTo>
                    <a:pt x="39772" y="264791"/>
                  </a:lnTo>
                  <a:lnTo>
                    <a:pt x="47376" y="237354"/>
                  </a:lnTo>
                  <a:lnTo>
                    <a:pt x="54940" y="203872"/>
                  </a:lnTo>
                  <a:lnTo>
                    <a:pt x="56906" y="177871"/>
                  </a:lnTo>
                  <a:lnTo>
                    <a:pt x="61980" y="195355"/>
                  </a:lnTo>
                  <a:lnTo>
                    <a:pt x="63793" y="223827"/>
                  </a:lnTo>
                  <a:lnTo>
                    <a:pt x="67943" y="255998"/>
                  </a:lnTo>
                  <a:lnTo>
                    <a:pt x="73047" y="290368"/>
                  </a:lnTo>
                  <a:lnTo>
                    <a:pt x="74873" y="295875"/>
                  </a:lnTo>
                  <a:lnTo>
                    <a:pt x="77678" y="299546"/>
                  </a:lnTo>
                  <a:lnTo>
                    <a:pt x="85029" y="303626"/>
                  </a:lnTo>
                  <a:lnTo>
                    <a:pt x="88417" y="303920"/>
                  </a:lnTo>
                  <a:lnTo>
                    <a:pt x="94300" y="302130"/>
                  </a:lnTo>
                  <a:lnTo>
                    <a:pt x="105866" y="289075"/>
                  </a:lnTo>
                  <a:lnTo>
                    <a:pt x="123203" y="256833"/>
                  </a:lnTo>
                  <a:lnTo>
                    <a:pt x="132422" y="223707"/>
                  </a:lnTo>
                  <a:lnTo>
                    <a:pt x="137669" y="197688"/>
                  </a:lnTo>
                  <a:lnTo>
                    <a:pt x="142648" y="168132"/>
                  </a:lnTo>
                  <a:lnTo>
                    <a:pt x="147506" y="136475"/>
                  </a:lnTo>
                  <a:lnTo>
                    <a:pt x="152311" y="103885"/>
                  </a:lnTo>
                  <a:lnTo>
                    <a:pt x="157093" y="72996"/>
                  </a:lnTo>
                  <a:lnTo>
                    <a:pt x="161070" y="45774"/>
                  </a:lnTo>
                  <a:lnTo>
                    <a:pt x="162515" y="17855"/>
                  </a:lnTo>
                  <a:lnTo>
                    <a:pt x="160040" y="4862"/>
                  </a:lnTo>
                  <a:lnTo>
                    <a:pt x="157475" y="1557"/>
                  </a:lnTo>
                  <a:lnTo>
                    <a:pt x="154178" y="147"/>
                  </a:lnTo>
                  <a:lnTo>
                    <a:pt x="150392" y="0"/>
                  </a:lnTo>
                  <a:lnTo>
                    <a:pt x="146281" y="2284"/>
                  </a:lnTo>
                  <a:lnTo>
                    <a:pt x="137479" y="11171"/>
                  </a:lnTo>
                  <a:lnTo>
                    <a:pt x="123599" y="37148"/>
                  </a:lnTo>
                  <a:lnTo>
                    <a:pt x="116286" y="60798"/>
                  </a:lnTo>
                  <a:lnTo>
                    <a:pt x="110390" y="87978"/>
                  </a:lnTo>
                  <a:lnTo>
                    <a:pt x="105123" y="118578"/>
                  </a:lnTo>
                  <a:lnTo>
                    <a:pt x="102254" y="150700"/>
                  </a:lnTo>
                  <a:lnTo>
                    <a:pt x="101772" y="182703"/>
                  </a:lnTo>
                  <a:lnTo>
                    <a:pt x="104204" y="212801"/>
                  </a:lnTo>
                  <a:lnTo>
                    <a:pt x="110047" y="237820"/>
                  </a:lnTo>
                  <a:lnTo>
                    <a:pt x="122262" y="267639"/>
                  </a:lnTo>
                  <a:lnTo>
                    <a:pt x="140611" y="295256"/>
                  </a:lnTo>
                  <a:lnTo>
                    <a:pt x="150041" y="301718"/>
                  </a:lnTo>
                  <a:lnTo>
                    <a:pt x="154778" y="303442"/>
                  </a:lnTo>
                  <a:lnTo>
                    <a:pt x="159523" y="303004"/>
                  </a:lnTo>
                  <a:lnTo>
                    <a:pt x="169029" y="298283"/>
                  </a:lnTo>
                  <a:lnTo>
                    <a:pt x="185683" y="2783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6" name="SMARTInkShape-4652"/>
            <p:cNvSpPr/>
            <p:nvPr/>
          </p:nvSpPr>
          <p:spPr bwMode="auto">
            <a:xfrm>
              <a:off x="4221956" y="3779044"/>
              <a:ext cx="128589" cy="141003"/>
            </a:xfrm>
            <a:custGeom>
              <a:avLst/>
              <a:gdLst/>
              <a:ahLst/>
              <a:cxnLst/>
              <a:rect l="0" t="0" r="0" b="0"/>
              <a:pathLst>
                <a:path w="128589" h="141003">
                  <a:moveTo>
                    <a:pt x="0" y="0"/>
                  </a:moveTo>
                  <a:lnTo>
                    <a:pt x="5703" y="6497"/>
                  </a:lnTo>
                  <a:lnTo>
                    <a:pt x="11391" y="17888"/>
                  </a:lnTo>
                  <a:lnTo>
                    <a:pt x="20530" y="51847"/>
                  </a:lnTo>
                  <a:lnTo>
                    <a:pt x="34365" y="84442"/>
                  </a:lnTo>
                  <a:lnTo>
                    <a:pt x="44578" y="104659"/>
                  </a:lnTo>
                  <a:lnTo>
                    <a:pt x="66357" y="136555"/>
                  </a:lnTo>
                  <a:lnTo>
                    <a:pt x="71297" y="140066"/>
                  </a:lnTo>
                  <a:lnTo>
                    <a:pt x="73725" y="141002"/>
                  </a:lnTo>
                  <a:lnTo>
                    <a:pt x="76137" y="140833"/>
                  </a:lnTo>
                  <a:lnTo>
                    <a:pt x="80935" y="138527"/>
                  </a:lnTo>
                  <a:lnTo>
                    <a:pt x="82532" y="136008"/>
                  </a:lnTo>
                  <a:lnTo>
                    <a:pt x="96058" y="105822"/>
                  </a:lnTo>
                  <a:lnTo>
                    <a:pt x="109330" y="71262"/>
                  </a:lnTo>
                  <a:lnTo>
                    <a:pt x="119300" y="37812"/>
                  </a:lnTo>
                  <a:lnTo>
                    <a:pt x="121285" y="28712"/>
                  </a:lnTo>
                  <a:lnTo>
                    <a:pt x="122925" y="26285"/>
                  </a:lnTo>
                  <a:lnTo>
                    <a:pt x="12858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7" name="SMARTInkShape-4653"/>
            <p:cNvSpPr/>
            <p:nvPr/>
          </p:nvSpPr>
          <p:spPr bwMode="auto">
            <a:xfrm>
              <a:off x="4150839" y="3700463"/>
              <a:ext cx="21112" cy="42359"/>
            </a:xfrm>
            <a:custGeom>
              <a:avLst/>
              <a:gdLst/>
              <a:ahLst/>
              <a:cxnLst/>
              <a:rect l="0" t="0" r="0" b="0"/>
              <a:pathLst>
                <a:path w="21112" h="42359">
                  <a:moveTo>
                    <a:pt x="13967" y="0"/>
                  </a:moveTo>
                  <a:lnTo>
                    <a:pt x="13967" y="3792"/>
                  </a:lnTo>
                  <a:lnTo>
                    <a:pt x="11851" y="7770"/>
                  </a:lnTo>
                  <a:lnTo>
                    <a:pt x="9058" y="12184"/>
                  </a:lnTo>
                  <a:lnTo>
                    <a:pt x="0" y="41160"/>
                  </a:lnTo>
                  <a:lnTo>
                    <a:pt x="687" y="41727"/>
                  </a:lnTo>
                  <a:lnTo>
                    <a:pt x="3567" y="42358"/>
                  </a:lnTo>
                  <a:lnTo>
                    <a:pt x="7493" y="40521"/>
                  </a:lnTo>
                  <a:lnTo>
                    <a:pt x="21111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8" name="SMARTInkShape-4654"/>
            <p:cNvSpPr/>
            <p:nvPr/>
          </p:nvSpPr>
          <p:spPr bwMode="auto">
            <a:xfrm>
              <a:off x="4180113" y="3800475"/>
              <a:ext cx="20413" cy="147955"/>
            </a:xfrm>
            <a:custGeom>
              <a:avLst/>
              <a:gdLst/>
              <a:ahLst/>
              <a:cxnLst/>
              <a:rect l="0" t="0" r="0" b="0"/>
              <a:pathLst>
                <a:path w="20413" h="147955">
                  <a:moveTo>
                    <a:pt x="13268" y="0"/>
                  </a:moveTo>
                  <a:lnTo>
                    <a:pt x="13268" y="3792"/>
                  </a:lnTo>
                  <a:lnTo>
                    <a:pt x="11152" y="7771"/>
                  </a:lnTo>
                  <a:lnTo>
                    <a:pt x="9476" y="9943"/>
                  </a:lnTo>
                  <a:lnTo>
                    <a:pt x="7614" y="16590"/>
                  </a:lnTo>
                  <a:lnTo>
                    <a:pt x="4139" y="50836"/>
                  </a:lnTo>
                  <a:lnTo>
                    <a:pt x="0" y="82538"/>
                  </a:lnTo>
                  <a:lnTo>
                    <a:pt x="4091" y="117786"/>
                  </a:lnTo>
                  <a:lnTo>
                    <a:pt x="6316" y="135529"/>
                  </a:lnTo>
                  <a:lnTo>
                    <a:pt x="12196" y="147954"/>
                  </a:lnTo>
                  <a:lnTo>
                    <a:pt x="13347" y="147055"/>
                  </a:lnTo>
                  <a:lnTo>
                    <a:pt x="20412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69" name="SMARTInkShape-4655"/>
            <p:cNvSpPr/>
            <p:nvPr/>
          </p:nvSpPr>
          <p:spPr bwMode="auto">
            <a:xfrm>
              <a:off x="4093369" y="3900488"/>
              <a:ext cx="28576" cy="85179"/>
            </a:xfrm>
            <a:custGeom>
              <a:avLst/>
              <a:gdLst/>
              <a:ahLst/>
              <a:cxnLst/>
              <a:rect l="0" t="0" r="0" b="0"/>
              <a:pathLst>
                <a:path w="28576" h="85179">
                  <a:moveTo>
                    <a:pt x="0" y="0"/>
                  </a:moveTo>
                  <a:lnTo>
                    <a:pt x="0" y="14434"/>
                  </a:lnTo>
                  <a:lnTo>
                    <a:pt x="2116" y="20438"/>
                  </a:lnTo>
                  <a:lnTo>
                    <a:pt x="3792" y="23150"/>
                  </a:lnTo>
                  <a:lnTo>
                    <a:pt x="10642" y="54135"/>
                  </a:lnTo>
                  <a:lnTo>
                    <a:pt x="15924" y="76381"/>
                  </a:lnTo>
                  <a:lnTo>
                    <a:pt x="21109" y="85178"/>
                  </a:lnTo>
                  <a:lnTo>
                    <a:pt x="25128" y="77978"/>
                  </a:lnTo>
                  <a:lnTo>
                    <a:pt x="27553" y="50621"/>
                  </a:lnTo>
                  <a:lnTo>
                    <a:pt x="28373" y="18201"/>
                  </a:lnTo>
                  <a:lnTo>
                    <a:pt x="28575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76" name="SMARTInkShape-Group969"/>
          <p:cNvGrpSpPr/>
          <p:nvPr/>
        </p:nvGrpSpPr>
        <p:grpSpPr>
          <a:xfrm>
            <a:off x="3314700" y="3636169"/>
            <a:ext cx="700089" cy="548028"/>
            <a:chOff x="3314700" y="3636169"/>
            <a:chExt cx="700089" cy="548028"/>
          </a:xfrm>
        </p:grpSpPr>
        <p:sp>
          <p:nvSpPr>
            <p:cNvPr id="2539771" name="SMARTInkShape-4656"/>
            <p:cNvSpPr/>
            <p:nvPr/>
          </p:nvSpPr>
          <p:spPr bwMode="auto">
            <a:xfrm>
              <a:off x="3807837" y="3642719"/>
              <a:ext cx="206952" cy="333029"/>
            </a:xfrm>
            <a:custGeom>
              <a:avLst/>
              <a:gdLst/>
              <a:ahLst/>
              <a:cxnLst/>
              <a:rect l="0" t="0" r="0" b="0"/>
              <a:pathLst>
                <a:path w="206952" h="333029">
                  <a:moveTo>
                    <a:pt x="21213" y="172044"/>
                  </a:moveTo>
                  <a:lnTo>
                    <a:pt x="17421" y="172044"/>
                  </a:lnTo>
                  <a:lnTo>
                    <a:pt x="13442" y="174160"/>
                  </a:lnTo>
                  <a:lnTo>
                    <a:pt x="11270" y="175836"/>
                  </a:lnTo>
                  <a:lnTo>
                    <a:pt x="8856" y="181931"/>
                  </a:lnTo>
                  <a:lnTo>
                    <a:pt x="5381" y="194287"/>
                  </a:lnTo>
                  <a:lnTo>
                    <a:pt x="2270" y="204155"/>
                  </a:lnTo>
                  <a:lnTo>
                    <a:pt x="0" y="238882"/>
                  </a:lnTo>
                  <a:lnTo>
                    <a:pt x="640" y="257729"/>
                  </a:lnTo>
                  <a:lnTo>
                    <a:pt x="5504" y="272926"/>
                  </a:lnTo>
                  <a:lnTo>
                    <a:pt x="12784" y="284420"/>
                  </a:lnTo>
                  <a:lnTo>
                    <a:pt x="14006" y="284267"/>
                  </a:lnTo>
                  <a:lnTo>
                    <a:pt x="19519" y="280261"/>
                  </a:lnTo>
                  <a:lnTo>
                    <a:pt x="26179" y="273252"/>
                  </a:lnTo>
                  <a:lnTo>
                    <a:pt x="37908" y="248744"/>
                  </a:lnTo>
                  <a:lnTo>
                    <a:pt x="44137" y="224546"/>
                  </a:lnTo>
                  <a:lnTo>
                    <a:pt x="48672" y="216810"/>
                  </a:lnTo>
                  <a:lnTo>
                    <a:pt x="49044" y="217763"/>
                  </a:lnTo>
                  <a:lnTo>
                    <a:pt x="55399" y="251698"/>
                  </a:lnTo>
                  <a:lnTo>
                    <a:pt x="57838" y="266183"/>
                  </a:lnTo>
                  <a:lnTo>
                    <a:pt x="70222" y="299236"/>
                  </a:lnTo>
                  <a:lnTo>
                    <a:pt x="80547" y="325138"/>
                  </a:lnTo>
                  <a:lnTo>
                    <a:pt x="83788" y="328875"/>
                  </a:lnTo>
                  <a:lnTo>
                    <a:pt x="91622" y="333028"/>
                  </a:lnTo>
                  <a:lnTo>
                    <a:pt x="95140" y="332548"/>
                  </a:lnTo>
                  <a:lnTo>
                    <a:pt x="98279" y="330640"/>
                  </a:lnTo>
                  <a:lnTo>
                    <a:pt x="112812" y="312380"/>
                  </a:lnTo>
                  <a:lnTo>
                    <a:pt x="125267" y="278551"/>
                  </a:lnTo>
                  <a:lnTo>
                    <a:pt x="130430" y="254305"/>
                  </a:lnTo>
                  <a:lnTo>
                    <a:pt x="135371" y="225538"/>
                  </a:lnTo>
                  <a:lnTo>
                    <a:pt x="140212" y="193437"/>
                  </a:lnTo>
                  <a:lnTo>
                    <a:pt x="145010" y="158004"/>
                  </a:lnTo>
                  <a:lnTo>
                    <a:pt x="147671" y="123206"/>
                  </a:lnTo>
                  <a:lnTo>
                    <a:pt x="148060" y="90013"/>
                  </a:lnTo>
                  <a:lnTo>
                    <a:pt x="145588" y="59386"/>
                  </a:lnTo>
                  <a:lnTo>
                    <a:pt x="143959" y="34132"/>
                  </a:lnTo>
                  <a:lnTo>
                    <a:pt x="140926" y="8414"/>
                  </a:lnTo>
                  <a:lnTo>
                    <a:pt x="139122" y="3426"/>
                  </a:lnTo>
                  <a:lnTo>
                    <a:pt x="137125" y="894"/>
                  </a:lnTo>
                  <a:lnTo>
                    <a:pt x="135000" y="0"/>
                  </a:lnTo>
                  <a:lnTo>
                    <a:pt x="132790" y="198"/>
                  </a:lnTo>
                  <a:lnTo>
                    <a:pt x="128217" y="8884"/>
                  </a:lnTo>
                  <a:lnTo>
                    <a:pt x="115022" y="44124"/>
                  </a:lnTo>
                  <a:lnTo>
                    <a:pt x="110531" y="68359"/>
                  </a:lnTo>
                  <a:lnTo>
                    <a:pt x="108535" y="95005"/>
                  </a:lnTo>
                  <a:lnTo>
                    <a:pt x="107648" y="122723"/>
                  </a:lnTo>
                  <a:lnTo>
                    <a:pt x="107253" y="153034"/>
                  </a:lnTo>
                  <a:lnTo>
                    <a:pt x="107872" y="185026"/>
                  </a:lnTo>
                  <a:lnTo>
                    <a:pt x="110793" y="217766"/>
                  </a:lnTo>
                  <a:lnTo>
                    <a:pt x="116853" y="246604"/>
                  </a:lnTo>
                  <a:lnTo>
                    <a:pt x="124838" y="271857"/>
                  </a:lnTo>
                  <a:lnTo>
                    <a:pt x="138259" y="301542"/>
                  </a:lnTo>
                  <a:lnTo>
                    <a:pt x="147581" y="312413"/>
                  </a:lnTo>
                  <a:lnTo>
                    <a:pt x="165547" y="322996"/>
                  </a:lnTo>
                  <a:lnTo>
                    <a:pt x="176907" y="324329"/>
                  </a:lnTo>
                  <a:lnTo>
                    <a:pt x="192228" y="320617"/>
                  </a:lnTo>
                  <a:lnTo>
                    <a:pt x="200407" y="316658"/>
                  </a:lnTo>
                  <a:lnTo>
                    <a:pt x="206951" y="3077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2" name="SMARTInkShape-4657"/>
            <p:cNvSpPr/>
            <p:nvPr/>
          </p:nvSpPr>
          <p:spPr bwMode="auto">
            <a:xfrm>
              <a:off x="3686175" y="3817127"/>
              <a:ext cx="85725" cy="138654"/>
            </a:xfrm>
            <a:custGeom>
              <a:avLst/>
              <a:gdLst/>
              <a:ahLst/>
              <a:cxnLst/>
              <a:rect l="0" t="0" r="0" b="0"/>
              <a:pathLst>
                <a:path w="85725" h="138654">
                  <a:moveTo>
                    <a:pt x="0" y="4779"/>
                  </a:moveTo>
                  <a:lnTo>
                    <a:pt x="3792" y="8571"/>
                  </a:lnTo>
                  <a:lnTo>
                    <a:pt x="5654" y="12550"/>
                  </a:lnTo>
                  <a:lnTo>
                    <a:pt x="6151" y="14722"/>
                  </a:lnTo>
                  <a:lnTo>
                    <a:pt x="29349" y="48913"/>
                  </a:lnTo>
                  <a:lnTo>
                    <a:pt x="47580" y="78618"/>
                  </a:lnTo>
                  <a:lnTo>
                    <a:pt x="67527" y="113587"/>
                  </a:lnTo>
                  <a:lnTo>
                    <a:pt x="72782" y="131106"/>
                  </a:lnTo>
                  <a:lnTo>
                    <a:pt x="77436" y="138653"/>
                  </a:lnTo>
                  <a:lnTo>
                    <a:pt x="77817" y="137684"/>
                  </a:lnTo>
                  <a:lnTo>
                    <a:pt x="80653" y="107258"/>
                  </a:lnTo>
                  <a:lnTo>
                    <a:pt x="84724" y="72912"/>
                  </a:lnTo>
                  <a:lnTo>
                    <a:pt x="85428" y="44987"/>
                  </a:lnTo>
                  <a:lnTo>
                    <a:pt x="85686" y="9604"/>
                  </a:lnTo>
                  <a:lnTo>
                    <a:pt x="85717" y="0"/>
                  </a:lnTo>
                  <a:lnTo>
                    <a:pt x="85720" y="6"/>
                  </a:lnTo>
                  <a:lnTo>
                    <a:pt x="85724" y="7786"/>
                  </a:lnTo>
                  <a:lnTo>
                    <a:pt x="83608" y="12201"/>
                  </a:lnTo>
                  <a:lnTo>
                    <a:pt x="78581" y="190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3" name="SMARTInkShape-4658"/>
            <p:cNvSpPr/>
            <p:nvPr/>
          </p:nvSpPr>
          <p:spPr bwMode="auto">
            <a:xfrm>
              <a:off x="3643313" y="3636169"/>
              <a:ext cx="28576" cy="325770"/>
            </a:xfrm>
            <a:custGeom>
              <a:avLst/>
              <a:gdLst/>
              <a:ahLst/>
              <a:cxnLst/>
              <a:rect l="0" t="0" r="0" b="0"/>
              <a:pathLst>
                <a:path w="28576" h="325770">
                  <a:moveTo>
                    <a:pt x="0" y="0"/>
                  </a:moveTo>
                  <a:lnTo>
                    <a:pt x="0" y="34248"/>
                  </a:lnTo>
                  <a:lnTo>
                    <a:pt x="2116" y="68091"/>
                  </a:lnTo>
                  <a:lnTo>
                    <a:pt x="4909" y="95350"/>
                  </a:lnTo>
                  <a:lnTo>
                    <a:pt x="6150" y="125986"/>
                  </a:lnTo>
                  <a:lnTo>
                    <a:pt x="6702" y="160240"/>
                  </a:lnTo>
                  <a:lnTo>
                    <a:pt x="7741" y="195042"/>
                  </a:lnTo>
                  <a:lnTo>
                    <a:pt x="10848" y="226385"/>
                  </a:lnTo>
                  <a:lnTo>
                    <a:pt x="12759" y="254074"/>
                  </a:lnTo>
                  <a:lnTo>
                    <a:pt x="14402" y="278815"/>
                  </a:lnTo>
                  <a:lnTo>
                    <a:pt x="19807" y="314219"/>
                  </a:lnTo>
                  <a:lnTo>
                    <a:pt x="20348" y="319017"/>
                  </a:lnTo>
                  <a:lnTo>
                    <a:pt x="21503" y="322215"/>
                  </a:lnTo>
                  <a:lnTo>
                    <a:pt x="23066" y="324347"/>
                  </a:lnTo>
                  <a:lnTo>
                    <a:pt x="24902" y="325769"/>
                  </a:lnTo>
                  <a:lnTo>
                    <a:pt x="26127" y="324335"/>
                  </a:lnTo>
                  <a:lnTo>
                    <a:pt x="28575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4" name="SMARTInkShape-4659"/>
            <p:cNvSpPr/>
            <p:nvPr/>
          </p:nvSpPr>
          <p:spPr bwMode="auto">
            <a:xfrm>
              <a:off x="3464915" y="3793331"/>
              <a:ext cx="110996" cy="365688"/>
            </a:xfrm>
            <a:custGeom>
              <a:avLst/>
              <a:gdLst/>
              <a:ahLst/>
              <a:cxnLst/>
              <a:rect l="0" t="0" r="0" b="0"/>
              <a:pathLst>
                <a:path w="110996" h="365688">
                  <a:moveTo>
                    <a:pt x="6948" y="0"/>
                  </a:moveTo>
                  <a:lnTo>
                    <a:pt x="6154" y="18682"/>
                  </a:lnTo>
                  <a:lnTo>
                    <a:pt x="797" y="54378"/>
                  </a:lnTo>
                  <a:lnTo>
                    <a:pt x="0" y="85178"/>
                  </a:lnTo>
                  <a:lnTo>
                    <a:pt x="656" y="106200"/>
                  </a:lnTo>
                  <a:lnTo>
                    <a:pt x="3622" y="117580"/>
                  </a:lnTo>
                  <a:lnTo>
                    <a:pt x="9703" y="125812"/>
                  </a:lnTo>
                  <a:lnTo>
                    <a:pt x="16903" y="131323"/>
                  </a:lnTo>
                  <a:lnTo>
                    <a:pt x="22750" y="133772"/>
                  </a:lnTo>
                  <a:lnTo>
                    <a:pt x="30110" y="132744"/>
                  </a:lnTo>
                  <a:lnTo>
                    <a:pt x="34295" y="131359"/>
                  </a:lnTo>
                  <a:lnTo>
                    <a:pt x="41062" y="125586"/>
                  </a:lnTo>
                  <a:lnTo>
                    <a:pt x="46716" y="116141"/>
                  </a:lnTo>
                  <a:lnTo>
                    <a:pt x="56813" y="84208"/>
                  </a:lnTo>
                  <a:lnTo>
                    <a:pt x="64056" y="56701"/>
                  </a:lnTo>
                  <a:lnTo>
                    <a:pt x="69822" y="22754"/>
                  </a:lnTo>
                  <a:lnTo>
                    <a:pt x="72727" y="14082"/>
                  </a:lnTo>
                  <a:lnTo>
                    <a:pt x="74613" y="11769"/>
                  </a:lnTo>
                  <a:lnTo>
                    <a:pt x="75870" y="11021"/>
                  </a:lnTo>
                  <a:lnTo>
                    <a:pt x="76709" y="11316"/>
                  </a:lnTo>
                  <a:lnTo>
                    <a:pt x="77268" y="12307"/>
                  </a:lnTo>
                  <a:lnTo>
                    <a:pt x="78238" y="47227"/>
                  </a:lnTo>
                  <a:lnTo>
                    <a:pt x="79113" y="70203"/>
                  </a:lnTo>
                  <a:lnTo>
                    <a:pt x="82148" y="98935"/>
                  </a:lnTo>
                  <a:lnTo>
                    <a:pt x="84027" y="130225"/>
                  </a:lnTo>
                  <a:lnTo>
                    <a:pt x="85655" y="162653"/>
                  </a:lnTo>
                  <a:lnTo>
                    <a:pt x="89025" y="195586"/>
                  </a:lnTo>
                  <a:lnTo>
                    <a:pt x="93168" y="226628"/>
                  </a:lnTo>
                  <a:lnTo>
                    <a:pt x="97655" y="256299"/>
                  </a:lnTo>
                  <a:lnTo>
                    <a:pt x="102296" y="285361"/>
                  </a:lnTo>
                  <a:lnTo>
                    <a:pt x="105578" y="320912"/>
                  </a:lnTo>
                  <a:lnTo>
                    <a:pt x="107481" y="354079"/>
                  </a:lnTo>
                  <a:lnTo>
                    <a:pt x="110995" y="365174"/>
                  </a:lnTo>
                  <a:lnTo>
                    <a:pt x="110444" y="365687"/>
                  </a:lnTo>
                  <a:lnTo>
                    <a:pt x="109282" y="365235"/>
                  </a:lnTo>
                  <a:lnTo>
                    <a:pt x="106960" y="335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5" name="SMARTInkShape-4660"/>
            <p:cNvSpPr/>
            <p:nvPr/>
          </p:nvSpPr>
          <p:spPr bwMode="auto">
            <a:xfrm>
              <a:off x="3314700" y="3789633"/>
              <a:ext cx="141465" cy="394564"/>
            </a:xfrm>
            <a:custGeom>
              <a:avLst/>
              <a:gdLst/>
              <a:ahLst/>
              <a:cxnLst/>
              <a:rect l="0" t="0" r="0" b="0"/>
              <a:pathLst>
                <a:path w="141465" h="394564">
                  <a:moveTo>
                    <a:pt x="0" y="39417"/>
                  </a:moveTo>
                  <a:lnTo>
                    <a:pt x="0" y="56478"/>
                  </a:lnTo>
                  <a:lnTo>
                    <a:pt x="3792" y="67138"/>
                  </a:lnTo>
                  <a:lnTo>
                    <a:pt x="20127" y="97395"/>
                  </a:lnTo>
                  <a:lnTo>
                    <a:pt x="33166" y="131601"/>
                  </a:lnTo>
                  <a:lnTo>
                    <a:pt x="42829" y="150995"/>
                  </a:lnTo>
                  <a:lnTo>
                    <a:pt x="45221" y="154283"/>
                  </a:lnTo>
                  <a:lnTo>
                    <a:pt x="47610" y="155682"/>
                  </a:lnTo>
                  <a:lnTo>
                    <a:pt x="49996" y="155821"/>
                  </a:lnTo>
                  <a:lnTo>
                    <a:pt x="54764" y="153858"/>
                  </a:lnTo>
                  <a:lnTo>
                    <a:pt x="59529" y="150340"/>
                  </a:lnTo>
                  <a:lnTo>
                    <a:pt x="66674" y="136312"/>
                  </a:lnTo>
                  <a:lnTo>
                    <a:pt x="71290" y="104536"/>
                  </a:lnTo>
                  <a:lnTo>
                    <a:pt x="76068" y="76262"/>
                  </a:lnTo>
                  <a:lnTo>
                    <a:pt x="77836" y="44690"/>
                  </a:lnTo>
                  <a:lnTo>
                    <a:pt x="78434" y="14000"/>
                  </a:lnTo>
                  <a:lnTo>
                    <a:pt x="78552" y="0"/>
                  </a:lnTo>
                  <a:lnTo>
                    <a:pt x="82365" y="8953"/>
                  </a:lnTo>
                  <a:lnTo>
                    <a:pt x="84729" y="38063"/>
                  </a:lnTo>
                  <a:lnTo>
                    <a:pt x="87399" y="65538"/>
                  </a:lnTo>
                  <a:lnTo>
                    <a:pt x="91232" y="97064"/>
                  </a:lnTo>
                  <a:lnTo>
                    <a:pt x="95581" y="132242"/>
                  </a:lnTo>
                  <a:lnTo>
                    <a:pt x="97852" y="150513"/>
                  </a:lnTo>
                  <a:lnTo>
                    <a:pt x="100159" y="169044"/>
                  </a:lnTo>
                  <a:lnTo>
                    <a:pt x="102492" y="187747"/>
                  </a:lnTo>
                  <a:lnTo>
                    <a:pt x="107200" y="223346"/>
                  </a:lnTo>
                  <a:lnTo>
                    <a:pt x="111938" y="256894"/>
                  </a:lnTo>
                  <a:lnTo>
                    <a:pt x="116690" y="287680"/>
                  </a:lnTo>
                  <a:lnTo>
                    <a:pt x="121448" y="315121"/>
                  </a:lnTo>
                  <a:lnTo>
                    <a:pt x="128589" y="348649"/>
                  </a:lnTo>
                  <a:lnTo>
                    <a:pt x="139700" y="382293"/>
                  </a:lnTo>
                  <a:lnTo>
                    <a:pt x="141464" y="389715"/>
                  </a:lnTo>
                  <a:lnTo>
                    <a:pt x="141141" y="392011"/>
                  </a:lnTo>
                  <a:lnTo>
                    <a:pt x="140131" y="393542"/>
                  </a:lnTo>
                  <a:lnTo>
                    <a:pt x="138665" y="394563"/>
                  </a:lnTo>
                  <a:lnTo>
                    <a:pt x="136893" y="393656"/>
                  </a:lnTo>
                  <a:lnTo>
                    <a:pt x="114300" y="3608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777" name="SMARTInkShape-4661"/>
          <p:cNvSpPr/>
          <p:nvPr/>
        </p:nvSpPr>
        <p:spPr bwMode="auto">
          <a:xfrm>
            <a:off x="1507331" y="928982"/>
            <a:ext cx="1000124" cy="34430"/>
          </a:xfrm>
          <a:custGeom>
            <a:avLst/>
            <a:gdLst/>
            <a:ahLst/>
            <a:cxnLst/>
            <a:rect l="0" t="0" r="0" b="0"/>
            <a:pathLst>
              <a:path w="1000124" h="34430">
                <a:moveTo>
                  <a:pt x="0" y="6849"/>
                </a:moveTo>
                <a:lnTo>
                  <a:pt x="0" y="0"/>
                </a:lnTo>
                <a:lnTo>
                  <a:pt x="0" y="6563"/>
                </a:lnTo>
                <a:lnTo>
                  <a:pt x="6151" y="6824"/>
                </a:lnTo>
                <a:lnTo>
                  <a:pt x="12651" y="1935"/>
                </a:lnTo>
                <a:lnTo>
                  <a:pt x="17000" y="696"/>
                </a:lnTo>
                <a:lnTo>
                  <a:pt x="52543" y="6581"/>
                </a:lnTo>
                <a:lnTo>
                  <a:pt x="87182" y="6834"/>
                </a:lnTo>
                <a:lnTo>
                  <a:pt x="120388" y="6848"/>
                </a:lnTo>
                <a:lnTo>
                  <a:pt x="130500" y="7643"/>
                </a:lnTo>
                <a:lnTo>
                  <a:pt x="165258" y="13699"/>
                </a:lnTo>
                <a:lnTo>
                  <a:pt x="196944" y="13967"/>
                </a:lnTo>
                <a:lnTo>
                  <a:pt x="221465" y="14782"/>
                </a:lnTo>
                <a:lnTo>
                  <a:pt x="251130" y="20143"/>
                </a:lnTo>
                <a:lnTo>
                  <a:pt x="285895" y="23123"/>
                </a:lnTo>
                <a:lnTo>
                  <a:pt x="299308" y="25194"/>
                </a:lnTo>
                <a:lnTo>
                  <a:pt x="329614" y="21828"/>
                </a:lnTo>
                <a:lnTo>
                  <a:pt x="364463" y="21228"/>
                </a:lnTo>
                <a:lnTo>
                  <a:pt x="396725" y="17362"/>
                </a:lnTo>
                <a:lnTo>
                  <a:pt x="431793" y="14437"/>
                </a:lnTo>
                <a:lnTo>
                  <a:pt x="463559" y="14081"/>
                </a:lnTo>
                <a:lnTo>
                  <a:pt x="492764" y="14010"/>
                </a:lnTo>
                <a:lnTo>
                  <a:pt x="524825" y="13995"/>
                </a:lnTo>
                <a:lnTo>
                  <a:pt x="557651" y="19648"/>
                </a:lnTo>
                <a:lnTo>
                  <a:pt x="592989" y="20941"/>
                </a:lnTo>
                <a:lnTo>
                  <a:pt x="628658" y="24903"/>
                </a:lnTo>
                <a:lnTo>
                  <a:pt x="664370" y="27836"/>
                </a:lnTo>
                <a:lnTo>
                  <a:pt x="700088" y="28222"/>
                </a:lnTo>
                <a:lnTo>
                  <a:pt x="726546" y="30386"/>
                </a:lnTo>
                <a:lnTo>
                  <a:pt x="751087" y="34429"/>
                </a:lnTo>
                <a:lnTo>
                  <a:pt x="780289" y="29639"/>
                </a:lnTo>
                <a:lnTo>
                  <a:pt x="809692" y="28459"/>
                </a:lnTo>
                <a:lnTo>
                  <a:pt x="839493" y="28304"/>
                </a:lnTo>
                <a:lnTo>
                  <a:pt x="869905" y="20513"/>
                </a:lnTo>
                <a:lnTo>
                  <a:pt x="899969" y="8911"/>
                </a:lnTo>
                <a:lnTo>
                  <a:pt x="933298" y="6930"/>
                </a:lnTo>
                <a:lnTo>
                  <a:pt x="955520" y="6852"/>
                </a:lnTo>
                <a:lnTo>
                  <a:pt x="963261" y="13000"/>
                </a:lnTo>
                <a:lnTo>
                  <a:pt x="967859" y="13699"/>
                </a:lnTo>
                <a:lnTo>
                  <a:pt x="998985" y="13992"/>
                </a:lnTo>
                <a:lnTo>
                  <a:pt x="999365" y="13199"/>
                </a:lnTo>
                <a:lnTo>
                  <a:pt x="999900" y="9877"/>
                </a:lnTo>
                <a:lnTo>
                  <a:pt x="1000123" y="17724"/>
                </a:lnTo>
                <a:lnTo>
                  <a:pt x="999330" y="18862"/>
                </a:lnTo>
                <a:lnTo>
                  <a:pt x="998007" y="19620"/>
                </a:lnTo>
                <a:lnTo>
                  <a:pt x="992850" y="20937"/>
                </a:lnTo>
                <a:lnTo>
                  <a:pt x="985838" y="211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794" name="SMARTInkShape-Group971"/>
          <p:cNvGrpSpPr/>
          <p:nvPr/>
        </p:nvGrpSpPr>
        <p:grpSpPr>
          <a:xfrm>
            <a:off x="1130287" y="3743325"/>
            <a:ext cx="2027252" cy="840988"/>
            <a:chOff x="1130287" y="3743325"/>
            <a:chExt cx="2027252" cy="840988"/>
          </a:xfrm>
        </p:grpSpPr>
        <p:sp>
          <p:nvSpPr>
            <p:cNvPr id="2539778" name="SMARTInkShape-4662"/>
            <p:cNvSpPr/>
            <p:nvPr/>
          </p:nvSpPr>
          <p:spPr bwMode="auto">
            <a:xfrm>
              <a:off x="2755997" y="3783121"/>
              <a:ext cx="96062" cy="376175"/>
            </a:xfrm>
            <a:custGeom>
              <a:avLst/>
              <a:gdLst/>
              <a:ahLst/>
              <a:cxnLst/>
              <a:rect l="0" t="0" r="0" b="0"/>
              <a:pathLst>
                <a:path w="96062" h="376175">
                  <a:moveTo>
                    <a:pt x="37209" y="45929"/>
                  </a:moveTo>
                  <a:lnTo>
                    <a:pt x="33417" y="42137"/>
                  </a:lnTo>
                  <a:lnTo>
                    <a:pt x="31555" y="38158"/>
                  </a:lnTo>
                  <a:lnTo>
                    <a:pt x="30091" y="12604"/>
                  </a:lnTo>
                  <a:lnTo>
                    <a:pt x="30083" y="12600"/>
                  </a:lnTo>
                  <a:lnTo>
                    <a:pt x="30066" y="40801"/>
                  </a:lnTo>
                  <a:lnTo>
                    <a:pt x="33858" y="68399"/>
                  </a:lnTo>
                  <a:lnTo>
                    <a:pt x="40009" y="101711"/>
                  </a:lnTo>
                  <a:lnTo>
                    <a:pt x="44539" y="129194"/>
                  </a:lnTo>
                  <a:lnTo>
                    <a:pt x="49992" y="159929"/>
                  </a:lnTo>
                  <a:lnTo>
                    <a:pt x="57707" y="192110"/>
                  </a:lnTo>
                  <a:lnTo>
                    <a:pt x="64311" y="222817"/>
                  </a:lnTo>
                  <a:lnTo>
                    <a:pt x="69892" y="252340"/>
                  </a:lnTo>
                  <a:lnTo>
                    <a:pt x="75018" y="281336"/>
                  </a:lnTo>
                  <a:lnTo>
                    <a:pt x="79942" y="307981"/>
                  </a:lnTo>
                  <a:lnTo>
                    <a:pt x="87177" y="341062"/>
                  </a:lnTo>
                  <a:lnTo>
                    <a:pt x="94079" y="376174"/>
                  </a:lnTo>
                  <a:lnTo>
                    <a:pt x="94235" y="372357"/>
                  </a:lnTo>
                  <a:lnTo>
                    <a:pt x="87838" y="344770"/>
                  </a:lnTo>
                  <a:lnTo>
                    <a:pt x="75670" y="310864"/>
                  </a:lnTo>
                  <a:lnTo>
                    <a:pt x="63828" y="279036"/>
                  </a:lnTo>
                  <a:lnTo>
                    <a:pt x="50627" y="243724"/>
                  </a:lnTo>
                  <a:lnTo>
                    <a:pt x="43773" y="225417"/>
                  </a:lnTo>
                  <a:lnTo>
                    <a:pt x="37617" y="206069"/>
                  </a:lnTo>
                  <a:lnTo>
                    <a:pt x="31924" y="186027"/>
                  </a:lnTo>
                  <a:lnTo>
                    <a:pt x="26542" y="165521"/>
                  </a:lnTo>
                  <a:lnTo>
                    <a:pt x="21367" y="146295"/>
                  </a:lnTo>
                  <a:lnTo>
                    <a:pt x="16329" y="127921"/>
                  </a:lnTo>
                  <a:lnTo>
                    <a:pt x="7292" y="94276"/>
                  </a:lnTo>
                  <a:lnTo>
                    <a:pt x="629" y="66094"/>
                  </a:lnTo>
                  <a:lnTo>
                    <a:pt x="0" y="35500"/>
                  </a:lnTo>
                  <a:lnTo>
                    <a:pt x="4841" y="15146"/>
                  </a:lnTo>
                  <a:lnTo>
                    <a:pt x="8487" y="11119"/>
                  </a:lnTo>
                  <a:lnTo>
                    <a:pt x="34338" y="335"/>
                  </a:lnTo>
                  <a:lnTo>
                    <a:pt x="46252" y="0"/>
                  </a:lnTo>
                  <a:lnTo>
                    <a:pt x="78734" y="3456"/>
                  </a:lnTo>
                  <a:lnTo>
                    <a:pt x="86886" y="6679"/>
                  </a:lnTo>
                  <a:lnTo>
                    <a:pt x="93154" y="12874"/>
                  </a:lnTo>
                  <a:lnTo>
                    <a:pt x="95937" y="16749"/>
                  </a:lnTo>
                  <a:lnTo>
                    <a:pt x="96061" y="44956"/>
                  </a:lnTo>
                  <a:lnTo>
                    <a:pt x="87279" y="79684"/>
                  </a:lnTo>
                  <a:lnTo>
                    <a:pt x="74622" y="115109"/>
                  </a:lnTo>
                  <a:lnTo>
                    <a:pt x="64611" y="146948"/>
                  </a:lnTo>
                  <a:lnTo>
                    <a:pt x="56617" y="176490"/>
                  </a:lnTo>
                  <a:lnTo>
                    <a:pt x="44353" y="2030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79" name="SMARTInkShape-4663"/>
            <p:cNvSpPr/>
            <p:nvPr/>
          </p:nvSpPr>
          <p:spPr bwMode="auto">
            <a:xfrm>
              <a:off x="2608338" y="3793437"/>
              <a:ext cx="98514" cy="211370"/>
            </a:xfrm>
            <a:custGeom>
              <a:avLst/>
              <a:gdLst/>
              <a:ahLst/>
              <a:cxnLst/>
              <a:rect l="0" t="0" r="0" b="0"/>
              <a:pathLst>
                <a:path w="98514" h="211370">
                  <a:moveTo>
                    <a:pt x="27706" y="35613"/>
                  </a:moveTo>
                  <a:lnTo>
                    <a:pt x="27706" y="67047"/>
                  </a:lnTo>
                  <a:lnTo>
                    <a:pt x="35477" y="102400"/>
                  </a:lnTo>
                  <a:lnTo>
                    <a:pt x="42179" y="129220"/>
                  </a:lnTo>
                  <a:lnTo>
                    <a:pt x="49192" y="157276"/>
                  </a:lnTo>
                  <a:lnTo>
                    <a:pt x="54718" y="174617"/>
                  </a:lnTo>
                  <a:lnTo>
                    <a:pt x="74671" y="207308"/>
                  </a:lnTo>
                  <a:lnTo>
                    <a:pt x="79800" y="211141"/>
                  </a:lnTo>
                  <a:lnTo>
                    <a:pt x="82279" y="211369"/>
                  </a:lnTo>
                  <a:lnTo>
                    <a:pt x="87150" y="209506"/>
                  </a:lnTo>
                  <a:lnTo>
                    <a:pt x="91961" y="201799"/>
                  </a:lnTo>
                  <a:lnTo>
                    <a:pt x="95951" y="190436"/>
                  </a:lnTo>
                  <a:lnTo>
                    <a:pt x="98513" y="161622"/>
                  </a:lnTo>
                  <a:lnTo>
                    <a:pt x="97276" y="143210"/>
                  </a:lnTo>
                  <a:lnTo>
                    <a:pt x="87654" y="109739"/>
                  </a:lnTo>
                  <a:lnTo>
                    <a:pt x="79220" y="83639"/>
                  </a:lnTo>
                  <a:lnTo>
                    <a:pt x="68063" y="58281"/>
                  </a:lnTo>
                  <a:lnTo>
                    <a:pt x="48395" y="25925"/>
                  </a:lnTo>
                  <a:lnTo>
                    <a:pt x="29603" y="5490"/>
                  </a:lnTo>
                  <a:lnTo>
                    <a:pt x="24208" y="1244"/>
                  </a:lnTo>
                  <a:lnTo>
                    <a:pt x="19024" y="0"/>
                  </a:lnTo>
                  <a:lnTo>
                    <a:pt x="13980" y="759"/>
                  </a:lnTo>
                  <a:lnTo>
                    <a:pt x="9031" y="2851"/>
                  </a:lnTo>
                  <a:lnTo>
                    <a:pt x="5731" y="5835"/>
                  </a:lnTo>
                  <a:lnTo>
                    <a:pt x="2064" y="13383"/>
                  </a:lnTo>
                  <a:lnTo>
                    <a:pt x="0" y="34142"/>
                  </a:lnTo>
                  <a:lnTo>
                    <a:pt x="3181" y="56608"/>
                  </a:lnTo>
                  <a:lnTo>
                    <a:pt x="9133" y="66905"/>
                  </a:lnTo>
                  <a:lnTo>
                    <a:pt x="20562" y="78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0" name="SMARTInkShape-4664"/>
            <p:cNvSpPr/>
            <p:nvPr/>
          </p:nvSpPr>
          <p:spPr bwMode="auto">
            <a:xfrm>
              <a:off x="2536031" y="3757613"/>
              <a:ext cx="128589" cy="283749"/>
            </a:xfrm>
            <a:custGeom>
              <a:avLst/>
              <a:gdLst/>
              <a:ahLst/>
              <a:cxnLst/>
              <a:rect l="0" t="0" r="0" b="0"/>
              <a:pathLst>
                <a:path w="128589" h="283749">
                  <a:moveTo>
                    <a:pt x="0" y="0"/>
                  </a:moveTo>
                  <a:lnTo>
                    <a:pt x="794" y="32904"/>
                  </a:lnTo>
                  <a:lnTo>
                    <a:pt x="5655" y="67736"/>
                  </a:lnTo>
                  <a:lnTo>
                    <a:pt x="8819" y="103149"/>
                  </a:lnTo>
                  <a:lnTo>
                    <a:pt x="11857" y="129187"/>
                  </a:lnTo>
                  <a:lnTo>
                    <a:pt x="13208" y="153989"/>
                  </a:lnTo>
                  <a:lnTo>
                    <a:pt x="15924" y="178241"/>
                  </a:lnTo>
                  <a:lnTo>
                    <a:pt x="21916" y="212091"/>
                  </a:lnTo>
                  <a:lnTo>
                    <a:pt x="28719" y="240112"/>
                  </a:lnTo>
                  <a:lnTo>
                    <a:pt x="38129" y="267122"/>
                  </a:lnTo>
                  <a:lnTo>
                    <a:pt x="44992" y="275618"/>
                  </a:lnTo>
                  <a:lnTo>
                    <a:pt x="52540" y="281247"/>
                  </a:lnTo>
                  <a:lnTo>
                    <a:pt x="58541" y="283748"/>
                  </a:lnTo>
                  <a:lnTo>
                    <a:pt x="65970" y="282743"/>
                  </a:lnTo>
                  <a:lnTo>
                    <a:pt x="101666" y="266582"/>
                  </a:lnTo>
                  <a:lnTo>
                    <a:pt x="123704" y="247645"/>
                  </a:lnTo>
                  <a:lnTo>
                    <a:pt x="126417" y="242885"/>
                  </a:lnTo>
                  <a:lnTo>
                    <a:pt x="128588" y="2357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1" name="SMARTInkShape-4665"/>
            <p:cNvSpPr/>
            <p:nvPr/>
          </p:nvSpPr>
          <p:spPr bwMode="auto">
            <a:xfrm>
              <a:off x="2378869" y="3743325"/>
              <a:ext cx="100013" cy="7145"/>
            </a:xfrm>
            <a:custGeom>
              <a:avLst/>
              <a:gdLst/>
              <a:ahLst/>
              <a:cxnLst/>
              <a:rect l="0" t="0" r="0" b="0"/>
              <a:pathLst>
                <a:path w="100013" h="7145">
                  <a:moveTo>
                    <a:pt x="0" y="0"/>
                  </a:moveTo>
                  <a:lnTo>
                    <a:pt x="3792" y="0"/>
                  </a:lnTo>
                  <a:lnTo>
                    <a:pt x="7771" y="2117"/>
                  </a:lnTo>
                  <a:lnTo>
                    <a:pt x="13000" y="6151"/>
                  </a:lnTo>
                  <a:lnTo>
                    <a:pt x="47621" y="7127"/>
                  </a:lnTo>
                  <a:lnTo>
                    <a:pt x="60235" y="6345"/>
                  </a:lnTo>
                  <a:lnTo>
                    <a:pt x="83436" y="992"/>
                  </a:lnTo>
                  <a:lnTo>
                    <a:pt x="90793" y="2558"/>
                  </a:lnTo>
                  <a:lnTo>
                    <a:pt x="100012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2" name="SMARTInkShape-4666"/>
            <p:cNvSpPr/>
            <p:nvPr/>
          </p:nvSpPr>
          <p:spPr bwMode="auto">
            <a:xfrm>
              <a:off x="2364581" y="3836194"/>
              <a:ext cx="100014" cy="85726"/>
            </a:xfrm>
            <a:custGeom>
              <a:avLst/>
              <a:gdLst/>
              <a:ahLst/>
              <a:cxnLst/>
              <a:rect l="0" t="0" r="0" b="0"/>
              <a:pathLst>
                <a:path w="100014" h="85726">
                  <a:moveTo>
                    <a:pt x="0" y="85725"/>
                  </a:moveTo>
                  <a:lnTo>
                    <a:pt x="33586" y="68932"/>
                  </a:lnTo>
                  <a:lnTo>
                    <a:pt x="64745" y="44347"/>
                  </a:lnTo>
                  <a:lnTo>
                    <a:pt x="93865" y="20130"/>
                  </a:lnTo>
                  <a:lnTo>
                    <a:pt x="97281" y="14767"/>
                  </a:lnTo>
                  <a:lnTo>
                    <a:pt x="99203" y="7286"/>
                  </a:lnTo>
                  <a:lnTo>
                    <a:pt x="1000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3" name="SMARTInkShape-4667"/>
            <p:cNvSpPr/>
            <p:nvPr/>
          </p:nvSpPr>
          <p:spPr bwMode="auto">
            <a:xfrm>
              <a:off x="2389041" y="3750469"/>
              <a:ext cx="118416" cy="263727"/>
            </a:xfrm>
            <a:custGeom>
              <a:avLst/>
              <a:gdLst/>
              <a:ahLst/>
              <a:cxnLst/>
              <a:rect l="0" t="0" r="0" b="0"/>
              <a:pathLst>
                <a:path w="118416" h="263727">
                  <a:moveTo>
                    <a:pt x="4115" y="0"/>
                  </a:moveTo>
                  <a:lnTo>
                    <a:pt x="323" y="0"/>
                  </a:lnTo>
                  <a:lnTo>
                    <a:pt x="0" y="1587"/>
                  </a:lnTo>
                  <a:lnTo>
                    <a:pt x="3805" y="33180"/>
                  </a:lnTo>
                  <a:lnTo>
                    <a:pt x="6140" y="60631"/>
                  </a:lnTo>
                  <a:lnTo>
                    <a:pt x="11859" y="91783"/>
                  </a:lnTo>
                  <a:lnTo>
                    <a:pt x="18580" y="123239"/>
                  </a:lnTo>
                  <a:lnTo>
                    <a:pt x="25599" y="157694"/>
                  </a:lnTo>
                  <a:lnTo>
                    <a:pt x="32706" y="190922"/>
                  </a:lnTo>
                  <a:lnTo>
                    <a:pt x="39839" y="218759"/>
                  </a:lnTo>
                  <a:lnTo>
                    <a:pt x="51741" y="250322"/>
                  </a:lnTo>
                  <a:lnTo>
                    <a:pt x="56503" y="257569"/>
                  </a:lnTo>
                  <a:lnTo>
                    <a:pt x="61266" y="261319"/>
                  </a:lnTo>
                  <a:lnTo>
                    <a:pt x="66822" y="262985"/>
                  </a:lnTo>
                  <a:lnTo>
                    <a:pt x="74583" y="263726"/>
                  </a:lnTo>
                  <a:lnTo>
                    <a:pt x="83324" y="259822"/>
                  </a:lnTo>
                  <a:lnTo>
                    <a:pt x="91706" y="252795"/>
                  </a:lnTo>
                  <a:lnTo>
                    <a:pt x="112752" y="225249"/>
                  </a:lnTo>
                  <a:lnTo>
                    <a:pt x="117296" y="199363"/>
                  </a:lnTo>
                  <a:lnTo>
                    <a:pt x="118415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4" name="SMARTInkShape-4668"/>
            <p:cNvSpPr/>
            <p:nvPr/>
          </p:nvSpPr>
          <p:spPr bwMode="auto">
            <a:xfrm>
              <a:off x="2237074" y="3759743"/>
              <a:ext cx="156083" cy="259927"/>
            </a:xfrm>
            <a:custGeom>
              <a:avLst/>
              <a:gdLst/>
              <a:ahLst/>
              <a:cxnLst/>
              <a:rect l="0" t="0" r="0" b="0"/>
              <a:pathLst>
                <a:path w="156083" h="259927">
                  <a:moveTo>
                    <a:pt x="13207" y="90738"/>
                  </a:moveTo>
                  <a:lnTo>
                    <a:pt x="7056" y="84587"/>
                  </a:lnTo>
                  <a:lnTo>
                    <a:pt x="5932" y="85050"/>
                  </a:lnTo>
                  <a:lnTo>
                    <a:pt x="2565" y="87681"/>
                  </a:lnTo>
                  <a:lnTo>
                    <a:pt x="540" y="91496"/>
                  </a:lnTo>
                  <a:lnTo>
                    <a:pt x="0" y="93625"/>
                  </a:lnTo>
                  <a:lnTo>
                    <a:pt x="8958" y="121187"/>
                  </a:lnTo>
                  <a:lnTo>
                    <a:pt x="22980" y="149845"/>
                  </a:lnTo>
                  <a:lnTo>
                    <a:pt x="31625" y="179248"/>
                  </a:lnTo>
                  <a:lnTo>
                    <a:pt x="41657" y="211321"/>
                  </a:lnTo>
                  <a:lnTo>
                    <a:pt x="47490" y="240587"/>
                  </a:lnTo>
                  <a:lnTo>
                    <a:pt x="48501" y="254553"/>
                  </a:lnTo>
                  <a:lnTo>
                    <a:pt x="47849" y="257098"/>
                  </a:lnTo>
                  <a:lnTo>
                    <a:pt x="46620" y="258795"/>
                  </a:lnTo>
                  <a:lnTo>
                    <a:pt x="45008" y="259926"/>
                  </a:lnTo>
                  <a:lnTo>
                    <a:pt x="43139" y="259092"/>
                  </a:lnTo>
                  <a:lnTo>
                    <a:pt x="38946" y="253933"/>
                  </a:lnTo>
                  <a:lnTo>
                    <a:pt x="24877" y="220576"/>
                  </a:lnTo>
                  <a:lnTo>
                    <a:pt x="16224" y="186535"/>
                  </a:lnTo>
                  <a:lnTo>
                    <a:pt x="11108" y="160302"/>
                  </a:lnTo>
                  <a:lnTo>
                    <a:pt x="6189" y="130651"/>
                  </a:lnTo>
                  <a:lnTo>
                    <a:pt x="2944" y="100540"/>
                  </a:lnTo>
                  <a:lnTo>
                    <a:pt x="4148" y="73928"/>
                  </a:lnTo>
                  <a:lnTo>
                    <a:pt x="9288" y="40426"/>
                  </a:lnTo>
                  <a:lnTo>
                    <a:pt x="15838" y="17975"/>
                  </a:lnTo>
                  <a:lnTo>
                    <a:pt x="22579" y="8658"/>
                  </a:lnTo>
                  <a:lnTo>
                    <a:pt x="30866" y="2664"/>
                  </a:lnTo>
                  <a:lnTo>
                    <a:pt x="39841" y="0"/>
                  </a:lnTo>
                  <a:lnTo>
                    <a:pt x="43663" y="877"/>
                  </a:lnTo>
                  <a:lnTo>
                    <a:pt x="50027" y="6086"/>
                  </a:lnTo>
                  <a:lnTo>
                    <a:pt x="71633" y="37661"/>
                  </a:lnTo>
                  <a:lnTo>
                    <a:pt x="81251" y="67877"/>
                  </a:lnTo>
                  <a:lnTo>
                    <a:pt x="82846" y="89521"/>
                  </a:lnTo>
                  <a:lnTo>
                    <a:pt x="76675" y="111459"/>
                  </a:lnTo>
                  <a:lnTo>
                    <a:pt x="67813" y="131079"/>
                  </a:lnTo>
                  <a:lnTo>
                    <a:pt x="61024" y="138566"/>
                  </a:lnTo>
                  <a:lnTo>
                    <a:pt x="47523" y="149839"/>
                  </a:lnTo>
                  <a:lnTo>
                    <a:pt x="44334" y="156957"/>
                  </a:lnTo>
                  <a:lnTo>
                    <a:pt x="43483" y="161078"/>
                  </a:lnTo>
                  <a:lnTo>
                    <a:pt x="43710" y="164619"/>
                  </a:lnTo>
                  <a:lnTo>
                    <a:pt x="46079" y="170670"/>
                  </a:lnTo>
                  <a:lnTo>
                    <a:pt x="75588" y="203048"/>
                  </a:lnTo>
                  <a:lnTo>
                    <a:pt x="99966" y="220990"/>
                  </a:lnTo>
                  <a:lnTo>
                    <a:pt x="135574" y="238459"/>
                  </a:lnTo>
                  <a:lnTo>
                    <a:pt x="140029" y="239225"/>
                  </a:lnTo>
                  <a:lnTo>
                    <a:pt x="147095" y="237959"/>
                  </a:lnTo>
                  <a:lnTo>
                    <a:pt x="150091" y="236511"/>
                  </a:lnTo>
                  <a:lnTo>
                    <a:pt x="152088" y="233957"/>
                  </a:lnTo>
                  <a:lnTo>
                    <a:pt x="156082" y="2193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5" name="SMARTInkShape-4669"/>
            <p:cNvSpPr/>
            <p:nvPr/>
          </p:nvSpPr>
          <p:spPr bwMode="auto">
            <a:xfrm>
              <a:off x="1914525" y="3919804"/>
              <a:ext cx="200026" cy="158579"/>
            </a:xfrm>
            <a:custGeom>
              <a:avLst/>
              <a:gdLst/>
              <a:ahLst/>
              <a:cxnLst/>
              <a:rect l="0" t="0" r="0" b="0"/>
              <a:pathLst>
                <a:path w="200026" h="158579">
                  <a:moveTo>
                    <a:pt x="0" y="73552"/>
                  </a:moveTo>
                  <a:lnTo>
                    <a:pt x="6151" y="79703"/>
                  </a:lnTo>
                  <a:lnTo>
                    <a:pt x="12651" y="90319"/>
                  </a:lnTo>
                  <a:lnTo>
                    <a:pt x="23911" y="98162"/>
                  </a:lnTo>
                  <a:lnTo>
                    <a:pt x="30735" y="100365"/>
                  </a:lnTo>
                  <a:lnTo>
                    <a:pt x="44259" y="101779"/>
                  </a:lnTo>
                  <a:lnTo>
                    <a:pt x="46969" y="100308"/>
                  </a:lnTo>
                  <a:lnTo>
                    <a:pt x="52096" y="94439"/>
                  </a:lnTo>
                  <a:lnTo>
                    <a:pt x="54904" y="86539"/>
                  </a:lnTo>
                  <a:lnTo>
                    <a:pt x="56953" y="57034"/>
                  </a:lnTo>
                  <a:lnTo>
                    <a:pt x="54975" y="37173"/>
                  </a:lnTo>
                  <a:lnTo>
                    <a:pt x="47195" y="12920"/>
                  </a:lnTo>
                  <a:lnTo>
                    <a:pt x="40354" y="1524"/>
                  </a:lnTo>
                  <a:lnTo>
                    <a:pt x="38015" y="133"/>
                  </a:lnTo>
                  <a:lnTo>
                    <a:pt x="35662" y="0"/>
                  </a:lnTo>
                  <a:lnTo>
                    <a:pt x="30931" y="1969"/>
                  </a:lnTo>
                  <a:lnTo>
                    <a:pt x="26183" y="5490"/>
                  </a:lnTo>
                  <a:lnTo>
                    <a:pt x="19047" y="15727"/>
                  </a:lnTo>
                  <a:lnTo>
                    <a:pt x="15697" y="36399"/>
                  </a:lnTo>
                  <a:lnTo>
                    <a:pt x="20269" y="66919"/>
                  </a:lnTo>
                  <a:lnTo>
                    <a:pt x="26555" y="93459"/>
                  </a:lnTo>
                  <a:lnTo>
                    <a:pt x="37907" y="128755"/>
                  </a:lnTo>
                  <a:lnTo>
                    <a:pt x="51409" y="151308"/>
                  </a:lnTo>
                  <a:lnTo>
                    <a:pt x="56715" y="155735"/>
                  </a:lnTo>
                  <a:lnTo>
                    <a:pt x="62513" y="157703"/>
                  </a:lnTo>
                  <a:lnTo>
                    <a:pt x="70381" y="158578"/>
                  </a:lnTo>
                  <a:lnTo>
                    <a:pt x="73908" y="157223"/>
                  </a:lnTo>
                  <a:lnTo>
                    <a:pt x="79944" y="151485"/>
                  </a:lnTo>
                  <a:lnTo>
                    <a:pt x="87805" y="135538"/>
                  </a:lnTo>
                  <a:lnTo>
                    <a:pt x="91368" y="115731"/>
                  </a:lnTo>
                  <a:lnTo>
                    <a:pt x="86869" y="81208"/>
                  </a:lnTo>
                  <a:lnTo>
                    <a:pt x="81390" y="51655"/>
                  </a:lnTo>
                  <a:lnTo>
                    <a:pt x="79136" y="37183"/>
                  </a:lnTo>
                  <a:lnTo>
                    <a:pt x="78951" y="37400"/>
                  </a:lnTo>
                  <a:lnTo>
                    <a:pt x="86401" y="49780"/>
                  </a:lnTo>
                  <a:lnTo>
                    <a:pt x="97720" y="81329"/>
                  </a:lnTo>
                  <a:lnTo>
                    <a:pt x="109549" y="116498"/>
                  </a:lnTo>
                  <a:lnTo>
                    <a:pt x="121445" y="142257"/>
                  </a:lnTo>
                  <a:lnTo>
                    <a:pt x="127177" y="150182"/>
                  </a:lnTo>
                  <a:lnTo>
                    <a:pt x="128441" y="150039"/>
                  </a:lnTo>
                  <a:lnTo>
                    <a:pt x="131962" y="147763"/>
                  </a:lnTo>
                  <a:lnTo>
                    <a:pt x="134056" y="141989"/>
                  </a:lnTo>
                  <a:lnTo>
                    <a:pt x="135633" y="107684"/>
                  </a:lnTo>
                  <a:lnTo>
                    <a:pt x="139495" y="91162"/>
                  </a:lnTo>
                  <a:lnTo>
                    <a:pt x="141415" y="87673"/>
                  </a:lnTo>
                  <a:lnTo>
                    <a:pt x="145666" y="83797"/>
                  </a:lnTo>
                  <a:lnTo>
                    <a:pt x="147911" y="83557"/>
                  </a:lnTo>
                  <a:lnTo>
                    <a:pt x="152521" y="85407"/>
                  </a:lnTo>
                  <a:lnTo>
                    <a:pt x="167652" y="99559"/>
                  </a:lnTo>
                  <a:lnTo>
                    <a:pt x="192311" y="131832"/>
                  </a:lnTo>
                  <a:lnTo>
                    <a:pt x="200025" y="1449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6" name="SMARTInkShape-4670"/>
            <p:cNvSpPr/>
            <p:nvPr/>
          </p:nvSpPr>
          <p:spPr bwMode="auto">
            <a:xfrm>
              <a:off x="1822073" y="3900488"/>
              <a:ext cx="92453" cy="119580"/>
            </a:xfrm>
            <a:custGeom>
              <a:avLst/>
              <a:gdLst/>
              <a:ahLst/>
              <a:cxnLst/>
              <a:rect l="0" t="0" r="0" b="0"/>
              <a:pathLst>
                <a:path w="92453" h="119580">
                  <a:moveTo>
                    <a:pt x="35302" y="0"/>
                  </a:moveTo>
                  <a:lnTo>
                    <a:pt x="29599" y="6496"/>
                  </a:lnTo>
                  <a:lnTo>
                    <a:pt x="16169" y="37020"/>
                  </a:lnTo>
                  <a:lnTo>
                    <a:pt x="4335" y="71608"/>
                  </a:lnTo>
                  <a:lnTo>
                    <a:pt x="0" y="104371"/>
                  </a:lnTo>
                  <a:lnTo>
                    <a:pt x="1449" y="108475"/>
                  </a:lnTo>
                  <a:lnTo>
                    <a:pt x="7292" y="115150"/>
                  </a:lnTo>
                  <a:lnTo>
                    <a:pt x="15180" y="118646"/>
                  </a:lnTo>
                  <a:lnTo>
                    <a:pt x="19506" y="119579"/>
                  </a:lnTo>
                  <a:lnTo>
                    <a:pt x="28546" y="118498"/>
                  </a:lnTo>
                  <a:lnTo>
                    <a:pt x="58884" y="112551"/>
                  </a:lnTo>
                  <a:lnTo>
                    <a:pt x="9245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7" name="SMARTInkShape-4671"/>
            <p:cNvSpPr/>
            <p:nvPr/>
          </p:nvSpPr>
          <p:spPr bwMode="auto">
            <a:xfrm>
              <a:off x="1793081" y="3957638"/>
              <a:ext cx="41780" cy="91335"/>
            </a:xfrm>
            <a:custGeom>
              <a:avLst/>
              <a:gdLst/>
              <a:ahLst/>
              <a:cxnLst/>
              <a:rect l="0" t="0" r="0" b="0"/>
              <a:pathLst>
                <a:path w="41780" h="91335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21579" y="35959"/>
                  </a:lnTo>
                  <a:lnTo>
                    <a:pt x="25466" y="45350"/>
                  </a:lnTo>
                  <a:lnTo>
                    <a:pt x="30510" y="76470"/>
                  </a:lnTo>
                  <a:lnTo>
                    <a:pt x="33404" y="82405"/>
                  </a:lnTo>
                  <a:lnTo>
                    <a:pt x="34690" y="87689"/>
                  </a:lnTo>
                  <a:lnTo>
                    <a:pt x="35827" y="89415"/>
                  </a:lnTo>
                  <a:lnTo>
                    <a:pt x="37378" y="90566"/>
                  </a:lnTo>
                  <a:lnTo>
                    <a:pt x="39207" y="91334"/>
                  </a:lnTo>
                  <a:lnTo>
                    <a:pt x="40425" y="91051"/>
                  </a:lnTo>
                  <a:lnTo>
                    <a:pt x="41238" y="90070"/>
                  </a:lnTo>
                  <a:lnTo>
                    <a:pt x="41779" y="88621"/>
                  </a:lnTo>
                  <a:lnTo>
                    <a:pt x="36617" y="56150"/>
                  </a:lnTo>
                  <a:lnTo>
                    <a:pt x="35719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8" name="SMARTInkShape-4672"/>
            <p:cNvSpPr/>
            <p:nvPr/>
          </p:nvSpPr>
          <p:spPr bwMode="auto">
            <a:xfrm>
              <a:off x="1701045" y="3950494"/>
              <a:ext cx="68674" cy="112664"/>
            </a:xfrm>
            <a:custGeom>
              <a:avLst/>
              <a:gdLst/>
              <a:ahLst/>
              <a:cxnLst/>
              <a:rect l="0" t="0" r="0" b="0"/>
              <a:pathLst>
                <a:path w="68674" h="112664">
                  <a:moveTo>
                    <a:pt x="6311" y="0"/>
                  </a:moveTo>
                  <a:lnTo>
                    <a:pt x="7105" y="32905"/>
                  </a:lnTo>
                  <a:lnTo>
                    <a:pt x="12462" y="67118"/>
                  </a:lnTo>
                  <a:lnTo>
                    <a:pt x="20746" y="86562"/>
                  </a:lnTo>
                  <a:lnTo>
                    <a:pt x="37071" y="108775"/>
                  </a:lnTo>
                  <a:lnTo>
                    <a:pt x="41943" y="111844"/>
                  </a:lnTo>
                  <a:lnTo>
                    <a:pt x="44353" y="112663"/>
                  </a:lnTo>
                  <a:lnTo>
                    <a:pt x="51265" y="111455"/>
                  </a:lnTo>
                  <a:lnTo>
                    <a:pt x="55330" y="110022"/>
                  </a:lnTo>
                  <a:lnTo>
                    <a:pt x="61964" y="104196"/>
                  </a:lnTo>
                  <a:lnTo>
                    <a:pt x="64844" y="100420"/>
                  </a:lnTo>
                  <a:lnTo>
                    <a:pt x="68045" y="89875"/>
                  </a:lnTo>
                  <a:lnTo>
                    <a:pt x="68673" y="78044"/>
                  </a:lnTo>
                  <a:lnTo>
                    <a:pt x="62609" y="57514"/>
                  </a:lnTo>
                  <a:lnTo>
                    <a:pt x="57526" y="47787"/>
                  </a:lnTo>
                  <a:lnTo>
                    <a:pt x="45740" y="34179"/>
                  </a:lnTo>
                  <a:lnTo>
                    <a:pt x="36800" y="27626"/>
                  </a:lnTo>
                  <a:lnTo>
                    <a:pt x="32193" y="26355"/>
                  </a:lnTo>
                  <a:lnTo>
                    <a:pt x="22841" y="27059"/>
                  </a:lnTo>
                  <a:lnTo>
                    <a:pt x="13393" y="32134"/>
                  </a:lnTo>
                  <a:lnTo>
                    <a:pt x="8651" y="35710"/>
                  </a:lnTo>
                  <a:lnTo>
                    <a:pt x="3383" y="43917"/>
                  </a:lnTo>
                  <a:lnTo>
                    <a:pt x="416" y="59579"/>
                  </a:lnTo>
                  <a:lnTo>
                    <a:pt x="0" y="65913"/>
                  </a:lnTo>
                  <a:lnTo>
                    <a:pt x="3771" y="77184"/>
                  </a:lnTo>
                  <a:lnTo>
                    <a:pt x="9945" y="85898"/>
                  </a:lnTo>
                  <a:lnTo>
                    <a:pt x="15335" y="89770"/>
                  </a:lnTo>
                  <a:lnTo>
                    <a:pt x="34886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89" name="SMARTInkShape-4673"/>
            <p:cNvSpPr/>
            <p:nvPr/>
          </p:nvSpPr>
          <p:spPr bwMode="auto">
            <a:xfrm>
              <a:off x="1471613" y="3950494"/>
              <a:ext cx="185738" cy="78201"/>
            </a:xfrm>
            <a:custGeom>
              <a:avLst/>
              <a:gdLst/>
              <a:ahLst/>
              <a:cxnLst/>
              <a:rect l="0" t="0" r="0" b="0"/>
              <a:pathLst>
                <a:path w="185738" h="78201">
                  <a:moveTo>
                    <a:pt x="0" y="64294"/>
                  </a:moveTo>
                  <a:lnTo>
                    <a:pt x="6496" y="69997"/>
                  </a:lnTo>
                  <a:lnTo>
                    <a:pt x="17888" y="75685"/>
                  </a:lnTo>
                  <a:lnTo>
                    <a:pt x="44434" y="78200"/>
                  </a:lnTo>
                  <a:lnTo>
                    <a:pt x="64759" y="74675"/>
                  </a:lnTo>
                  <a:lnTo>
                    <a:pt x="97870" y="61464"/>
                  </a:lnTo>
                  <a:lnTo>
                    <a:pt x="128164" y="48271"/>
                  </a:lnTo>
                  <a:lnTo>
                    <a:pt x="163456" y="21055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0" name="SMARTInkShape-4674"/>
            <p:cNvSpPr/>
            <p:nvPr/>
          </p:nvSpPr>
          <p:spPr bwMode="auto">
            <a:xfrm>
              <a:off x="1564481" y="3843338"/>
              <a:ext cx="60787" cy="219286"/>
            </a:xfrm>
            <a:custGeom>
              <a:avLst/>
              <a:gdLst/>
              <a:ahLst/>
              <a:cxnLst/>
              <a:rect l="0" t="0" r="0" b="0"/>
              <a:pathLst>
                <a:path w="60787" h="219286">
                  <a:moveTo>
                    <a:pt x="0" y="0"/>
                  </a:moveTo>
                  <a:lnTo>
                    <a:pt x="4910" y="11406"/>
                  </a:lnTo>
                  <a:lnTo>
                    <a:pt x="13445" y="43968"/>
                  </a:lnTo>
                  <a:lnTo>
                    <a:pt x="27233" y="73772"/>
                  </a:lnTo>
                  <a:lnTo>
                    <a:pt x="35321" y="100704"/>
                  </a:lnTo>
                  <a:lnTo>
                    <a:pt x="44862" y="128792"/>
                  </a:lnTo>
                  <a:lnTo>
                    <a:pt x="53509" y="155106"/>
                  </a:lnTo>
                  <a:lnTo>
                    <a:pt x="60786" y="187700"/>
                  </a:lnTo>
                  <a:lnTo>
                    <a:pt x="57787" y="206162"/>
                  </a:lnTo>
                  <a:lnTo>
                    <a:pt x="53993" y="214129"/>
                  </a:lnTo>
                  <a:lnTo>
                    <a:pt x="49662" y="218200"/>
                  </a:lnTo>
                  <a:lnTo>
                    <a:pt x="47395" y="219285"/>
                  </a:lnTo>
                  <a:lnTo>
                    <a:pt x="38527" y="216258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1" name="SMARTInkShape-4675"/>
            <p:cNvSpPr/>
            <p:nvPr/>
          </p:nvSpPr>
          <p:spPr bwMode="auto">
            <a:xfrm>
              <a:off x="3121819" y="4521994"/>
              <a:ext cx="35720" cy="7145"/>
            </a:xfrm>
            <a:custGeom>
              <a:avLst/>
              <a:gdLst/>
              <a:ahLst/>
              <a:cxnLst/>
              <a:rect l="0" t="0" r="0" b="0"/>
              <a:pathLst>
                <a:path w="35720" h="7145">
                  <a:moveTo>
                    <a:pt x="0" y="7144"/>
                  </a:move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2" name="SMARTInkShape-4676"/>
            <p:cNvSpPr/>
            <p:nvPr/>
          </p:nvSpPr>
          <p:spPr bwMode="auto">
            <a:xfrm>
              <a:off x="1385888" y="4152057"/>
              <a:ext cx="1621632" cy="362794"/>
            </a:xfrm>
            <a:custGeom>
              <a:avLst/>
              <a:gdLst/>
              <a:ahLst/>
              <a:cxnLst/>
              <a:rect l="0" t="0" r="0" b="0"/>
              <a:pathLst>
                <a:path w="1621632" h="362794">
                  <a:moveTo>
                    <a:pt x="0" y="105618"/>
                  </a:moveTo>
                  <a:lnTo>
                    <a:pt x="27722" y="89302"/>
                  </a:lnTo>
                  <a:lnTo>
                    <a:pt x="55221" y="74766"/>
                  </a:lnTo>
                  <a:lnTo>
                    <a:pt x="83477" y="61199"/>
                  </a:lnTo>
                  <a:lnTo>
                    <a:pt x="111958" y="51799"/>
                  </a:lnTo>
                  <a:lnTo>
                    <a:pt x="140505" y="44781"/>
                  </a:lnTo>
                  <a:lnTo>
                    <a:pt x="169072" y="41554"/>
                  </a:lnTo>
                  <a:lnTo>
                    <a:pt x="197644" y="35924"/>
                  </a:lnTo>
                  <a:lnTo>
                    <a:pt x="226219" y="29229"/>
                  </a:lnTo>
                  <a:lnTo>
                    <a:pt x="255587" y="22218"/>
                  </a:lnTo>
                  <a:lnTo>
                    <a:pt x="288278" y="15114"/>
                  </a:lnTo>
                  <a:lnTo>
                    <a:pt x="319219" y="8776"/>
                  </a:lnTo>
                  <a:lnTo>
                    <a:pt x="352375" y="5751"/>
                  </a:lnTo>
                  <a:lnTo>
                    <a:pt x="383454" y="974"/>
                  </a:lnTo>
                  <a:lnTo>
                    <a:pt x="417446" y="0"/>
                  </a:lnTo>
                  <a:lnTo>
                    <a:pt x="440854" y="2585"/>
                  </a:lnTo>
                  <a:lnTo>
                    <a:pt x="466604" y="6380"/>
                  </a:lnTo>
                  <a:lnTo>
                    <a:pt x="493129" y="11506"/>
                  </a:lnTo>
                  <a:lnTo>
                    <a:pt x="518147" y="19076"/>
                  </a:lnTo>
                  <a:lnTo>
                    <a:pt x="546729" y="29849"/>
                  </a:lnTo>
                  <a:lnTo>
                    <a:pt x="578747" y="41780"/>
                  </a:lnTo>
                  <a:lnTo>
                    <a:pt x="614143" y="52375"/>
                  </a:lnTo>
                  <a:lnTo>
                    <a:pt x="632473" y="58216"/>
                  </a:lnTo>
                  <a:lnTo>
                    <a:pt x="651042" y="64492"/>
                  </a:lnTo>
                  <a:lnTo>
                    <a:pt x="669772" y="71057"/>
                  </a:lnTo>
                  <a:lnTo>
                    <a:pt x="688608" y="77815"/>
                  </a:lnTo>
                  <a:lnTo>
                    <a:pt x="707516" y="84701"/>
                  </a:lnTo>
                  <a:lnTo>
                    <a:pt x="726471" y="91674"/>
                  </a:lnTo>
                  <a:lnTo>
                    <a:pt x="746251" y="97909"/>
                  </a:lnTo>
                  <a:lnTo>
                    <a:pt x="766582" y="103654"/>
                  </a:lnTo>
                  <a:lnTo>
                    <a:pt x="787279" y="109071"/>
                  </a:lnTo>
                  <a:lnTo>
                    <a:pt x="807428" y="114270"/>
                  </a:lnTo>
                  <a:lnTo>
                    <a:pt x="827210" y="119323"/>
                  </a:lnTo>
                  <a:lnTo>
                    <a:pt x="846748" y="124280"/>
                  </a:lnTo>
                  <a:lnTo>
                    <a:pt x="866124" y="129172"/>
                  </a:lnTo>
                  <a:lnTo>
                    <a:pt x="885391" y="134021"/>
                  </a:lnTo>
                  <a:lnTo>
                    <a:pt x="904585" y="138840"/>
                  </a:lnTo>
                  <a:lnTo>
                    <a:pt x="924525" y="142848"/>
                  </a:lnTo>
                  <a:lnTo>
                    <a:pt x="944963" y="146313"/>
                  </a:lnTo>
                  <a:lnTo>
                    <a:pt x="965731" y="149416"/>
                  </a:lnTo>
                  <a:lnTo>
                    <a:pt x="987514" y="153073"/>
                  </a:lnTo>
                  <a:lnTo>
                    <a:pt x="1009974" y="157099"/>
                  </a:lnTo>
                  <a:lnTo>
                    <a:pt x="1032885" y="161370"/>
                  </a:lnTo>
                  <a:lnTo>
                    <a:pt x="1056096" y="165804"/>
                  </a:lnTo>
                  <a:lnTo>
                    <a:pt x="1079507" y="170349"/>
                  </a:lnTo>
                  <a:lnTo>
                    <a:pt x="1103053" y="174966"/>
                  </a:lnTo>
                  <a:lnTo>
                    <a:pt x="1126687" y="181218"/>
                  </a:lnTo>
                  <a:lnTo>
                    <a:pt x="1150381" y="188562"/>
                  </a:lnTo>
                  <a:lnTo>
                    <a:pt x="1174114" y="196633"/>
                  </a:lnTo>
                  <a:lnTo>
                    <a:pt x="1199462" y="205188"/>
                  </a:lnTo>
                  <a:lnTo>
                    <a:pt x="1225885" y="214067"/>
                  </a:lnTo>
                  <a:lnTo>
                    <a:pt x="1253025" y="223161"/>
                  </a:lnTo>
                  <a:lnTo>
                    <a:pt x="1279850" y="233192"/>
                  </a:lnTo>
                  <a:lnTo>
                    <a:pt x="1306464" y="243849"/>
                  </a:lnTo>
                  <a:lnTo>
                    <a:pt x="1332938" y="254922"/>
                  </a:lnTo>
                  <a:lnTo>
                    <a:pt x="1360113" y="266273"/>
                  </a:lnTo>
                  <a:lnTo>
                    <a:pt x="1387754" y="277809"/>
                  </a:lnTo>
                  <a:lnTo>
                    <a:pt x="1415707" y="289468"/>
                  </a:lnTo>
                  <a:lnTo>
                    <a:pt x="1443073" y="300416"/>
                  </a:lnTo>
                  <a:lnTo>
                    <a:pt x="1470049" y="310890"/>
                  </a:lnTo>
                  <a:lnTo>
                    <a:pt x="1496763" y="321047"/>
                  </a:lnTo>
                  <a:lnTo>
                    <a:pt x="1522511" y="330200"/>
                  </a:lnTo>
                  <a:lnTo>
                    <a:pt x="1547614" y="338683"/>
                  </a:lnTo>
                  <a:lnTo>
                    <a:pt x="1572286" y="346720"/>
                  </a:lnTo>
                  <a:lnTo>
                    <a:pt x="1621631" y="3627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3" name="SMARTInkShape-4677"/>
            <p:cNvSpPr/>
            <p:nvPr/>
          </p:nvSpPr>
          <p:spPr bwMode="auto">
            <a:xfrm>
              <a:off x="1130287" y="4250825"/>
              <a:ext cx="327039" cy="333488"/>
            </a:xfrm>
            <a:custGeom>
              <a:avLst/>
              <a:gdLst/>
              <a:ahLst/>
              <a:cxnLst/>
              <a:rect l="0" t="0" r="0" b="0"/>
              <a:pathLst>
                <a:path w="327039" h="333488">
                  <a:moveTo>
                    <a:pt x="327038" y="6850"/>
                  </a:moveTo>
                  <a:lnTo>
                    <a:pt x="314038" y="6850"/>
                  </a:lnTo>
                  <a:lnTo>
                    <a:pt x="307302" y="1941"/>
                  </a:lnTo>
                  <a:lnTo>
                    <a:pt x="299784" y="0"/>
                  </a:lnTo>
                  <a:lnTo>
                    <a:pt x="291270" y="3586"/>
                  </a:lnTo>
                  <a:lnTo>
                    <a:pt x="285212" y="9633"/>
                  </a:lnTo>
                  <a:lnTo>
                    <a:pt x="257624" y="44143"/>
                  </a:lnTo>
                  <a:lnTo>
                    <a:pt x="232364" y="77951"/>
                  </a:lnTo>
                  <a:lnTo>
                    <a:pt x="207529" y="111349"/>
                  </a:lnTo>
                  <a:lnTo>
                    <a:pt x="192167" y="137432"/>
                  </a:lnTo>
                  <a:lnTo>
                    <a:pt x="175285" y="162782"/>
                  </a:lnTo>
                  <a:lnTo>
                    <a:pt x="157198" y="187278"/>
                  </a:lnTo>
                  <a:lnTo>
                    <a:pt x="138577" y="211394"/>
                  </a:lnTo>
                  <a:lnTo>
                    <a:pt x="121834" y="235342"/>
                  </a:lnTo>
                  <a:lnTo>
                    <a:pt x="96903" y="266904"/>
                  </a:lnTo>
                  <a:lnTo>
                    <a:pt x="63827" y="298901"/>
                  </a:lnTo>
                  <a:lnTo>
                    <a:pt x="29263" y="325464"/>
                  </a:lnTo>
                  <a:lnTo>
                    <a:pt x="15500" y="332500"/>
                  </a:lnTo>
                  <a:lnTo>
                    <a:pt x="12190" y="333487"/>
                  </a:lnTo>
                  <a:lnTo>
                    <a:pt x="9189" y="333352"/>
                  </a:lnTo>
                  <a:lnTo>
                    <a:pt x="3739" y="331085"/>
                  </a:lnTo>
                  <a:lnTo>
                    <a:pt x="1968" y="329369"/>
                  </a:lnTo>
                  <a:lnTo>
                    <a:pt x="0" y="325346"/>
                  </a:lnTo>
                  <a:lnTo>
                    <a:pt x="1242" y="318795"/>
                  </a:lnTo>
                  <a:lnTo>
                    <a:pt x="12290" y="291346"/>
                  </a:lnTo>
                  <a:lnTo>
                    <a:pt x="35472" y="261661"/>
                  </a:lnTo>
                  <a:lnTo>
                    <a:pt x="55969" y="234750"/>
                  </a:lnTo>
                  <a:lnTo>
                    <a:pt x="79240" y="204551"/>
                  </a:lnTo>
                  <a:lnTo>
                    <a:pt x="106244" y="170468"/>
                  </a:lnTo>
                  <a:lnTo>
                    <a:pt x="134353" y="135233"/>
                  </a:lnTo>
                  <a:lnTo>
                    <a:pt x="162790" y="101775"/>
                  </a:lnTo>
                  <a:lnTo>
                    <a:pt x="191307" y="71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799" name="SMARTInkShape-Group972"/>
          <p:cNvGrpSpPr/>
          <p:nvPr/>
        </p:nvGrpSpPr>
        <p:grpSpPr>
          <a:xfrm>
            <a:off x="2807520" y="4818578"/>
            <a:ext cx="407169" cy="153473"/>
            <a:chOff x="2807520" y="4818578"/>
            <a:chExt cx="407169" cy="153473"/>
          </a:xfrm>
        </p:grpSpPr>
        <p:sp>
          <p:nvSpPr>
            <p:cNvPr id="2539795" name="SMARTInkShape-4678"/>
            <p:cNvSpPr/>
            <p:nvPr/>
          </p:nvSpPr>
          <p:spPr bwMode="auto">
            <a:xfrm>
              <a:off x="3093244" y="4882210"/>
              <a:ext cx="121445" cy="25140"/>
            </a:xfrm>
            <a:custGeom>
              <a:avLst/>
              <a:gdLst/>
              <a:ahLst/>
              <a:cxnLst/>
              <a:rect l="0" t="0" r="0" b="0"/>
              <a:pathLst>
                <a:path w="121445" h="25140">
                  <a:moveTo>
                    <a:pt x="0" y="4115"/>
                  </a:moveTo>
                  <a:lnTo>
                    <a:pt x="0" y="0"/>
                  </a:lnTo>
                  <a:lnTo>
                    <a:pt x="0" y="1757"/>
                  </a:lnTo>
                  <a:lnTo>
                    <a:pt x="794" y="2543"/>
                  </a:lnTo>
                  <a:lnTo>
                    <a:pt x="3792" y="3416"/>
                  </a:lnTo>
                  <a:lnTo>
                    <a:pt x="39197" y="4103"/>
                  </a:lnTo>
                  <a:lnTo>
                    <a:pt x="57387" y="4905"/>
                  </a:lnTo>
                  <a:lnTo>
                    <a:pt x="92743" y="18588"/>
                  </a:lnTo>
                  <a:lnTo>
                    <a:pt x="102338" y="22454"/>
                  </a:lnTo>
                  <a:lnTo>
                    <a:pt x="118614" y="25139"/>
                  </a:lnTo>
                  <a:lnTo>
                    <a:pt x="119557" y="24480"/>
                  </a:lnTo>
                  <a:lnTo>
                    <a:pt x="121444" y="184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6" name="SMARTInkShape-4679"/>
            <p:cNvSpPr/>
            <p:nvPr/>
          </p:nvSpPr>
          <p:spPr bwMode="auto">
            <a:xfrm>
              <a:off x="3044233" y="4822031"/>
              <a:ext cx="169583" cy="13209"/>
            </a:xfrm>
            <a:custGeom>
              <a:avLst/>
              <a:gdLst/>
              <a:ahLst/>
              <a:cxnLst/>
              <a:rect l="0" t="0" r="0" b="0"/>
              <a:pathLst>
                <a:path w="169583" h="13209">
                  <a:moveTo>
                    <a:pt x="6148" y="7144"/>
                  </a:moveTo>
                  <a:lnTo>
                    <a:pt x="12998" y="7144"/>
                  </a:lnTo>
                  <a:lnTo>
                    <a:pt x="6435" y="7144"/>
                  </a:lnTo>
                  <a:lnTo>
                    <a:pt x="6173" y="993"/>
                  </a:lnTo>
                  <a:lnTo>
                    <a:pt x="5371" y="662"/>
                  </a:lnTo>
                  <a:lnTo>
                    <a:pt x="0" y="87"/>
                  </a:lnTo>
                  <a:lnTo>
                    <a:pt x="5242" y="8"/>
                  </a:lnTo>
                  <a:lnTo>
                    <a:pt x="11673" y="4911"/>
                  </a:lnTo>
                  <a:lnTo>
                    <a:pt x="16012" y="6152"/>
                  </a:lnTo>
                  <a:lnTo>
                    <a:pt x="26710" y="6850"/>
                  </a:lnTo>
                  <a:lnTo>
                    <a:pt x="56981" y="1451"/>
                  </a:lnTo>
                  <a:lnTo>
                    <a:pt x="91982" y="191"/>
                  </a:lnTo>
                  <a:lnTo>
                    <a:pt x="120470" y="2155"/>
                  </a:lnTo>
                  <a:lnTo>
                    <a:pt x="155542" y="8823"/>
                  </a:lnTo>
                  <a:lnTo>
                    <a:pt x="167509" y="13208"/>
                  </a:lnTo>
                  <a:lnTo>
                    <a:pt x="168491" y="12774"/>
                  </a:lnTo>
                  <a:lnTo>
                    <a:pt x="169145" y="11691"/>
                  </a:lnTo>
                  <a:lnTo>
                    <a:pt x="169582" y="10176"/>
                  </a:lnTo>
                  <a:lnTo>
                    <a:pt x="169079" y="8371"/>
                  </a:lnTo>
                  <a:lnTo>
                    <a:pt x="1633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7" name="SMARTInkShape-4680"/>
            <p:cNvSpPr/>
            <p:nvPr/>
          </p:nvSpPr>
          <p:spPr bwMode="auto">
            <a:xfrm>
              <a:off x="2871788" y="4918847"/>
              <a:ext cx="192882" cy="53204"/>
            </a:xfrm>
            <a:custGeom>
              <a:avLst/>
              <a:gdLst/>
              <a:ahLst/>
              <a:cxnLst/>
              <a:rect l="0" t="0" r="0" b="0"/>
              <a:pathLst>
                <a:path w="192882" h="53204">
                  <a:moveTo>
                    <a:pt x="0" y="24628"/>
                  </a:moveTo>
                  <a:lnTo>
                    <a:pt x="0" y="20836"/>
                  </a:lnTo>
                  <a:lnTo>
                    <a:pt x="793" y="19718"/>
                  </a:lnTo>
                  <a:lnTo>
                    <a:pt x="2116" y="18974"/>
                  </a:lnTo>
                  <a:lnTo>
                    <a:pt x="9942" y="17778"/>
                  </a:lnTo>
                  <a:lnTo>
                    <a:pt x="12184" y="16093"/>
                  </a:lnTo>
                  <a:lnTo>
                    <a:pt x="16792" y="9987"/>
                  </a:lnTo>
                  <a:lnTo>
                    <a:pt x="19926" y="7723"/>
                  </a:lnTo>
                  <a:lnTo>
                    <a:pt x="44702" y="0"/>
                  </a:lnTo>
                  <a:lnTo>
                    <a:pt x="68631" y="1015"/>
                  </a:lnTo>
                  <a:lnTo>
                    <a:pt x="95829" y="6342"/>
                  </a:lnTo>
                  <a:lnTo>
                    <a:pt x="123996" y="12948"/>
                  </a:lnTo>
                  <a:lnTo>
                    <a:pt x="156255" y="27201"/>
                  </a:lnTo>
                  <a:lnTo>
                    <a:pt x="185177" y="41008"/>
                  </a:lnTo>
                  <a:lnTo>
                    <a:pt x="189457" y="45931"/>
                  </a:lnTo>
                  <a:lnTo>
                    <a:pt x="192881" y="532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798" name="SMARTInkShape-4681"/>
            <p:cNvSpPr/>
            <p:nvPr/>
          </p:nvSpPr>
          <p:spPr bwMode="auto">
            <a:xfrm>
              <a:off x="2807520" y="4818578"/>
              <a:ext cx="192856" cy="38101"/>
            </a:xfrm>
            <a:custGeom>
              <a:avLst/>
              <a:gdLst/>
              <a:ahLst/>
              <a:cxnLst/>
              <a:rect l="0" t="0" r="0" b="0"/>
              <a:pathLst>
                <a:path w="192856" h="38101">
                  <a:moveTo>
                    <a:pt x="7118" y="10597"/>
                  </a:moveTo>
                  <a:lnTo>
                    <a:pt x="268" y="10597"/>
                  </a:lnTo>
                  <a:lnTo>
                    <a:pt x="0" y="654"/>
                  </a:lnTo>
                  <a:lnTo>
                    <a:pt x="785" y="0"/>
                  </a:lnTo>
                  <a:lnTo>
                    <a:pt x="2102" y="357"/>
                  </a:lnTo>
                  <a:lnTo>
                    <a:pt x="5682" y="2077"/>
                  </a:lnTo>
                  <a:lnTo>
                    <a:pt x="39917" y="13343"/>
                  </a:lnTo>
                  <a:lnTo>
                    <a:pt x="72775" y="27298"/>
                  </a:lnTo>
                  <a:lnTo>
                    <a:pt x="107310" y="37060"/>
                  </a:lnTo>
                  <a:lnTo>
                    <a:pt x="142872" y="38100"/>
                  </a:lnTo>
                  <a:lnTo>
                    <a:pt x="174778" y="29192"/>
                  </a:lnTo>
                  <a:lnTo>
                    <a:pt x="186264" y="22369"/>
                  </a:lnTo>
                  <a:lnTo>
                    <a:pt x="189926" y="17681"/>
                  </a:lnTo>
                  <a:lnTo>
                    <a:pt x="191987" y="10579"/>
                  </a:lnTo>
                  <a:lnTo>
                    <a:pt x="192855" y="34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05" name="SMARTInkShape-Group973"/>
          <p:cNvGrpSpPr/>
          <p:nvPr/>
        </p:nvGrpSpPr>
        <p:grpSpPr>
          <a:xfrm>
            <a:off x="2693194" y="4836319"/>
            <a:ext cx="500063" cy="100012"/>
            <a:chOff x="2693194" y="4836319"/>
            <a:chExt cx="500063" cy="100012"/>
          </a:xfrm>
        </p:grpSpPr>
        <p:sp>
          <p:nvSpPr>
            <p:cNvPr id="2539800" name="SMARTInkShape-4682"/>
            <p:cNvSpPr/>
            <p:nvPr/>
          </p:nvSpPr>
          <p:spPr bwMode="auto">
            <a:xfrm>
              <a:off x="3171825" y="4850606"/>
              <a:ext cx="21432" cy="20119"/>
            </a:xfrm>
            <a:custGeom>
              <a:avLst/>
              <a:gdLst/>
              <a:ahLst/>
              <a:cxnLst/>
              <a:rect l="0" t="0" r="0" b="0"/>
              <a:pathLst>
                <a:path w="21432" h="20119">
                  <a:moveTo>
                    <a:pt x="0" y="0"/>
                  </a:moveTo>
                  <a:lnTo>
                    <a:pt x="0" y="3792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3792" y="6151"/>
                  </a:lnTo>
                  <a:lnTo>
                    <a:pt x="4910" y="7276"/>
                  </a:lnTo>
                  <a:lnTo>
                    <a:pt x="8819" y="14784"/>
                  </a:lnTo>
                  <a:lnTo>
                    <a:pt x="13207" y="20118"/>
                  </a:lnTo>
                  <a:lnTo>
                    <a:pt x="14361" y="19763"/>
                  </a:lnTo>
                  <a:lnTo>
                    <a:pt x="2143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1" name="SMARTInkShape-4683"/>
            <p:cNvSpPr/>
            <p:nvPr/>
          </p:nvSpPr>
          <p:spPr bwMode="auto">
            <a:xfrm>
              <a:off x="3036094" y="4836319"/>
              <a:ext cx="28576" cy="49478"/>
            </a:xfrm>
            <a:custGeom>
              <a:avLst/>
              <a:gdLst/>
              <a:ahLst/>
              <a:cxnLst/>
              <a:rect l="0" t="0" r="0" b="0"/>
              <a:pathLst>
                <a:path w="28576" h="49478">
                  <a:moveTo>
                    <a:pt x="0" y="0"/>
                  </a:moveTo>
                  <a:lnTo>
                    <a:pt x="794" y="24836"/>
                  </a:lnTo>
                  <a:lnTo>
                    <a:pt x="7275" y="45980"/>
                  </a:lnTo>
                  <a:lnTo>
                    <a:pt x="8819" y="47322"/>
                  </a:lnTo>
                  <a:lnTo>
                    <a:pt x="13207" y="49477"/>
                  </a:lnTo>
                  <a:lnTo>
                    <a:pt x="15924" y="47654"/>
                  </a:lnTo>
                  <a:lnTo>
                    <a:pt x="2857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2" name="SMARTInkShape-4684"/>
            <p:cNvSpPr/>
            <p:nvPr/>
          </p:nvSpPr>
          <p:spPr bwMode="auto">
            <a:xfrm>
              <a:off x="2814638" y="4929188"/>
              <a:ext cx="7144" cy="7143"/>
            </a:xfrm>
            <a:custGeom>
              <a:avLst/>
              <a:gdLst/>
              <a:ahLst/>
              <a:cxnLst/>
              <a:rect l="0" t="0" r="0" b="0"/>
              <a:pathLst>
                <a:path w="7144" h="7143">
                  <a:moveTo>
                    <a:pt x="0" y="7142"/>
                  </a:moveTo>
                  <a:lnTo>
                    <a:pt x="6150" y="7142"/>
                  </a:lnTo>
                  <a:lnTo>
                    <a:pt x="6481" y="6350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3" name="SMARTInkShape-4685"/>
            <p:cNvSpPr/>
            <p:nvPr/>
          </p:nvSpPr>
          <p:spPr bwMode="auto">
            <a:xfrm>
              <a:off x="2707481" y="4879180"/>
              <a:ext cx="1" cy="14291"/>
            </a:xfrm>
            <a:custGeom>
              <a:avLst/>
              <a:gdLst/>
              <a:ahLst/>
              <a:cxnLst/>
              <a:rect l="0" t="0" r="0" b="0"/>
              <a:pathLst>
                <a:path w="1" h="14291">
                  <a:moveTo>
                    <a:pt x="0" y="14290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4" name="SMARTInkShape-4686"/>
            <p:cNvSpPr/>
            <p:nvPr/>
          </p:nvSpPr>
          <p:spPr bwMode="auto">
            <a:xfrm>
              <a:off x="2693194" y="4914900"/>
              <a:ext cx="7145" cy="6851"/>
            </a:xfrm>
            <a:custGeom>
              <a:avLst/>
              <a:gdLst/>
              <a:ahLst/>
              <a:cxnLst/>
              <a:rect l="0" t="0" r="0" b="0"/>
              <a:pathLst>
                <a:path w="7145" h="6851">
                  <a:moveTo>
                    <a:pt x="0" y="0"/>
                  </a:moveTo>
                  <a:lnTo>
                    <a:pt x="0" y="6850"/>
                  </a:lnTo>
                  <a:lnTo>
                    <a:pt x="0" y="967"/>
                  </a:lnTo>
                  <a:lnTo>
                    <a:pt x="794" y="645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808" name="SMARTInkShape-Group974"/>
          <p:cNvGrpSpPr/>
          <p:nvPr/>
        </p:nvGrpSpPr>
        <p:grpSpPr>
          <a:xfrm>
            <a:off x="1950244" y="4779169"/>
            <a:ext cx="278607" cy="314327"/>
            <a:chOff x="1950244" y="4779169"/>
            <a:chExt cx="278607" cy="314327"/>
          </a:xfrm>
        </p:grpSpPr>
        <p:sp>
          <p:nvSpPr>
            <p:cNvPr id="2539806" name="SMARTInkShape-4687"/>
            <p:cNvSpPr/>
            <p:nvPr/>
          </p:nvSpPr>
          <p:spPr bwMode="auto">
            <a:xfrm>
              <a:off x="1950244" y="4779169"/>
              <a:ext cx="271463" cy="121445"/>
            </a:xfrm>
            <a:custGeom>
              <a:avLst/>
              <a:gdLst/>
              <a:ahLst/>
              <a:cxnLst/>
              <a:rect l="0" t="0" r="0" b="0"/>
              <a:pathLst>
                <a:path w="271463" h="121445">
                  <a:moveTo>
                    <a:pt x="0" y="0"/>
                  </a:moveTo>
                  <a:lnTo>
                    <a:pt x="10642" y="0"/>
                  </a:lnTo>
                  <a:lnTo>
                    <a:pt x="14784" y="2116"/>
                  </a:lnTo>
                  <a:lnTo>
                    <a:pt x="44721" y="22943"/>
                  </a:lnTo>
                  <a:lnTo>
                    <a:pt x="78301" y="33959"/>
                  </a:lnTo>
                  <a:lnTo>
                    <a:pt x="110072" y="46133"/>
                  </a:lnTo>
                  <a:lnTo>
                    <a:pt x="140740" y="59795"/>
                  </a:lnTo>
                  <a:lnTo>
                    <a:pt x="173022" y="73897"/>
                  </a:lnTo>
                  <a:lnTo>
                    <a:pt x="206068" y="92884"/>
                  </a:lnTo>
                  <a:lnTo>
                    <a:pt x="235526" y="108129"/>
                  </a:lnTo>
                  <a:lnTo>
                    <a:pt x="271462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807" name="SMARTInkShape-4688"/>
            <p:cNvSpPr/>
            <p:nvPr/>
          </p:nvSpPr>
          <p:spPr bwMode="auto">
            <a:xfrm>
              <a:off x="2114550" y="4972050"/>
              <a:ext cx="114301" cy="121446"/>
            </a:xfrm>
            <a:custGeom>
              <a:avLst/>
              <a:gdLst/>
              <a:ahLst/>
              <a:cxnLst/>
              <a:rect l="0" t="0" r="0" b="0"/>
              <a:pathLst>
                <a:path w="114301" h="121446">
                  <a:moveTo>
                    <a:pt x="0" y="121445"/>
                  </a:moveTo>
                  <a:lnTo>
                    <a:pt x="3792" y="117652"/>
                  </a:lnTo>
                  <a:lnTo>
                    <a:pt x="7771" y="115789"/>
                  </a:lnTo>
                  <a:lnTo>
                    <a:pt x="9943" y="115293"/>
                  </a:lnTo>
                  <a:lnTo>
                    <a:pt x="16793" y="110802"/>
                  </a:lnTo>
                  <a:lnTo>
                    <a:pt x="45530" y="77296"/>
                  </a:lnTo>
                  <a:lnTo>
                    <a:pt x="69094" y="46486"/>
                  </a:lnTo>
                  <a:lnTo>
                    <a:pt x="96693" y="11994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809" name="SMARTInkShape-4689"/>
          <p:cNvSpPr/>
          <p:nvPr/>
        </p:nvSpPr>
        <p:spPr bwMode="auto">
          <a:xfrm>
            <a:off x="1224895" y="4764881"/>
            <a:ext cx="318156" cy="421483"/>
          </a:xfrm>
          <a:custGeom>
            <a:avLst/>
            <a:gdLst/>
            <a:ahLst/>
            <a:cxnLst/>
            <a:rect l="0" t="0" r="0" b="0"/>
            <a:pathLst>
              <a:path w="318156" h="421483">
                <a:moveTo>
                  <a:pt x="125274" y="0"/>
                </a:moveTo>
                <a:lnTo>
                  <a:pt x="132410" y="0"/>
                </a:lnTo>
                <a:lnTo>
                  <a:pt x="128623" y="3792"/>
                </a:lnTo>
                <a:lnTo>
                  <a:pt x="126762" y="7771"/>
                </a:lnTo>
                <a:lnTo>
                  <a:pt x="126266" y="9943"/>
                </a:lnTo>
                <a:lnTo>
                  <a:pt x="125141" y="11391"/>
                </a:lnTo>
                <a:lnTo>
                  <a:pt x="91785" y="34192"/>
                </a:lnTo>
                <a:lnTo>
                  <a:pt x="56299" y="67421"/>
                </a:lnTo>
                <a:lnTo>
                  <a:pt x="27243" y="100057"/>
                </a:lnTo>
                <a:lnTo>
                  <a:pt x="7082" y="133205"/>
                </a:lnTo>
                <a:lnTo>
                  <a:pt x="4000" y="144332"/>
                </a:lnTo>
                <a:lnTo>
                  <a:pt x="2356" y="146227"/>
                </a:lnTo>
                <a:lnTo>
                  <a:pt x="466" y="147490"/>
                </a:lnTo>
                <a:lnTo>
                  <a:pt x="0" y="148334"/>
                </a:lnTo>
                <a:lnTo>
                  <a:pt x="483" y="148895"/>
                </a:lnTo>
                <a:lnTo>
                  <a:pt x="1599" y="149269"/>
                </a:lnTo>
                <a:lnTo>
                  <a:pt x="2342" y="150313"/>
                </a:lnTo>
                <a:lnTo>
                  <a:pt x="3169" y="153589"/>
                </a:lnTo>
                <a:lnTo>
                  <a:pt x="4977" y="154780"/>
                </a:lnTo>
                <a:lnTo>
                  <a:pt x="15106" y="158044"/>
                </a:lnTo>
                <a:lnTo>
                  <a:pt x="49375" y="181471"/>
                </a:lnTo>
                <a:lnTo>
                  <a:pt x="79061" y="196203"/>
                </a:lnTo>
                <a:lnTo>
                  <a:pt x="109112" y="216091"/>
                </a:lnTo>
                <a:lnTo>
                  <a:pt x="143592" y="242533"/>
                </a:lnTo>
                <a:lnTo>
                  <a:pt x="169928" y="263897"/>
                </a:lnTo>
                <a:lnTo>
                  <a:pt x="195391" y="284505"/>
                </a:lnTo>
                <a:lnTo>
                  <a:pt x="229922" y="316073"/>
                </a:lnTo>
                <a:lnTo>
                  <a:pt x="250365" y="339708"/>
                </a:lnTo>
                <a:lnTo>
                  <a:pt x="270035" y="366088"/>
                </a:lnTo>
                <a:lnTo>
                  <a:pt x="298958" y="400129"/>
                </a:lnTo>
                <a:lnTo>
                  <a:pt x="318155" y="4214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810" name="SMARTInkShape-4690"/>
          <p:cNvSpPr/>
          <p:nvPr/>
        </p:nvSpPr>
        <p:spPr bwMode="auto">
          <a:xfrm>
            <a:off x="1893094" y="907283"/>
            <a:ext cx="14175" cy="378407"/>
          </a:xfrm>
          <a:custGeom>
            <a:avLst/>
            <a:gdLst/>
            <a:ahLst/>
            <a:cxnLst/>
            <a:rect l="0" t="0" r="0" b="0"/>
            <a:pathLst>
              <a:path w="14175" h="378407">
                <a:moveTo>
                  <a:pt x="0" y="14261"/>
                </a:moveTo>
                <a:lnTo>
                  <a:pt x="0" y="7411"/>
                </a:lnTo>
                <a:lnTo>
                  <a:pt x="7056" y="63"/>
                </a:lnTo>
                <a:lnTo>
                  <a:pt x="3325" y="0"/>
                </a:lnTo>
                <a:lnTo>
                  <a:pt x="2217" y="785"/>
                </a:lnTo>
                <a:lnTo>
                  <a:pt x="1478" y="2102"/>
                </a:lnTo>
                <a:lnTo>
                  <a:pt x="438" y="9864"/>
                </a:lnTo>
                <a:lnTo>
                  <a:pt x="38" y="42283"/>
                </a:lnTo>
                <a:lnTo>
                  <a:pt x="11" y="75480"/>
                </a:lnTo>
                <a:lnTo>
                  <a:pt x="5" y="102588"/>
                </a:lnTo>
                <a:lnTo>
                  <a:pt x="2" y="133157"/>
                </a:lnTo>
                <a:lnTo>
                  <a:pt x="1" y="167381"/>
                </a:lnTo>
                <a:lnTo>
                  <a:pt x="0" y="185397"/>
                </a:lnTo>
                <a:lnTo>
                  <a:pt x="794" y="203758"/>
                </a:lnTo>
                <a:lnTo>
                  <a:pt x="2117" y="222348"/>
                </a:lnTo>
                <a:lnTo>
                  <a:pt x="3792" y="241092"/>
                </a:lnTo>
                <a:lnTo>
                  <a:pt x="7771" y="274618"/>
                </a:lnTo>
                <a:lnTo>
                  <a:pt x="11391" y="304600"/>
                </a:lnTo>
                <a:lnTo>
                  <a:pt x="13000" y="331155"/>
                </a:lnTo>
                <a:lnTo>
                  <a:pt x="13906" y="360832"/>
                </a:lnTo>
                <a:lnTo>
                  <a:pt x="14174" y="377122"/>
                </a:lnTo>
                <a:lnTo>
                  <a:pt x="12624" y="378406"/>
                </a:lnTo>
                <a:lnTo>
                  <a:pt x="10004" y="377674"/>
                </a:lnTo>
                <a:lnTo>
                  <a:pt x="0" y="37144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6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|  B AND M B               {</a:t>
            </a:r>
          </a:p>
          <a:p>
            <a:r>
              <a:rPr lang="en-US" altLang="en-US"/>
              <a:t>                                backpatch($1.true,$3);</a:t>
            </a:r>
          </a:p>
          <a:p>
            <a:r>
              <a:rPr lang="en-US" altLang="en-US"/>
              <a:t>                                $$.true = $4.true;</a:t>
            </a:r>
          </a:p>
          <a:p>
            <a:r>
              <a:rPr lang="en-US" altLang="en-US"/>
              <a:t>                                $$.false = merge($1.false, $4.false);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     |  B OR M B                {</a:t>
            </a:r>
          </a:p>
          <a:p>
            <a:r>
              <a:rPr lang="en-US" altLang="en-US"/>
              <a:t>                                backpatch($1.false,$3);</a:t>
            </a:r>
          </a:p>
          <a:p>
            <a:r>
              <a:rPr lang="en-US" altLang="en-US"/>
              <a:t>                                $$.false = $4.false;</a:t>
            </a:r>
          </a:p>
          <a:p>
            <a:r>
              <a:rPr lang="en-US" altLang="en-US"/>
              <a:t>                                $$.true = merge($1.true, $4.true);</a:t>
            </a:r>
          </a:p>
          <a:p>
            <a:r>
              <a:rPr lang="en-US" altLang="en-US"/>
              <a:t>                                }</a:t>
            </a:r>
          </a:p>
          <a:p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S: ID ASSIGNOP expr   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gen(ASSIGNOP, $&lt;place&gt;3, VOID, $1);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NULL;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|   IF B THEN M S N ELSE M S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backpatch($2.true, $4);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backpatch($2.false, $8);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tmplist = merge($5, $6);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merge(tmplist, $9);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M:                              {$$ = nextquad;}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N:                              {gen(GOTO, VOID, VOID, VOID);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makelist(nextquad - 1);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  <p:sp>
        <p:nvSpPr>
          <p:cNvPr id="2538972" name="SMARTInkShape-3882"/>
          <p:cNvSpPr/>
          <p:nvPr/>
        </p:nvSpPr>
        <p:spPr bwMode="auto">
          <a:xfrm>
            <a:off x="3128963" y="1758450"/>
            <a:ext cx="500063" cy="37620"/>
          </a:xfrm>
          <a:custGeom>
            <a:avLst/>
            <a:gdLst/>
            <a:ahLst/>
            <a:cxnLst/>
            <a:rect l="0" t="0" r="0" b="0"/>
            <a:pathLst>
              <a:path w="500063" h="37620">
                <a:moveTo>
                  <a:pt x="0" y="20344"/>
                </a:moveTo>
                <a:lnTo>
                  <a:pt x="0" y="16551"/>
                </a:lnTo>
                <a:lnTo>
                  <a:pt x="793" y="15434"/>
                </a:lnTo>
                <a:lnTo>
                  <a:pt x="2116" y="14689"/>
                </a:lnTo>
                <a:lnTo>
                  <a:pt x="34248" y="7676"/>
                </a:lnTo>
                <a:lnTo>
                  <a:pt x="58084" y="5983"/>
                </a:lnTo>
                <a:lnTo>
                  <a:pt x="92490" y="2584"/>
                </a:lnTo>
                <a:lnTo>
                  <a:pt x="112459" y="1360"/>
                </a:lnTo>
                <a:lnTo>
                  <a:pt x="133710" y="544"/>
                </a:lnTo>
                <a:lnTo>
                  <a:pt x="155815" y="0"/>
                </a:lnTo>
                <a:lnTo>
                  <a:pt x="180076" y="431"/>
                </a:lnTo>
                <a:lnTo>
                  <a:pt x="205776" y="1513"/>
                </a:lnTo>
                <a:lnTo>
                  <a:pt x="232433" y="3027"/>
                </a:lnTo>
                <a:lnTo>
                  <a:pt x="258937" y="4831"/>
                </a:lnTo>
                <a:lnTo>
                  <a:pt x="285337" y="6827"/>
                </a:lnTo>
                <a:lnTo>
                  <a:pt x="311668" y="8951"/>
                </a:lnTo>
                <a:lnTo>
                  <a:pt x="335572" y="11955"/>
                </a:lnTo>
                <a:lnTo>
                  <a:pt x="357858" y="15545"/>
                </a:lnTo>
                <a:lnTo>
                  <a:pt x="379066" y="19526"/>
                </a:lnTo>
                <a:lnTo>
                  <a:pt x="398760" y="22973"/>
                </a:lnTo>
                <a:lnTo>
                  <a:pt x="417447" y="26066"/>
                </a:lnTo>
                <a:lnTo>
                  <a:pt x="449850" y="31618"/>
                </a:lnTo>
                <a:lnTo>
                  <a:pt x="479893" y="37619"/>
                </a:lnTo>
                <a:lnTo>
                  <a:pt x="500062" y="346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8973" name="SMARTInkShape-3883"/>
          <p:cNvSpPr/>
          <p:nvPr/>
        </p:nvSpPr>
        <p:spPr bwMode="auto">
          <a:xfrm>
            <a:off x="1623008" y="1793081"/>
            <a:ext cx="534406" cy="50008"/>
          </a:xfrm>
          <a:custGeom>
            <a:avLst/>
            <a:gdLst/>
            <a:ahLst/>
            <a:cxnLst/>
            <a:rect l="0" t="0" r="0" b="0"/>
            <a:pathLst>
              <a:path w="534406" h="50008">
                <a:moveTo>
                  <a:pt x="62917" y="0"/>
                </a:moveTo>
                <a:lnTo>
                  <a:pt x="56766" y="0"/>
                </a:lnTo>
                <a:lnTo>
                  <a:pt x="50266" y="4910"/>
                </a:lnTo>
                <a:lnTo>
                  <a:pt x="43646" y="6482"/>
                </a:lnTo>
                <a:lnTo>
                  <a:pt x="16360" y="7144"/>
                </a:lnTo>
                <a:lnTo>
                  <a:pt x="12327" y="9261"/>
                </a:lnTo>
                <a:lnTo>
                  <a:pt x="3270" y="17087"/>
                </a:lnTo>
                <a:lnTo>
                  <a:pt x="689" y="21617"/>
                </a:lnTo>
                <a:lnTo>
                  <a:pt x="0" y="23937"/>
                </a:lnTo>
                <a:lnTo>
                  <a:pt x="335" y="26277"/>
                </a:lnTo>
                <a:lnTo>
                  <a:pt x="2824" y="30993"/>
                </a:lnTo>
                <a:lnTo>
                  <a:pt x="12480" y="38111"/>
                </a:lnTo>
                <a:lnTo>
                  <a:pt x="36772" y="37662"/>
                </a:lnTo>
                <a:lnTo>
                  <a:pt x="64261" y="36583"/>
                </a:lnTo>
                <a:lnTo>
                  <a:pt x="99233" y="35309"/>
                </a:lnTo>
                <a:lnTo>
                  <a:pt x="119672" y="33858"/>
                </a:lnTo>
                <a:lnTo>
                  <a:pt x="141235" y="32097"/>
                </a:lnTo>
                <a:lnTo>
                  <a:pt x="164341" y="30129"/>
                </a:lnTo>
                <a:lnTo>
                  <a:pt x="188477" y="28024"/>
                </a:lnTo>
                <a:lnTo>
                  <a:pt x="213299" y="25826"/>
                </a:lnTo>
                <a:lnTo>
                  <a:pt x="238578" y="23568"/>
                </a:lnTo>
                <a:lnTo>
                  <a:pt x="264162" y="21268"/>
                </a:lnTo>
                <a:lnTo>
                  <a:pt x="289949" y="18941"/>
                </a:lnTo>
                <a:lnTo>
                  <a:pt x="315078" y="18184"/>
                </a:lnTo>
                <a:lnTo>
                  <a:pt x="339768" y="18473"/>
                </a:lnTo>
                <a:lnTo>
                  <a:pt x="364165" y="19459"/>
                </a:lnTo>
                <a:lnTo>
                  <a:pt x="387574" y="20910"/>
                </a:lnTo>
                <a:lnTo>
                  <a:pt x="410324" y="22672"/>
                </a:lnTo>
                <a:lnTo>
                  <a:pt x="432634" y="24639"/>
                </a:lnTo>
                <a:lnTo>
                  <a:pt x="468007" y="31059"/>
                </a:lnTo>
                <a:lnTo>
                  <a:pt x="495369" y="38411"/>
                </a:lnTo>
                <a:lnTo>
                  <a:pt x="534405" y="500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8989" name="SMARTInkShape-Group791"/>
          <p:cNvGrpSpPr/>
          <p:nvPr/>
        </p:nvGrpSpPr>
        <p:grpSpPr>
          <a:xfrm>
            <a:off x="4526038" y="592931"/>
            <a:ext cx="1896193" cy="977320"/>
            <a:chOff x="4526038" y="592931"/>
            <a:chExt cx="1896193" cy="977320"/>
          </a:xfrm>
        </p:grpSpPr>
        <p:sp>
          <p:nvSpPr>
            <p:cNvPr id="2538974" name="SMARTInkShape-3884"/>
            <p:cNvSpPr/>
            <p:nvPr/>
          </p:nvSpPr>
          <p:spPr bwMode="auto">
            <a:xfrm>
              <a:off x="6322220" y="1035844"/>
              <a:ext cx="13967" cy="28489"/>
            </a:xfrm>
            <a:custGeom>
              <a:avLst/>
              <a:gdLst/>
              <a:ahLst/>
              <a:cxnLst/>
              <a:rect l="0" t="0" r="0" b="0"/>
              <a:pathLst>
                <a:path w="13967" h="28489">
                  <a:moveTo>
                    <a:pt x="0" y="21431"/>
                  </a:moveTo>
                  <a:lnTo>
                    <a:pt x="6150" y="27582"/>
                  </a:lnTo>
                  <a:lnTo>
                    <a:pt x="13206" y="28488"/>
                  </a:lnTo>
                  <a:lnTo>
                    <a:pt x="13566" y="27723"/>
                  </a:lnTo>
                  <a:lnTo>
                    <a:pt x="13966" y="24757"/>
                  </a:lnTo>
                  <a:lnTo>
                    <a:pt x="12027" y="20792"/>
                  </a:lnTo>
                  <a:lnTo>
                    <a:pt x="9314" y="16385"/>
                  </a:lnTo>
                  <a:lnTo>
                    <a:pt x="6992" y="944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75" name="SMARTInkShape-3885"/>
            <p:cNvSpPr/>
            <p:nvPr/>
          </p:nvSpPr>
          <p:spPr bwMode="auto">
            <a:xfrm>
              <a:off x="6331101" y="592931"/>
              <a:ext cx="55325" cy="323450"/>
            </a:xfrm>
            <a:custGeom>
              <a:avLst/>
              <a:gdLst/>
              <a:ahLst/>
              <a:cxnLst/>
              <a:rect l="0" t="0" r="0" b="0"/>
              <a:pathLst>
                <a:path w="55325" h="323450">
                  <a:moveTo>
                    <a:pt x="48269" y="0"/>
                  </a:moveTo>
                  <a:lnTo>
                    <a:pt x="55324" y="0"/>
                  </a:lnTo>
                  <a:lnTo>
                    <a:pt x="54601" y="11407"/>
                  </a:lnTo>
                  <a:lnTo>
                    <a:pt x="49754" y="33180"/>
                  </a:lnTo>
                  <a:lnTo>
                    <a:pt x="44769" y="67585"/>
                  </a:lnTo>
                  <a:lnTo>
                    <a:pt x="34619" y="99312"/>
                  </a:lnTo>
                  <a:lnTo>
                    <a:pt x="28179" y="124308"/>
                  </a:lnTo>
                  <a:lnTo>
                    <a:pt x="22670" y="152085"/>
                  </a:lnTo>
                  <a:lnTo>
                    <a:pt x="17577" y="182952"/>
                  </a:lnTo>
                  <a:lnTo>
                    <a:pt x="12667" y="210958"/>
                  </a:lnTo>
                  <a:lnTo>
                    <a:pt x="7839" y="236634"/>
                  </a:lnTo>
                  <a:lnTo>
                    <a:pt x="1452" y="271815"/>
                  </a:lnTo>
                  <a:lnTo>
                    <a:pt x="0" y="297232"/>
                  </a:lnTo>
                  <a:lnTo>
                    <a:pt x="4245" y="314376"/>
                  </a:lnTo>
                  <a:lnTo>
                    <a:pt x="8329" y="321756"/>
                  </a:lnTo>
                  <a:lnTo>
                    <a:pt x="10529" y="323248"/>
                  </a:lnTo>
                  <a:lnTo>
                    <a:pt x="12790" y="323449"/>
                  </a:lnTo>
                  <a:lnTo>
                    <a:pt x="15091" y="322789"/>
                  </a:lnTo>
                  <a:lnTo>
                    <a:pt x="19764" y="317822"/>
                  </a:lnTo>
                  <a:lnTo>
                    <a:pt x="33979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76" name="SMARTInkShape-3886"/>
            <p:cNvSpPr/>
            <p:nvPr/>
          </p:nvSpPr>
          <p:spPr bwMode="auto">
            <a:xfrm>
              <a:off x="6386513" y="750094"/>
              <a:ext cx="35718" cy="7145"/>
            </a:xfrm>
            <a:custGeom>
              <a:avLst/>
              <a:gdLst/>
              <a:ahLst/>
              <a:cxnLst/>
              <a:rect l="0" t="0" r="0" b="0"/>
              <a:pathLst>
                <a:path w="35718" h="7145">
                  <a:moveTo>
                    <a:pt x="35717" y="7144"/>
                  </a:moveTo>
                  <a:lnTo>
                    <a:pt x="17830" y="635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77" name="SMARTInkShape-3887"/>
            <p:cNvSpPr/>
            <p:nvPr/>
          </p:nvSpPr>
          <p:spPr bwMode="auto">
            <a:xfrm>
              <a:off x="5094282" y="1144906"/>
              <a:ext cx="989521" cy="425345"/>
            </a:xfrm>
            <a:custGeom>
              <a:avLst/>
              <a:gdLst/>
              <a:ahLst/>
              <a:cxnLst/>
              <a:rect l="0" t="0" r="0" b="0"/>
              <a:pathLst>
                <a:path w="989521" h="425345">
                  <a:moveTo>
                    <a:pt x="34931" y="405288"/>
                  </a:moveTo>
                  <a:lnTo>
                    <a:pt x="28434" y="410991"/>
                  </a:lnTo>
                  <a:lnTo>
                    <a:pt x="1873" y="425344"/>
                  </a:lnTo>
                  <a:lnTo>
                    <a:pt x="986" y="425009"/>
                  </a:lnTo>
                  <a:lnTo>
                    <a:pt x="395" y="423991"/>
                  </a:lnTo>
                  <a:lnTo>
                    <a:pt x="0" y="422519"/>
                  </a:lnTo>
                  <a:lnTo>
                    <a:pt x="10823" y="409070"/>
                  </a:lnTo>
                  <a:lnTo>
                    <a:pt x="44280" y="390004"/>
                  </a:lnTo>
                  <a:lnTo>
                    <a:pt x="61007" y="381605"/>
                  </a:lnTo>
                  <a:lnTo>
                    <a:pt x="80096" y="372037"/>
                  </a:lnTo>
                  <a:lnTo>
                    <a:pt x="100760" y="361689"/>
                  </a:lnTo>
                  <a:lnTo>
                    <a:pt x="124061" y="350028"/>
                  </a:lnTo>
                  <a:lnTo>
                    <a:pt x="149120" y="337492"/>
                  </a:lnTo>
                  <a:lnTo>
                    <a:pt x="175350" y="324372"/>
                  </a:lnTo>
                  <a:lnTo>
                    <a:pt x="204743" y="310069"/>
                  </a:lnTo>
                  <a:lnTo>
                    <a:pt x="236245" y="294977"/>
                  </a:lnTo>
                  <a:lnTo>
                    <a:pt x="269153" y="279360"/>
                  </a:lnTo>
                  <a:lnTo>
                    <a:pt x="302997" y="264186"/>
                  </a:lnTo>
                  <a:lnTo>
                    <a:pt x="337467" y="249307"/>
                  </a:lnTo>
                  <a:lnTo>
                    <a:pt x="372353" y="234626"/>
                  </a:lnTo>
                  <a:lnTo>
                    <a:pt x="408310" y="220076"/>
                  </a:lnTo>
                  <a:lnTo>
                    <a:pt x="444981" y="205613"/>
                  </a:lnTo>
                  <a:lnTo>
                    <a:pt x="482130" y="191209"/>
                  </a:lnTo>
                  <a:lnTo>
                    <a:pt x="520388" y="177637"/>
                  </a:lnTo>
                  <a:lnTo>
                    <a:pt x="559388" y="164621"/>
                  </a:lnTo>
                  <a:lnTo>
                    <a:pt x="598881" y="151974"/>
                  </a:lnTo>
                  <a:lnTo>
                    <a:pt x="636322" y="139575"/>
                  </a:lnTo>
                  <a:lnTo>
                    <a:pt x="672395" y="127339"/>
                  </a:lnTo>
                  <a:lnTo>
                    <a:pt x="707558" y="115214"/>
                  </a:lnTo>
                  <a:lnTo>
                    <a:pt x="741317" y="103955"/>
                  </a:lnTo>
                  <a:lnTo>
                    <a:pt x="774142" y="93274"/>
                  </a:lnTo>
                  <a:lnTo>
                    <a:pt x="806345" y="82979"/>
                  </a:lnTo>
                  <a:lnTo>
                    <a:pt x="834957" y="72940"/>
                  </a:lnTo>
                  <a:lnTo>
                    <a:pt x="861175" y="63073"/>
                  </a:lnTo>
                  <a:lnTo>
                    <a:pt x="885798" y="53319"/>
                  </a:lnTo>
                  <a:lnTo>
                    <a:pt x="906976" y="45230"/>
                  </a:lnTo>
                  <a:lnTo>
                    <a:pt x="925856" y="38249"/>
                  </a:lnTo>
                  <a:lnTo>
                    <a:pt x="957154" y="26259"/>
                  </a:lnTo>
                  <a:lnTo>
                    <a:pt x="984986" y="11378"/>
                  </a:lnTo>
                  <a:lnTo>
                    <a:pt x="988182" y="7744"/>
                  </a:lnTo>
                  <a:lnTo>
                    <a:pt x="989520" y="4527"/>
                  </a:lnTo>
                  <a:lnTo>
                    <a:pt x="988029" y="2383"/>
                  </a:lnTo>
                  <a:lnTo>
                    <a:pt x="980024" y="0"/>
                  </a:lnTo>
                  <a:lnTo>
                    <a:pt x="948191" y="4174"/>
                  </a:lnTo>
                  <a:lnTo>
                    <a:pt x="912745" y="9597"/>
                  </a:lnTo>
                  <a:lnTo>
                    <a:pt x="870748" y="123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78" name="SMARTInkShape-3888"/>
            <p:cNvSpPr/>
            <p:nvPr/>
          </p:nvSpPr>
          <p:spPr bwMode="auto">
            <a:xfrm>
              <a:off x="4986338" y="1002551"/>
              <a:ext cx="1149855" cy="476206"/>
            </a:xfrm>
            <a:custGeom>
              <a:avLst/>
              <a:gdLst/>
              <a:ahLst/>
              <a:cxnLst/>
              <a:rect l="0" t="0" r="0" b="0"/>
              <a:pathLst>
                <a:path w="1149855" h="476206">
                  <a:moveTo>
                    <a:pt x="0" y="476205"/>
                  </a:moveTo>
                  <a:lnTo>
                    <a:pt x="0" y="472413"/>
                  </a:lnTo>
                  <a:lnTo>
                    <a:pt x="793" y="471296"/>
                  </a:lnTo>
                  <a:lnTo>
                    <a:pt x="2116" y="470551"/>
                  </a:lnTo>
                  <a:lnTo>
                    <a:pt x="31675" y="456264"/>
                  </a:lnTo>
                  <a:lnTo>
                    <a:pt x="57998" y="441678"/>
                  </a:lnTo>
                  <a:lnTo>
                    <a:pt x="75178" y="432549"/>
                  </a:lnTo>
                  <a:lnTo>
                    <a:pt x="94569" y="422495"/>
                  </a:lnTo>
                  <a:lnTo>
                    <a:pt x="115433" y="411824"/>
                  </a:lnTo>
                  <a:lnTo>
                    <a:pt x="138869" y="399947"/>
                  </a:lnTo>
                  <a:lnTo>
                    <a:pt x="164016" y="387266"/>
                  </a:lnTo>
                  <a:lnTo>
                    <a:pt x="190306" y="374050"/>
                  </a:lnTo>
                  <a:lnTo>
                    <a:pt x="221327" y="359683"/>
                  </a:lnTo>
                  <a:lnTo>
                    <a:pt x="255501" y="344549"/>
                  </a:lnTo>
                  <a:lnTo>
                    <a:pt x="291778" y="328903"/>
                  </a:lnTo>
                  <a:lnTo>
                    <a:pt x="329455" y="312916"/>
                  </a:lnTo>
                  <a:lnTo>
                    <a:pt x="368069" y="296702"/>
                  </a:lnTo>
                  <a:lnTo>
                    <a:pt x="407304" y="280337"/>
                  </a:lnTo>
                  <a:lnTo>
                    <a:pt x="449336" y="263076"/>
                  </a:lnTo>
                  <a:lnTo>
                    <a:pt x="493231" y="245219"/>
                  </a:lnTo>
                  <a:lnTo>
                    <a:pt x="538371" y="226964"/>
                  </a:lnTo>
                  <a:lnTo>
                    <a:pt x="583545" y="209239"/>
                  </a:lnTo>
                  <a:lnTo>
                    <a:pt x="628743" y="191865"/>
                  </a:lnTo>
                  <a:lnTo>
                    <a:pt x="673955" y="174726"/>
                  </a:lnTo>
                  <a:lnTo>
                    <a:pt x="718385" y="158538"/>
                  </a:lnTo>
                  <a:lnTo>
                    <a:pt x="762292" y="142983"/>
                  </a:lnTo>
                  <a:lnTo>
                    <a:pt x="805850" y="127851"/>
                  </a:lnTo>
                  <a:lnTo>
                    <a:pt x="846796" y="113000"/>
                  </a:lnTo>
                  <a:lnTo>
                    <a:pt x="886000" y="98337"/>
                  </a:lnTo>
                  <a:lnTo>
                    <a:pt x="924042" y="83800"/>
                  </a:lnTo>
                  <a:lnTo>
                    <a:pt x="958133" y="70933"/>
                  </a:lnTo>
                  <a:lnTo>
                    <a:pt x="989593" y="59180"/>
                  </a:lnTo>
                  <a:lnTo>
                    <a:pt x="1019297" y="48170"/>
                  </a:lnTo>
                  <a:lnTo>
                    <a:pt x="1044656" y="38448"/>
                  </a:lnTo>
                  <a:lnTo>
                    <a:pt x="1067119" y="29586"/>
                  </a:lnTo>
                  <a:lnTo>
                    <a:pt x="1087649" y="21297"/>
                  </a:lnTo>
                  <a:lnTo>
                    <a:pt x="1118929" y="9969"/>
                  </a:lnTo>
                  <a:lnTo>
                    <a:pt x="1149854" y="0"/>
                  </a:lnTo>
                  <a:lnTo>
                    <a:pt x="1115415" y="11525"/>
                  </a:lnTo>
                  <a:lnTo>
                    <a:pt x="1088142" y="22030"/>
                  </a:lnTo>
                  <a:lnTo>
                    <a:pt x="1056706" y="33843"/>
                  </a:lnTo>
                  <a:lnTo>
                    <a:pt x="1021567" y="44385"/>
                  </a:lnTo>
                  <a:lnTo>
                    <a:pt x="985837" y="54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79" name="SMARTInkShape-3889"/>
            <p:cNvSpPr/>
            <p:nvPr/>
          </p:nvSpPr>
          <p:spPr bwMode="auto">
            <a:xfrm>
              <a:off x="6116770" y="737534"/>
              <a:ext cx="171558" cy="191528"/>
            </a:xfrm>
            <a:custGeom>
              <a:avLst/>
              <a:gdLst/>
              <a:ahLst/>
              <a:cxnLst/>
              <a:rect l="0" t="0" r="0" b="0"/>
              <a:pathLst>
                <a:path w="171558" h="191528">
                  <a:moveTo>
                    <a:pt x="41143" y="26847"/>
                  </a:moveTo>
                  <a:lnTo>
                    <a:pt x="33558" y="26847"/>
                  </a:lnTo>
                  <a:lnTo>
                    <a:pt x="27717" y="28964"/>
                  </a:lnTo>
                  <a:lnTo>
                    <a:pt x="0" y="46904"/>
                  </a:lnTo>
                  <a:lnTo>
                    <a:pt x="1014" y="47362"/>
                  </a:lnTo>
                  <a:lnTo>
                    <a:pt x="6374" y="47871"/>
                  </a:lnTo>
                  <a:lnTo>
                    <a:pt x="29248" y="41701"/>
                  </a:lnTo>
                  <a:lnTo>
                    <a:pt x="63517" y="28135"/>
                  </a:lnTo>
                  <a:lnTo>
                    <a:pt x="97068" y="13784"/>
                  </a:lnTo>
                  <a:lnTo>
                    <a:pt x="123962" y="864"/>
                  </a:lnTo>
                  <a:lnTo>
                    <a:pt x="127312" y="0"/>
                  </a:lnTo>
                  <a:lnTo>
                    <a:pt x="129545" y="1012"/>
                  </a:lnTo>
                  <a:lnTo>
                    <a:pt x="131034" y="3273"/>
                  </a:lnTo>
                  <a:lnTo>
                    <a:pt x="132026" y="6369"/>
                  </a:lnTo>
                  <a:lnTo>
                    <a:pt x="125838" y="25895"/>
                  </a:lnTo>
                  <a:lnTo>
                    <a:pt x="113951" y="51789"/>
                  </a:lnTo>
                  <a:lnTo>
                    <a:pt x="100375" y="83362"/>
                  </a:lnTo>
                  <a:lnTo>
                    <a:pt x="82505" y="117852"/>
                  </a:lnTo>
                  <a:lnTo>
                    <a:pt x="69714" y="149414"/>
                  </a:lnTo>
                  <a:lnTo>
                    <a:pt x="63514" y="182590"/>
                  </a:lnTo>
                  <a:lnTo>
                    <a:pt x="63200" y="187826"/>
                  </a:lnTo>
                  <a:lnTo>
                    <a:pt x="64579" y="190522"/>
                  </a:lnTo>
                  <a:lnTo>
                    <a:pt x="67086" y="191527"/>
                  </a:lnTo>
                  <a:lnTo>
                    <a:pt x="70344" y="191402"/>
                  </a:lnTo>
                  <a:lnTo>
                    <a:pt x="86307" y="183643"/>
                  </a:lnTo>
                  <a:lnTo>
                    <a:pt x="120027" y="154446"/>
                  </a:lnTo>
                  <a:lnTo>
                    <a:pt x="153895" y="126083"/>
                  </a:lnTo>
                  <a:lnTo>
                    <a:pt x="165479" y="116928"/>
                  </a:lnTo>
                  <a:lnTo>
                    <a:pt x="171280" y="114508"/>
                  </a:lnTo>
                  <a:lnTo>
                    <a:pt x="171557" y="114657"/>
                  </a:lnTo>
                  <a:lnTo>
                    <a:pt x="148300" y="1340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0" name="SMARTInkShape-3890"/>
            <p:cNvSpPr/>
            <p:nvPr/>
          </p:nvSpPr>
          <p:spPr bwMode="auto">
            <a:xfrm>
              <a:off x="5973549" y="830599"/>
              <a:ext cx="148647" cy="147007"/>
            </a:xfrm>
            <a:custGeom>
              <a:avLst/>
              <a:gdLst/>
              <a:ahLst/>
              <a:cxnLst/>
              <a:rect l="0" t="0" r="0" b="0"/>
              <a:pathLst>
                <a:path w="148647" h="147007">
                  <a:moveTo>
                    <a:pt x="20056" y="62370"/>
                  </a:moveTo>
                  <a:lnTo>
                    <a:pt x="16265" y="62370"/>
                  </a:lnTo>
                  <a:lnTo>
                    <a:pt x="12286" y="66603"/>
                  </a:lnTo>
                  <a:lnTo>
                    <a:pt x="1718" y="85946"/>
                  </a:lnTo>
                  <a:lnTo>
                    <a:pt x="0" y="92163"/>
                  </a:lnTo>
                  <a:lnTo>
                    <a:pt x="336" y="94932"/>
                  </a:lnTo>
                  <a:lnTo>
                    <a:pt x="2827" y="100125"/>
                  </a:lnTo>
                  <a:lnTo>
                    <a:pt x="8690" y="107511"/>
                  </a:lnTo>
                  <a:lnTo>
                    <a:pt x="11685" y="108339"/>
                  </a:lnTo>
                  <a:lnTo>
                    <a:pt x="19247" y="107142"/>
                  </a:lnTo>
                  <a:lnTo>
                    <a:pt x="49466" y="89942"/>
                  </a:lnTo>
                  <a:lnTo>
                    <a:pt x="62497" y="80180"/>
                  </a:lnTo>
                  <a:lnTo>
                    <a:pt x="88745" y="51398"/>
                  </a:lnTo>
                  <a:lnTo>
                    <a:pt x="94241" y="39237"/>
                  </a:lnTo>
                  <a:lnTo>
                    <a:pt x="97770" y="15820"/>
                  </a:lnTo>
                  <a:lnTo>
                    <a:pt x="96136" y="7814"/>
                  </a:lnTo>
                  <a:lnTo>
                    <a:pt x="94589" y="4568"/>
                  </a:lnTo>
                  <a:lnTo>
                    <a:pt x="91970" y="2404"/>
                  </a:lnTo>
                  <a:lnTo>
                    <a:pt x="84827" y="0"/>
                  </a:lnTo>
                  <a:lnTo>
                    <a:pt x="80699" y="946"/>
                  </a:lnTo>
                  <a:lnTo>
                    <a:pt x="71880" y="6231"/>
                  </a:lnTo>
                  <a:lnTo>
                    <a:pt x="57990" y="25716"/>
                  </a:lnTo>
                  <a:lnTo>
                    <a:pt x="43820" y="55390"/>
                  </a:lnTo>
                  <a:lnTo>
                    <a:pt x="33360" y="85525"/>
                  </a:lnTo>
                  <a:lnTo>
                    <a:pt x="25234" y="114563"/>
                  </a:lnTo>
                  <a:lnTo>
                    <a:pt x="21591" y="135690"/>
                  </a:lnTo>
                  <a:lnTo>
                    <a:pt x="22667" y="139825"/>
                  </a:lnTo>
                  <a:lnTo>
                    <a:pt x="24972" y="142581"/>
                  </a:lnTo>
                  <a:lnTo>
                    <a:pt x="28096" y="144419"/>
                  </a:lnTo>
                  <a:lnTo>
                    <a:pt x="43871" y="147006"/>
                  </a:lnTo>
                  <a:lnTo>
                    <a:pt x="56835" y="143377"/>
                  </a:lnTo>
                  <a:lnTo>
                    <a:pt x="88352" y="124321"/>
                  </a:lnTo>
                  <a:lnTo>
                    <a:pt x="119449" y="91129"/>
                  </a:lnTo>
                  <a:lnTo>
                    <a:pt x="148646" y="480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1" name="SMARTInkShape-3891"/>
            <p:cNvSpPr/>
            <p:nvPr/>
          </p:nvSpPr>
          <p:spPr bwMode="auto">
            <a:xfrm>
              <a:off x="5900918" y="800100"/>
              <a:ext cx="85546" cy="198124"/>
            </a:xfrm>
            <a:custGeom>
              <a:avLst/>
              <a:gdLst/>
              <a:ahLst/>
              <a:cxnLst/>
              <a:rect l="0" t="0" r="0" b="0"/>
              <a:pathLst>
                <a:path w="85546" h="198124">
                  <a:moveTo>
                    <a:pt x="21252" y="0"/>
                  </a:moveTo>
                  <a:lnTo>
                    <a:pt x="21252" y="3792"/>
                  </a:lnTo>
                  <a:lnTo>
                    <a:pt x="19134" y="7771"/>
                  </a:lnTo>
                  <a:lnTo>
                    <a:pt x="15548" y="13773"/>
                  </a:lnTo>
                  <a:lnTo>
                    <a:pt x="2912" y="46472"/>
                  </a:lnTo>
                  <a:lnTo>
                    <a:pt x="430" y="79765"/>
                  </a:lnTo>
                  <a:lnTo>
                    <a:pt x="0" y="107507"/>
                  </a:lnTo>
                  <a:lnTo>
                    <a:pt x="1990" y="135835"/>
                  </a:lnTo>
                  <a:lnTo>
                    <a:pt x="5981" y="166267"/>
                  </a:lnTo>
                  <a:lnTo>
                    <a:pt x="6938" y="198123"/>
                  </a:lnTo>
                  <a:lnTo>
                    <a:pt x="16904" y="166236"/>
                  </a:lnTo>
                  <a:lnTo>
                    <a:pt x="23754" y="139655"/>
                  </a:lnTo>
                  <a:lnTo>
                    <a:pt x="30812" y="107878"/>
                  </a:lnTo>
                  <a:lnTo>
                    <a:pt x="37930" y="77119"/>
                  </a:lnTo>
                  <a:lnTo>
                    <a:pt x="48859" y="55482"/>
                  </a:lnTo>
                  <a:lnTo>
                    <a:pt x="58359" y="42809"/>
                  </a:lnTo>
                  <a:lnTo>
                    <a:pt x="63673" y="38870"/>
                  </a:lnTo>
                  <a:lnTo>
                    <a:pt x="66201" y="37820"/>
                  </a:lnTo>
                  <a:lnTo>
                    <a:pt x="68680" y="37913"/>
                  </a:lnTo>
                  <a:lnTo>
                    <a:pt x="73551" y="40134"/>
                  </a:lnTo>
                  <a:lnTo>
                    <a:pt x="75168" y="41837"/>
                  </a:lnTo>
                  <a:lnTo>
                    <a:pt x="76964" y="45846"/>
                  </a:lnTo>
                  <a:lnTo>
                    <a:pt x="78237" y="47233"/>
                  </a:lnTo>
                  <a:lnTo>
                    <a:pt x="8554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2" name="SMARTInkShape-3892"/>
            <p:cNvSpPr/>
            <p:nvPr/>
          </p:nvSpPr>
          <p:spPr bwMode="auto">
            <a:xfrm>
              <a:off x="5766701" y="885825"/>
              <a:ext cx="79146" cy="142175"/>
            </a:xfrm>
            <a:custGeom>
              <a:avLst/>
              <a:gdLst/>
              <a:ahLst/>
              <a:cxnLst/>
              <a:rect l="0" t="0" r="0" b="0"/>
              <a:pathLst>
                <a:path w="79146" h="142175">
                  <a:moveTo>
                    <a:pt x="34024" y="0"/>
                  </a:moveTo>
                  <a:lnTo>
                    <a:pt x="30232" y="3792"/>
                  </a:lnTo>
                  <a:lnTo>
                    <a:pt x="17434" y="32132"/>
                  </a:lnTo>
                  <a:lnTo>
                    <a:pt x="4024" y="67378"/>
                  </a:lnTo>
                  <a:lnTo>
                    <a:pt x="0" y="95458"/>
                  </a:lnTo>
                  <a:lnTo>
                    <a:pt x="2600" y="120094"/>
                  </a:lnTo>
                  <a:lnTo>
                    <a:pt x="8415" y="130898"/>
                  </a:lnTo>
                  <a:lnTo>
                    <a:pt x="15499" y="137552"/>
                  </a:lnTo>
                  <a:lnTo>
                    <a:pt x="21293" y="140509"/>
                  </a:lnTo>
                  <a:lnTo>
                    <a:pt x="36602" y="142174"/>
                  </a:lnTo>
                  <a:lnTo>
                    <a:pt x="47341" y="138330"/>
                  </a:lnTo>
                  <a:lnTo>
                    <a:pt x="67170" y="122927"/>
                  </a:lnTo>
                  <a:lnTo>
                    <a:pt x="77800" y="101687"/>
                  </a:lnTo>
                  <a:lnTo>
                    <a:pt x="79145" y="84352"/>
                  </a:lnTo>
                  <a:lnTo>
                    <a:pt x="75439" y="56743"/>
                  </a:lnTo>
                  <a:lnTo>
                    <a:pt x="67197" y="30571"/>
                  </a:lnTo>
                  <a:lnTo>
                    <a:pt x="59086" y="16762"/>
                  </a:lnTo>
                  <a:lnTo>
                    <a:pt x="50190" y="7979"/>
                  </a:lnTo>
                  <a:lnTo>
                    <a:pt x="40944" y="3546"/>
                  </a:lnTo>
                  <a:lnTo>
                    <a:pt x="36256" y="2364"/>
                  </a:lnTo>
                  <a:lnTo>
                    <a:pt x="26814" y="3167"/>
                  </a:lnTo>
                  <a:lnTo>
                    <a:pt x="22074" y="4493"/>
                  </a:lnTo>
                  <a:lnTo>
                    <a:pt x="18120" y="7758"/>
                  </a:lnTo>
                  <a:lnTo>
                    <a:pt x="11610" y="17735"/>
                  </a:lnTo>
                  <a:lnTo>
                    <a:pt x="7274" y="32948"/>
                  </a:lnTo>
                  <a:lnTo>
                    <a:pt x="9782" y="51302"/>
                  </a:lnTo>
                  <a:lnTo>
                    <a:pt x="15552" y="64237"/>
                  </a:lnTo>
                  <a:lnTo>
                    <a:pt x="26081" y="73096"/>
                  </a:lnTo>
                  <a:lnTo>
                    <a:pt x="36844" y="74027"/>
                  </a:lnTo>
                  <a:lnTo>
                    <a:pt x="48771" y="71001"/>
                  </a:lnTo>
                  <a:lnTo>
                    <a:pt x="69744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3" name="SMARTInkShape-3893"/>
            <p:cNvSpPr/>
            <p:nvPr/>
          </p:nvSpPr>
          <p:spPr bwMode="auto">
            <a:xfrm>
              <a:off x="5669022" y="757238"/>
              <a:ext cx="153134" cy="289077"/>
            </a:xfrm>
            <a:custGeom>
              <a:avLst/>
              <a:gdLst/>
              <a:ahLst/>
              <a:cxnLst/>
              <a:rect l="0" t="0" r="0" b="0"/>
              <a:pathLst>
                <a:path w="153134" h="289077">
                  <a:moveTo>
                    <a:pt x="67408" y="0"/>
                  </a:moveTo>
                  <a:lnTo>
                    <a:pt x="53674" y="0"/>
                  </a:lnTo>
                  <a:lnTo>
                    <a:pt x="47282" y="2116"/>
                  </a:lnTo>
                  <a:lnTo>
                    <a:pt x="44466" y="3792"/>
                  </a:lnTo>
                  <a:lnTo>
                    <a:pt x="39221" y="12004"/>
                  </a:lnTo>
                  <a:lnTo>
                    <a:pt x="22069" y="45090"/>
                  </a:lnTo>
                  <a:lnTo>
                    <a:pt x="13318" y="76683"/>
                  </a:lnTo>
                  <a:lnTo>
                    <a:pt x="8179" y="102344"/>
                  </a:lnTo>
                  <a:lnTo>
                    <a:pt x="3249" y="129623"/>
                  </a:lnTo>
                  <a:lnTo>
                    <a:pt x="0" y="157623"/>
                  </a:lnTo>
                  <a:lnTo>
                    <a:pt x="1202" y="185942"/>
                  </a:lnTo>
                  <a:lnTo>
                    <a:pt x="4382" y="212286"/>
                  </a:lnTo>
                  <a:lnTo>
                    <a:pt x="12751" y="247314"/>
                  </a:lnTo>
                  <a:lnTo>
                    <a:pt x="21685" y="266286"/>
                  </a:lnTo>
                  <a:lnTo>
                    <a:pt x="33594" y="280009"/>
                  </a:lnTo>
                  <a:lnTo>
                    <a:pt x="44707" y="287167"/>
                  </a:lnTo>
                  <a:lnTo>
                    <a:pt x="49893" y="289076"/>
                  </a:lnTo>
                  <a:lnTo>
                    <a:pt x="72362" y="287970"/>
                  </a:lnTo>
                  <a:lnTo>
                    <a:pt x="87867" y="280386"/>
                  </a:lnTo>
                  <a:lnTo>
                    <a:pt x="102695" y="267491"/>
                  </a:lnTo>
                  <a:lnTo>
                    <a:pt x="123637" y="237918"/>
                  </a:lnTo>
                  <a:lnTo>
                    <a:pt x="139455" y="204020"/>
                  </a:lnTo>
                  <a:lnTo>
                    <a:pt x="148729" y="172810"/>
                  </a:lnTo>
                  <a:lnTo>
                    <a:pt x="153133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4" name="SMARTInkShape-3894"/>
            <p:cNvSpPr/>
            <p:nvPr/>
          </p:nvSpPr>
          <p:spPr bwMode="auto">
            <a:xfrm>
              <a:off x="5322095" y="900113"/>
              <a:ext cx="150019" cy="78582"/>
            </a:xfrm>
            <a:custGeom>
              <a:avLst/>
              <a:gdLst/>
              <a:ahLst/>
              <a:cxnLst/>
              <a:rect l="0" t="0" r="0" b="0"/>
              <a:pathLst>
                <a:path w="150019" h="78582">
                  <a:moveTo>
                    <a:pt x="0" y="78581"/>
                  </a:moveTo>
                  <a:lnTo>
                    <a:pt x="13771" y="77787"/>
                  </a:lnTo>
                  <a:lnTo>
                    <a:pt x="43734" y="68638"/>
                  </a:lnTo>
                  <a:lnTo>
                    <a:pt x="77312" y="58654"/>
                  </a:lnTo>
                  <a:lnTo>
                    <a:pt x="110286" y="42219"/>
                  </a:lnTo>
                  <a:lnTo>
                    <a:pt x="143609" y="19430"/>
                  </a:lnTo>
                  <a:lnTo>
                    <a:pt x="147170" y="12339"/>
                  </a:lnTo>
                  <a:lnTo>
                    <a:pt x="15001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5" name="SMARTInkShape-3895"/>
            <p:cNvSpPr/>
            <p:nvPr/>
          </p:nvSpPr>
          <p:spPr bwMode="auto">
            <a:xfrm>
              <a:off x="5379245" y="785813"/>
              <a:ext cx="91066" cy="365634"/>
            </a:xfrm>
            <a:custGeom>
              <a:avLst/>
              <a:gdLst/>
              <a:ahLst/>
              <a:cxnLst/>
              <a:rect l="0" t="0" r="0" b="0"/>
              <a:pathLst>
                <a:path w="91066" h="365634">
                  <a:moveTo>
                    <a:pt x="0" y="0"/>
                  </a:moveTo>
                  <a:lnTo>
                    <a:pt x="0" y="33509"/>
                  </a:lnTo>
                  <a:lnTo>
                    <a:pt x="793" y="58523"/>
                  </a:lnTo>
                  <a:lnTo>
                    <a:pt x="3791" y="82366"/>
                  </a:lnTo>
                  <a:lnTo>
                    <a:pt x="5653" y="110955"/>
                  </a:lnTo>
                  <a:lnTo>
                    <a:pt x="7274" y="142975"/>
                  </a:lnTo>
                  <a:lnTo>
                    <a:pt x="10641" y="178374"/>
                  </a:lnTo>
                  <a:lnTo>
                    <a:pt x="12666" y="213156"/>
                  </a:lnTo>
                  <a:lnTo>
                    <a:pt x="14360" y="247136"/>
                  </a:lnTo>
                  <a:lnTo>
                    <a:pt x="17759" y="280759"/>
                  </a:lnTo>
                  <a:lnTo>
                    <a:pt x="24031" y="307873"/>
                  </a:lnTo>
                  <a:lnTo>
                    <a:pt x="36488" y="338871"/>
                  </a:lnTo>
                  <a:lnTo>
                    <a:pt x="51127" y="363094"/>
                  </a:lnTo>
                  <a:lnTo>
                    <a:pt x="54722" y="365094"/>
                  </a:lnTo>
                  <a:lnTo>
                    <a:pt x="58706" y="365633"/>
                  </a:lnTo>
                  <a:lnTo>
                    <a:pt x="62950" y="365199"/>
                  </a:lnTo>
                  <a:lnTo>
                    <a:pt x="71898" y="358367"/>
                  </a:lnTo>
                  <a:lnTo>
                    <a:pt x="80373" y="346599"/>
                  </a:lnTo>
                  <a:lnTo>
                    <a:pt x="88813" y="320536"/>
                  </a:lnTo>
                  <a:lnTo>
                    <a:pt x="91065" y="296448"/>
                  </a:lnTo>
                  <a:lnTo>
                    <a:pt x="89950" y="271983"/>
                  </a:lnTo>
                  <a:lnTo>
                    <a:pt x="86014" y="247088"/>
                  </a:lnTo>
                  <a:lnTo>
                    <a:pt x="78974" y="220148"/>
                  </a:lnTo>
                  <a:lnTo>
                    <a:pt x="71435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6" name="SMARTInkShape-3896"/>
            <p:cNvSpPr/>
            <p:nvPr/>
          </p:nvSpPr>
          <p:spPr bwMode="auto">
            <a:xfrm>
              <a:off x="5262257" y="992981"/>
              <a:ext cx="83236" cy="168332"/>
            </a:xfrm>
            <a:custGeom>
              <a:avLst/>
              <a:gdLst/>
              <a:ahLst/>
              <a:cxnLst/>
              <a:rect l="0" t="0" r="0" b="0"/>
              <a:pathLst>
                <a:path w="83236" h="168332">
                  <a:moveTo>
                    <a:pt x="9831" y="0"/>
                  </a:moveTo>
                  <a:lnTo>
                    <a:pt x="9831" y="27471"/>
                  </a:lnTo>
                  <a:lnTo>
                    <a:pt x="6038" y="53472"/>
                  </a:lnTo>
                  <a:lnTo>
                    <a:pt x="7473" y="88869"/>
                  </a:lnTo>
                  <a:lnTo>
                    <a:pt x="9132" y="121934"/>
                  </a:lnTo>
                  <a:lnTo>
                    <a:pt x="13416" y="144255"/>
                  </a:lnTo>
                  <a:lnTo>
                    <a:pt x="23505" y="160923"/>
                  </a:lnTo>
                  <a:lnTo>
                    <a:pt x="32047" y="166771"/>
                  </a:lnTo>
                  <a:lnTo>
                    <a:pt x="36548" y="168331"/>
                  </a:lnTo>
                  <a:lnTo>
                    <a:pt x="41136" y="167783"/>
                  </a:lnTo>
                  <a:lnTo>
                    <a:pt x="50467" y="162941"/>
                  </a:lnTo>
                  <a:lnTo>
                    <a:pt x="64645" y="147498"/>
                  </a:lnTo>
                  <a:lnTo>
                    <a:pt x="75108" y="120256"/>
                  </a:lnTo>
                  <a:lnTo>
                    <a:pt x="83235" y="87049"/>
                  </a:lnTo>
                  <a:lnTo>
                    <a:pt x="81878" y="65941"/>
                  </a:lnTo>
                  <a:lnTo>
                    <a:pt x="72188" y="36207"/>
                  </a:lnTo>
                  <a:lnTo>
                    <a:pt x="63739" y="19267"/>
                  </a:lnTo>
                  <a:lnTo>
                    <a:pt x="54692" y="9092"/>
                  </a:lnTo>
                  <a:lnTo>
                    <a:pt x="43263" y="4041"/>
                  </a:lnTo>
                  <a:lnTo>
                    <a:pt x="36881" y="2694"/>
                  </a:lnTo>
                  <a:lnTo>
                    <a:pt x="31039" y="3384"/>
                  </a:lnTo>
                  <a:lnTo>
                    <a:pt x="20315" y="8383"/>
                  </a:lnTo>
                  <a:lnTo>
                    <a:pt x="12373" y="18013"/>
                  </a:lnTo>
                  <a:lnTo>
                    <a:pt x="809" y="47391"/>
                  </a:lnTo>
                  <a:lnTo>
                    <a:pt x="0" y="63132"/>
                  </a:lnTo>
                  <a:lnTo>
                    <a:pt x="5948" y="88847"/>
                  </a:lnTo>
                  <a:lnTo>
                    <a:pt x="8830" y="92569"/>
                  </a:lnTo>
                  <a:lnTo>
                    <a:pt x="16265" y="96704"/>
                  </a:lnTo>
                  <a:lnTo>
                    <a:pt x="19676" y="96220"/>
                  </a:lnTo>
                  <a:lnTo>
                    <a:pt x="22744" y="94309"/>
                  </a:lnTo>
                  <a:lnTo>
                    <a:pt x="3126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7" name="SMARTInkShape-3897"/>
            <p:cNvSpPr/>
            <p:nvPr/>
          </p:nvSpPr>
          <p:spPr bwMode="auto">
            <a:xfrm>
              <a:off x="4526038" y="1162105"/>
              <a:ext cx="375601" cy="222262"/>
            </a:xfrm>
            <a:custGeom>
              <a:avLst/>
              <a:gdLst/>
              <a:ahLst/>
              <a:cxnLst/>
              <a:rect l="0" t="0" r="0" b="0"/>
              <a:pathLst>
                <a:path w="375601" h="222262">
                  <a:moveTo>
                    <a:pt x="67393" y="166633"/>
                  </a:moveTo>
                  <a:lnTo>
                    <a:pt x="57450" y="166633"/>
                  </a:lnTo>
                  <a:lnTo>
                    <a:pt x="52920" y="168749"/>
                  </a:lnTo>
                  <a:lnTo>
                    <a:pt x="50600" y="170425"/>
                  </a:lnTo>
                  <a:lnTo>
                    <a:pt x="26483" y="177274"/>
                  </a:lnTo>
                  <a:lnTo>
                    <a:pt x="19313" y="183533"/>
                  </a:lnTo>
                  <a:lnTo>
                    <a:pt x="831" y="210618"/>
                  </a:lnTo>
                  <a:lnTo>
                    <a:pt x="0" y="213419"/>
                  </a:lnTo>
                  <a:lnTo>
                    <a:pt x="239" y="216080"/>
                  </a:lnTo>
                  <a:lnTo>
                    <a:pt x="1193" y="218647"/>
                  </a:lnTo>
                  <a:lnTo>
                    <a:pt x="3416" y="220359"/>
                  </a:lnTo>
                  <a:lnTo>
                    <a:pt x="10119" y="222261"/>
                  </a:lnTo>
                  <a:lnTo>
                    <a:pt x="30403" y="215747"/>
                  </a:lnTo>
                  <a:lnTo>
                    <a:pt x="60314" y="196178"/>
                  </a:lnTo>
                  <a:lnTo>
                    <a:pt x="89118" y="177118"/>
                  </a:lnTo>
                  <a:lnTo>
                    <a:pt x="123880" y="155418"/>
                  </a:lnTo>
                  <a:lnTo>
                    <a:pt x="143151" y="144075"/>
                  </a:lnTo>
                  <a:lnTo>
                    <a:pt x="163142" y="132544"/>
                  </a:lnTo>
                  <a:lnTo>
                    <a:pt x="182820" y="120094"/>
                  </a:lnTo>
                  <a:lnTo>
                    <a:pt x="202288" y="107032"/>
                  </a:lnTo>
                  <a:lnTo>
                    <a:pt x="221617" y="93561"/>
                  </a:lnTo>
                  <a:lnTo>
                    <a:pt x="240059" y="81406"/>
                  </a:lnTo>
                  <a:lnTo>
                    <a:pt x="275367" y="59433"/>
                  </a:lnTo>
                  <a:lnTo>
                    <a:pt x="307463" y="39084"/>
                  </a:lnTo>
                  <a:lnTo>
                    <a:pt x="335222" y="21838"/>
                  </a:lnTo>
                  <a:lnTo>
                    <a:pt x="368213" y="4299"/>
                  </a:lnTo>
                  <a:lnTo>
                    <a:pt x="374922" y="28"/>
                  </a:lnTo>
                  <a:lnTo>
                    <a:pt x="375600" y="0"/>
                  </a:lnTo>
                  <a:lnTo>
                    <a:pt x="375258" y="776"/>
                  </a:lnTo>
                  <a:lnTo>
                    <a:pt x="367192" y="5659"/>
                  </a:lnTo>
                  <a:lnTo>
                    <a:pt x="358541" y="8341"/>
                  </a:lnTo>
                  <a:lnTo>
                    <a:pt x="346000" y="94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88" name="SMARTInkShape-3898"/>
            <p:cNvSpPr/>
            <p:nvPr/>
          </p:nvSpPr>
          <p:spPr bwMode="auto">
            <a:xfrm>
              <a:off x="5061543" y="865406"/>
              <a:ext cx="189113" cy="392800"/>
            </a:xfrm>
            <a:custGeom>
              <a:avLst/>
              <a:gdLst/>
              <a:ahLst/>
              <a:cxnLst/>
              <a:rect l="0" t="0" r="0" b="0"/>
              <a:pathLst>
                <a:path w="189113" h="392800">
                  <a:moveTo>
                    <a:pt x="24807" y="120432"/>
                  </a:moveTo>
                  <a:lnTo>
                    <a:pt x="24807" y="110488"/>
                  </a:lnTo>
                  <a:lnTo>
                    <a:pt x="20692" y="96389"/>
                  </a:lnTo>
                  <a:lnTo>
                    <a:pt x="24108" y="86407"/>
                  </a:lnTo>
                  <a:lnTo>
                    <a:pt x="24341" y="86636"/>
                  </a:lnTo>
                  <a:lnTo>
                    <a:pt x="24780" y="119027"/>
                  </a:lnTo>
                  <a:lnTo>
                    <a:pt x="26915" y="152824"/>
                  </a:lnTo>
                  <a:lnTo>
                    <a:pt x="29713" y="180072"/>
                  </a:lnTo>
                  <a:lnTo>
                    <a:pt x="30956" y="210703"/>
                  </a:lnTo>
                  <a:lnTo>
                    <a:pt x="31509" y="242838"/>
                  </a:lnTo>
                  <a:lnTo>
                    <a:pt x="31754" y="274847"/>
                  </a:lnTo>
                  <a:lnTo>
                    <a:pt x="31864" y="304948"/>
                  </a:lnTo>
                  <a:lnTo>
                    <a:pt x="31912" y="329968"/>
                  </a:lnTo>
                  <a:lnTo>
                    <a:pt x="34056" y="361904"/>
                  </a:lnTo>
                  <a:lnTo>
                    <a:pt x="38652" y="392799"/>
                  </a:lnTo>
                  <a:lnTo>
                    <a:pt x="38800" y="392497"/>
                  </a:lnTo>
                  <a:lnTo>
                    <a:pt x="38243" y="379019"/>
                  </a:lnTo>
                  <a:lnTo>
                    <a:pt x="33374" y="354565"/>
                  </a:lnTo>
                  <a:lnTo>
                    <a:pt x="29144" y="330853"/>
                  </a:lnTo>
                  <a:lnTo>
                    <a:pt x="24618" y="302323"/>
                  </a:lnTo>
                  <a:lnTo>
                    <a:pt x="19960" y="270329"/>
                  </a:lnTo>
                  <a:lnTo>
                    <a:pt x="15246" y="234942"/>
                  </a:lnTo>
                  <a:lnTo>
                    <a:pt x="10502" y="202281"/>
                  </a:lnTo>
                  <a:lnTo>
                    <a:pt x="6544" y="171890"/>
                  </a:lnTo>
                  <a:lnTo>
                    <a:pt x="4784" y="142508"/>
                  </a:lnTo>
                  <a:lnTo>
                    <a:pt x="0" y="110569"/>
                  </a:lnTo>
                  <a:lnTo>
                    <a:pt x="24" y="98056"/>
                  </a:lnTo>
                  <a:lnTo>
                    <a:pt x="1141" y="93608"/>
                  </a:lnTo>
                  <a:lnTo>
                    <a:pt x="2680" y="91437"/>
                  </a:lnTo>
                  <a:lnTo>
                    <a:pt x="4500" y="90783"/>
                  </a:lnTo>
                  <a:lnTo>
                    <a:pt x="6507" y="91141"/>
                  </a:lnTo>
                  <a:lnTo>
                    <a:pt x="10853" y="100005"/>
                  </a:lnTo>
                  <a:lnTo>
                    <a:pt x="23902" y="135358"/>
                  </a:lnTo>
                  <a:lnTo>
                    <a:pt x="32607" y="159609"/>
                  </a:lnTo>
                  <a:lnTo>
                    <a:pt x="42561" y="186263"/>
                  </a:lnTo>
                  <a:lnTo>
                    <a:pt x="54923" y="213984"/>
                  </a:lnTo>
                  <a:lnTo>
                    <a:pt x="68354" y="240062"/>
                  </a:lnTo>
                  <a:lnTo>
                    <a:pt x="89304" y="274940"/>
                  </a:lnTo>
                  <a:lnTo>
                    <a:pt x="108476" y="303266"/>
                  </a:lnTo>
                  <a:lnTo>
                    <a:pt x="134074" y="335008"/>
                  </a:lnTo>
                  <a:lnTo>
                    <a:pt x="143749" y="342270"/>
                  </a:lnTo>
                  <a:lnTo>
                    <a:pt x="146964" y="342936"/>
                  </a:lnTo>
                  <a:lnTo>
                    <a:pt x="149108" y="341793"/>
                  </a:lnTo>
                  <a:lnTo>
                    <a:pt x="150537" y="339443"/>
                  </a:lnTo>
                  <a:lnTo>
                    <a:pt x="152830" y="311272"/>
                  </a:lnTo>
                  <a:lnTo>
                    <a:pt x="153143" y="287799"/>
                  </a:lnTo>
                  <a:lnTo>
                    <a:pt x="151166" y="259376"/>
                  </a:lnTo>
                  <a:lnTo>
                    <a:pt x="147642" y="226634"/>
                  </a:lnTo>
                  <a:lnTo>
                    <a:pt x="145591" y="207902"/>
                  </a:lnTo>
                  <a:lnTo>
                    <a:pt x="143429" y="188270"/>
                  </a:lnTo>
                  <a:lnTo>
                    <a:pt x="141194" y="168832"/>
                  </a:lnTo>
                  <a:lnTo>
                    <a:pt x="138911" y="149524"/>
                  </a:lnTo>
                  <a:lnTo>
                    <a:pt x="136596" y="130301"/>
                  </a:lnTo>
                  <a:lnTo>
                    <a:pt x="134257" y="111930"/>
                  </a:lnTo>
                  <a:lnTo>
                    <a:pt x="129543" y="76701"/>
                  </a:lnTo>
                  <a:lnTo>
                    <a:pt x="126919" y="46756"/>
                  </a:lnTo>
                  <a:lnTo>
                    <a:pt x="127558" y="13935"/>
                  </a:lnTo>
                  <a:lnTo>
                    <a:pt x="130799" y="2456"/>
                  </a:lnTo>
                  <a:lnTo>
                    <a:pt x="132775" y="506"/>
                  </a:lnTo>
                  <a:lnTo>
                    <a:pt x="134886" y="0"/>
                  </a:lnTo>
                  <a:lnTo>
                    <a:pt x="137086" y="1250"/>
                  </a:lnTo>
                  <a:lnTo>
                    <a:pt x="141649" y="6872"/>
                  </a:lnTo>
                  <a:lnTo>
                    <a:pt x="151840" y="35617"/>
                  </a:lnTo>
                  <a:lnTo>
                    <a:pt x="163076" y="67344"/>
                  </a:lnTo>
                  <a:lnTo>
                    <a:pt x="171785" y="101086"/>
                  </a:lnTo>
                  <a:lnTo>
                    <a:pt x="179393" y="130751"/>
                  </a:lnTo>
                  <a:lnTo>
                    <a:pt x="189112" y="163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8993" name="SMARTInkShape-Group792"/>
          <p:cNvGrpSpPr/>
          <p:nvPr/>
        </p:nvGrpSpPr>
        <p:grpSpPr>
          <a:xfrm>
            <a:off x="2928938" y="4271963"/>
            <a:ext cx="1985963" cy="320131"/>
            <a:chOff x="2928938" y="4271963"/>
            <a:chExt cx="1985963" cy="320131"/>
          </a:xfrm>
        </p:grpSpPr>
        <p:sp>
          <p:nvSpPr>
            <p:cNvPr id="2538990" name="SMARTInkShape-3899"/>
            <p:cNvSpPr/>
            <p:nvPr/>
          </p:nvSpPr>
          <p:spPr bwMode="auto">
            <a:xfrm>
              <a:off x="2993231" y="4271963"/>
              <a:ext cx="1" cy="14288"/>
            </a:xfrm>
            <a:custGeom>
              <a:avLst/>
              <a:gdLst/>
              <a:ahLst/>
              <a:cxnLst/>
              <a:rect l="0" t="0" r="0" b="0"/>
              <a:pathLst>
                <a:path w="1" h="14288">
                  <a:moveTo>
                    <a:pt x="0" y="14287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91" name="SMARTInkShape-3900"/>
            <p:cNvSpPr/>
            <p:nvPr/>
          </p:nvSpPr>
          <p:spPr bwMode="auto">
            <a:xfrm>
              <a:off x="4193381" y="4564856"/>
              <a:ext cx="721520" cy="27238"/>
            </a:xfrm>
            <a:custGeom>
              <a:avLst/>
              <a:gdLst/>
              <a:ahLst/>
              <a:cxnLst/>
              <a:rect l="0" t="0" r="0" b="0"/>
              <a:pathLst>
                <a:path w="721520" h="27238">
                  <a:moveTo>
                    <a:pt x="0" y="0"/>
                  </a:moveTo>
                  <a:lnTo>
                    <a:pt x="23284" y="4234"/>
                  </a:lnTo>
                  <a:lnTo>
                    <a:pt x="41716" y="7585"/>
                  </a:lnTo>
                  <a:lnTo>
                    <a:pt x="62736" y="9819"/>
                  </a:lnTo>
                  <a:lnTo>
                    <a:pt x="85480" y="11309"/>
                  </a:lnTo>
                  <a:lnTo>
                    <a:pt x="109374" y="12302"/>
                  </a:lnTo>
                  <a:lnTo>
                    <a:pt x="133241" y="13758"/>
                  </a:lnTo>
                  <a:lnTo>
                    <a:pt x="157090" y="15522"/>
                  </a:lnTo>
                  <a:lnTo>
                    <a:pt x="180927" y="17491"/>
                  </a:lnTo>
                  <a:lnTo>
                    <a:pt x="205549" y="19599"/>
                  </a:lnTo>
                  <a:lnTo>
                    <a:pt x="230695" y="21797"/>
                  </a:lnTo>
                  <a:lnTo>
                    <a:pt x="256191" y="24056"/>
                  </a:lnTo>
                  <a:lnTo>
                    <a:pt x="281125" y="25563"/>
                  </a:lnTo>
                  <a:lnTo>
                    <a:pt x="305685" y="26567"/>
                  </a:lnTo>
                  <a:lnTo>
                    <a:pt x="329997" y="27237"/>
                  </a:lnTo>
                  <a:lnTo>
                    <a:pt x="354935" y="26889"/>
                  </a:lnTo>
                  <a:lnTo>
                    <a:pt x="380293" y="25863"/>
                  </a:lnTo>
                  <a:lnTo>
                    <a:pt x="405928" y="24386"/>
                  </a:lnTo>
                  <a:lnTo>
                    <a:pt x="430957" y="23401"/>
                  </a:lnTo>
                  <a:lnTo>
                    <a:pt x="455579" y="22745"/>
                  </a:lnTo>
                  <a:lnTo>
                    <a:pt x="479932" y="22307"/>
                  </a:lnTo>
                  <a:lnTo>
                    <a:pt x="504105" y="21221"/>
                  </a:lnTo>
                  <a:lnTo>
                    <a:pt x="528158" y="19704"/>
                  </a:lnTo>
                  <a:lnTo>
                    <a:pt x="552130" y="17898"/>
                  </a:lnTo>
                  <a:lnTo>
                    <a:pt x="575255" y="15901"/>
                  </a:lnTo>
                  <a:lnTo>
                    <a:pt x="597816" y="13776"/>
                  </a:lnTo>
                  <a:lnTo>
                    <a:pt x="620001" y="11565"/>
                  </a:lnTo>
                  <a:lnTo>
                    <a:pt x="641140" y="10091"/>
                  </a:lnTo>
                  <a:lnTo>
                    <a:pt x="661583" y="9109"/>
                  </a:lnTo>
                  <a:lnTo>
                    <a:pt x="694881" y="8017"/>
                  </a:lnTo>
                  <a:lnTo>
                    <a:pt x="721519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92" name="SMARTInkShape-3901"/>
            <p:cNvSpPr/>
            <p:nvPr/>
          </p:nvSpPr>
          <p:spPr bwMode="auto">
            <a:xfrm>
              <a:off x="2928938" y="4539314"/>
              <a:ext cx="1121569" cy="16944"/>
            </a:xfrm>
            <a:custGeom>
              <a:avLst/>
              <a:gdLst/>
              <a:ahLst/>
              <a:cxnLst/>
              <a:rect l="0" t="0" r="0" b="0"/>
              <a:pathLst>
                <a:path w="1121569" h="16944">
                  <a:moveTo>
                    <a:pt x="0" y="11255"/>
                  </a:moveTo>
                  <a:lnTo>
                    <a:pt x="31374" y="11255"/>
                  </a:lnTo>
                  <a:lnTo>
                    <a:pt x="65456" y="12049"/>
                  </a:lnTo>
                  <a:lnTo>
                    <a:pt x="92331" y="16164"/>
                  </a:lnTo>
                  <a:lnTo>
                    <a:pt x="125076" y="16943"/>
                  </a:lnTo>
                  <a:lnTo>
                    <a:pt x="159914" y="13293"/>
                  </a:lnTo>
                  <a:lnTo>
                    <a:pt x="195372" y="11859"/>
                  </a:lnTo>
                  <a:lnTo>
                    <a:pt x="219123" y="11523"/>
                  </a:lnTo>
                  <a:lnTo>
                    <a:pt x="245026" y="11374"/>
                  </a:lnTo>
                  <a:lnTo>
                    <a:pt x="272413" y="11308"/>
                  </a:lnTo>
                  <a:lnTo>
                    <a:pt x="300459" y="11278"/>
                  </a:lnTo>
                  <a:lnTo>
                    <a:pt x="330917" y="11265"/>
                  </a:lnTo>
                  <a:lnTo>
                    <a:pt x="362974" y="11259"/>
                  </a:lnTo>
                  <a:lnTo>
                    <a:pt x="395742" y="11257"/>
                  </a:lnTo>
                  <a:lnTo>
                    <a:pt x="428827" y="9139"/>
                  </a:lnTo>
                  <a:lnTo>
                    <a:pt x="462846" y="6346"/>
                  </a:lnTo>
                  <a:lnTo>
                    <a:pt x="480807" y="5601"/>
                  </a:lnTo>
                  <a:lnTo>
                    <a:pt x="499132" y="5104"/>
                  </a:lnTo>
                  <a:lnTo>
                    <a:pt x="517698" y="4773"/>
                  </a:lnTo>
                  <a:lnTo>
                    <a:pt x="536426" y="4552"/>
                  </a:lnTo>
                  <a:lnTo>
                    <a:pt x="555261" y="4405"/>
                  </a:lnTo>
                  <a:lnTo>
                    <a:pt x="574168" y="4307"/>
                  </a:lnTo>
                  <a:lnTo>
                    <a:pt x="593122" y="4242"/>
                  </a:lnTo>
                  <a:lnTo>
                    <a:pt x="612108" y="4198"/>
                  </a:lnTo>
                  <a:lnTo>
                    <a:pt x="631909" y="4169"/>
                  </a:lnTo>
                  <a:lnTo>
                    <a:pt x="652254" y="4150"/>
                  </a:lnTo>
                  <a:lnTo>
                    <a:pt x="672961" y="4137"/>
                  </a:lnTo>
                  <a:lnTo>
                    <a:pt x="693909" y="3335"/>
                  </a:lnTo>
                  <a:lnTo>
                    <a:pt x="715018" y="2006"/>
                  </a:lnTo>
                  <a:lnTo>
                    <a:pt x="736235" y="326"/>
                  </a:lnTo>
                  <a:lnTo>
                    <a:pt x="757523" y="0"/>
                  </a:lnTo>
                  <a:lnTo>
                    <a:pt x="778859" y="577"/>
                  </a:lnTo>
                  <a:lnTo>
                    <a:pt x="800227" y="1755"/>
                  </a:lnTo>
                  <a:lnTo>
                    <a:pt x="821616" y="2540"/>
                  </a:lnTo>
                  <a:lnTo>
                    <a:pt x="843019" y="3064"/>
                  </a:lnTo>
                  <a:lnTo>
                    <a:pt x="864431" y="3413"/>
                  </a:lnTo>
                  <a:lnTo>
                    <a:pt x="886643" y="3646"/>
                  </a:lnTo>
                  <a:lnTo>
                    <a:pt x="909389" y="3801"/>
                  </a:lnTo>
                  <a:lnTo>
                    <a:pt x="932491" y="3904"/>
                  </a:lnTo>
                  <a:lnTo>
                    <a:pt x="955829" y="4767"/>
                  </a:lnTo>
                  <a:lnTo>
                    <a:pt x="979325" y="6136"/>
                  </a:lnTo>
                  <a:lnTo>
                    <a:pt x="1002927" y="7842"/>
                  </a:lnTo>
                  <a:lnTo>
                    <a:pt x="1026599" y="8980"/>
                  </a:lnTo>
                  <a:lnTo>
                    <a:pt x="1050318" y="9738"/>
                  </a:lnTo>
                  <a:lnTo>
                    <a:pt x="1074068" y="10244"/>
                  </a:lnTo>
                  <a:lnTo>
                    <a:pt x="1121568" y="112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8998" name="SMARTInkShape-Group793"/>
          <p:cNvGrpSpPr/>
          <p:nvPr/>
        </p:nvGrpSpPr>
        <p:grpSpPr>
          <a:xfrm>
            <a:off x="4250531" y="1846394"/>
            <a:ext cx="157164" cy="82420"/>
            <a:chOff x="4250531" y="1846394"/>
            <a:chExt cx="157164" cy="82420"/>
          </a:xfrm>
        </p:grpSpPr>
        <p:sp>
          <p:nvSpPr>
            <p:cNvPr id="2538994" name="SMARTInkShape-3902"/>
            <p:cNvSpPr/>
            <p:nvPr/>
          </p:nvSpPr>
          <p:spPr bwMode="auto">
            <a:xfrm>
              <a:off x="4301530" y="1871663"/>
              <a:ext cx="77590" cy="50007"/>
            </a:xfrm>
            <a:custGeom>
              <a:avLst/>
              <a:gdLst/>
              <a:ahLst/>
              <a:cxnLst/>
              <a:rect l="0" t="0" r="0" b="0"/>
              <a:pathLst>
                <a:path w="77590" h="50007">
                  <a:moveTo>
                    <a:pt x="6151" y="50006"/>
                  </a:moveTo>
                  <a:lnTo>
                    <a:pt x="0" y="50006"/>
                  </a:lnTo>
                  <a:lnTo>
                    <a:pt x="3094" y="50006"/>
                  </a:lnTo>
                  <a:lnTo>
                    <a:pt x="6909" y="47889"/>
                  </a:lnTo>
                  <a:lnTo>
                    <a:pt x="39920" y="26157"/>
                  </a:lnTo>
                  <a:lnTo>
                    <a:pt x="7758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95" name="SMARTInkShape-3903"/>
            <p:cNvSpPr/>
            <p:nvPr/>
          </p:nvSpPr>
          <p:spPr bwMode="auto">
            <a:xfrm>
              <a:off x="4257762" y="1846394"/>
              <a:ext cx="128502" cy="53550"/>
            </a:xfrm>
            <a:custGeom>
              <a:avLst/>
              <a:gdLst/>
              <a:ahLst/>
              <a:cxnLst/>
              <a:rect l="0" t="0" r="0" b="0"/>
              <a:pathLst>
                <a:path w="128502" h="53550">
                  <a:moveTo>
                    <a:pt x="7057" y="46700"/>
                  </a:moveTo>
                  <a:lnTo>
                    <a:pt x="3265" y="46700"/>
                  </a:lnTo>
                  <a:lnTo>
                    <a:pt x="2147" y="47494"/>
                  </a:lnTo>
                  <a:lnTo>
                    <a:pt x="1402" y="48816"/>
                  </a:lnTo>
                  <a:lnTo>
                    <a:pt x="0" y="53549"/>
                  </a:lnTo>
                  <a:lnTo>
                    <a:pt x="6072" y="47667"/>
                  </a:lnTo>
                  <a:lnTo>
                    <a:pt x="12565" y="46097"/>
                  </a:lnTo>
                  <a:lnTo>
                    <a:pt x="46249" y="27572"/>
                  </a:lnTo>
                  <a:lnTo>
                    <a:pt x="80240" y="13355"/>
                  </a:lnTo>
                  <a:lnTo>
                    <a:pt x="94975" y="7010"/>
                  </a:lnTo>
                  <a:lnTo>
                    <a:pt x="108601" y="3984"/>
                  </a:lnTo>
                  <a:lnTo>
                    <a:pt x="115158" y="463"/>
                  </a:lnTo>
                  <a:lnTo>
                    <a:pt x="118018" y="0"/>
                  </a:lnTo>
                  <a:lnTo>
                    <a:pt x="120718" y="485"/>
                  </a:lnTo>
                  <a:lnTo>
                    <a:pt x="128501" y="38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96" name="SMARTInkShape-3904"/>
            <p:cNvSpPr/>
            <p:nvPr/>
          </p:nvSpPr>
          <p:spPr bwMode="auto">
            <a:xfrm>
              <a:off x="4250531" y="1871663"/>
              <a:ext cx="7145" cy="14288"/>
            </a:xfrm>
            <a:custGeom>
              <a:avLst/>
              <a:gdLst/>
              <a:ahLst/>
              <a:cxnLst/>
              <a:rect l="0" t="0" r="0" b="0"/>
              <a:pathLst>
                <a:path w="7145" h="14288">
                  <a:moveTo>
                    <a:pt x="7144" y="0"/>
                  </a:moveTo>
                  <a:lnTo>
                    <a:pt x="3352" y="0"/>
                  </a:lnTo>
                  <a:lnTo>
                    <a:pt x="2235" y="793"/>
                  </a:lnTo>
                  <a:lnTo>
                    <a:pt x="1490" y="2116"/>
                  </a:lnTo>
                  <a:lnTo>
                    <a:pt x="196" y="7275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8997" name="SMARTInkShape-3905"/>
            <p:cNvSpPr/>
            <p:nvPr/>
          </p:nvSpPr>
          <p:spPr bwMode="auto">
            <a:xfrm>
              <a:off x="4329113" y="1900238"/>
              <a:ext cx="78582" cy="28576"/>
            </a:xfrm>
            <a:custGeom>
              <a:avLst/>
              <a:gdLst/>
              <a:ahLst/>
              <a:cxnLst/>
              <a:rect l="0" t="0" r="0" b="0"/>
              <a:pathLst>
                <a:path w="78582" h="28576">
                  <a:moveTo>
                    <a:pt x="0" y="28575"/>
                  </a:moveTo>
                  <a:lnTo>
                    <a:pt x="3792" y="28575"/>
                  </a:lnTo>
                  <a:lnTo>
                    <a:pt x="38868" y="15924"/>
                  </a:lnTo>
                  <a:lnTo>
                    <a:pt x="55185" y="9113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02" name="SMARTInkShape-Group794"/>
          <p:cNvGrpSpPr/>
          <p:nvPr/>
        </p:nvGrpSpPr>
        <p:grpSpPr>
          <a:xfrm>
            <a:off x="2864679" y="1707811"/>
            <a:ext cx="171416" cy="185284"/>
            <a:chOff x="2864679" y="1707811"/>
            <a:chExt cx="171416" cy="185284"/>
          </a:xfrm>
        </p:grpSpPr>
        <p:sp>
          <p:nvSpPr>
            <p:cNvPr id="2538999" name="SMARTInkShape-3906"/>
            <p:cNvSpPr/>
            <p:nvPr/>
          </p:nvSpPr>
          <p:spPr bwMode="auto">
            <a:xfrm>
              <a:off x="2864679" y="1707811"/>
              <a:ext cx="166328" cy="91299"/>
            </a:xfrm>
            <a:custGeom>
              <a:avLst/>
              <a:gdLst/>
              <a:ahLst/>
              <a:cxnLst/>
              <a:rect l="0" t="0" r="0" b="0"/>
              <a:pathLst>
                <a:path w="166328" h="91299">
                  <a:moveTo>
                    <a:pt x="21396" y="56695"/>
                  </a:moveTo>
                  <a:lnTo>
                    <a:pt x="21396" y="60488"/>
                  </a:lnTo>
                  <a:lnTo>
                    <a:pt x="19279" y="64466"/>
                  </a:lnTo>
                  <a:lnTo>
                    <a:pt x="1339" y="83870"/>
                  </a:lnTo>
                  <a:lnTo>
                    <a:pt x="576" y="86765"/>
                  </a:lnTo>
                  <a:lnTo>
                    <a:pt x="85" y="91298"/>
                  </a:lnTo>
                  <a:lnTo>
                    <a:pt x="0" y="88291"/>
                  </a:lnTo>
                  <a:lnTo>
                    <a:pt x="1576" y="87284"/>
                  </a:lnTo>
                  <a:lnTo>
                    <a:pt x="11378" y="84279"/>
                  </a:lnTo>
                  <a:lnTo>
                    <a:pt x="44728" y="60953"/>
                  </a:lnTo>
                  <a:lnTo>
                    <a:pt x="77275" y="42308"/>
                  </a:lnTo>
                  <a:lnTo>
                    <a:pt x="110662" y="23338"/>
                  </a:lnTo>
                  <a:lnTo>
                    <a:pt x="141334" y="10007"/>
                  </a:lnTo>
                  <a:lnTo>
                    <a:pt x="166164" y="568"/>
                  </a:lnTo>
                  <a:lnTo>
                    <a:pt x="166327" y="227"/>
                  </a:lnTo>
                  <a:lnTo>
                    <a:pt x="165641" y="0"/>
                  </a:lnTo>
                  <a:lnTo>
                    <a:pt x="162764" y="1864"/>
                  </a:lnTo>
                  <a:lnTo>
                    <a:pt x="157127" y="66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00" name="SMARTInkShape-3907"/>
            <p:cNvSpPr/>
            <p:nvPr/>
          </p:nvSpPr>
          <p:spPr bwMode="auto">
            <a:xfrm>
              <a:off x="2893219" y="1771650"/>
              <a:ext cx="114301" cy="121445"/>
            </a:xfrm>
            <a:custGeom>
              <a:avLst/>
              <a:gdLst/>
              <a:ahLst/>
              <a:cxnLst/>
              <a:rect l="0" t="0" r="0" b="0"/>
              <a:pathLst>
                <a:path w="114301" h="121445">
                  <a:moveTo>
                    <a:pt x="0" y="121444"/>
                  </a:moveTo>
                  <a:lnTo>
                    <a:pt x="0" y="111501"/>
                  </a:lnTo>
                  <a:lnTo>
                    <a:pt x="3792" y="100859"/>
                  </a:lnTo>
                  <a:lnTo>
                    <a:pt x="18682" y="78131"/>
                  </a:lnTo>
                  <a:lnTo>
                    <a:pt x="50585" y="48850"/>
                  </a:lnTo>
                  <a:lnTo>
                    <a:pt x="83685" y="24023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01" name="SMARTInkShape-3908"/>
            <p:cNvSpPr/>
            <p:nvPr/>
          </p:nvSpPr>
          <p:spPr bwMode="auto">
            <a:xfrm>
              <a:off x="2928938" y="1750219"/>
              <a:ext cx="107157" cy="121445"/>
            </a:xfrm>
            <a:custGeom>
              <a:avLst/>
              <a:gdLst/>
              <a:ahLst/>
              <a:cxnLst/>
              <a:rect l="0" t="0" r="0" b="0"/>
              <a:pathLst>
                <a:path w="107157" h="121445">
                  <a:moveTo>
                    <a:pt x="0" y="121444"/>
                  </a:moveTo>
                  <a:lnTo>
                    <a:pt x="0" y="117651"/>
                  </a:lnTo>
                  <a:lnTo>
                    <a:pt x="2116" y="113673"/>
                  </a:lnTo>
                  <a:lnTo>
                    <a:pt x="33792" y="80533"/>
                  </a:lnTo>
                  <a:lnTo>
                    <a:pt x="64980" y="54977"/>
                  </a:lnTo>
                  <a:lnTo>
                    <a:pt x="93605" y="26054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003" name="SMARTInkShape-3909"/>
          <p:cNvSpPr/>
          <p:nvPr/>
        </p:nvSpPr>
        <p:spPr bwMode="auto">
          <a:xfrm>
            <a:off x="7018251" y="4082607"/>
            <a:ext cx="2074907" cy="703350"/>
          </a:xfrm>
          <a:custGeom>
            <a:avLst/>
            <a:gdLst/>
            <a:ahLst/>
            <a:cxnLst/>
            <a:rect l="0" t="0" r="0" b="0"/>
            <a:pathLst>
              <a:path w="2074907" h="703350">
                <a:moveTo>
                  <a:pt x="1868574" y="117918"/>
                </a:moveTo>
                <a:lnTo>
                  <a:pt x="1878517" y="107975"/>
                </a:lnTo>
                <a:lnTo>
                  <a:pt x="1879172" y="106527"/>
                </a:lnTo>
                <a:lnTo>
                  <a:pt x="1878814" y="105561"/>
                </a:lnTo>
                <a:lnTo>
                  <a:pt x="1852093" y="93721"/>
                </a:lnTo>
                <a:lnTo>
                  <a:pt x="1817194" y="84505"/>
                </a:lnTo>
                <a:lnTo>
                  <a:pt x="1789911" y="79784"/>
                </a:lnTo>
                <a:lnTo>
                  <a:pt x="1761381" y="72924"/>
                </a:lnTo>
                <a:lnTo>
                  <a:pt x="1732033" y="65377"/>
                </a:lnTo>
                <a:lnTo>
                  <a:pt x="1700468" y="59377"/>
                </a:lnTo>
                <a:lnTo>
                  <a:pt x="1670035" y="51948"/>
                </a:lnTo>
                <a:lnTo>
                  <a:pt x="1639841" y="43354"/>
                </a:lnTo>
                <a:lnTo>
                  <a:pt x="1607900" y="34243"/>
                </a:lnTo>
                <a:lnTo>
                  <a:pt x="1573066" y="27019"/>
                </a:lnTo>
                <a:lnTo>
                  <a:pt x="1554888" y="23981"/>
                </a:lnTo>
                <a:lnTo>
                  <a:pt x="1535625" y="20368"/>
                </a:lnTo>
                <a:lnTo>
                  <a:pt x="1515639" y="16372"/>
                </a:lnTo>
                <a:lnTo>
                  <a:pt x="1495171" y="12121"/>
                </a:lnTo>
                <a:lnTo>
                  <a:pt x="1475176" y="9287"/>
                </a:lnTo>
                <a:lnTo>
                  <a:pt x="1455496" y="7397"/>
                </a:lnTo>
                <a:lnTo>
                  <a:pt x="1436026" y="6138"/>
                </a:lnTo>
                <a:lnTo>
                  <a:pt x="1415109" y="4504"/>
                </a:lnTo>
                <a:lnTo>
                  <a:pt x="1393226" y="2621"/>
                </a:lnTo>
                <a:lnTo>
                  <a:pt x="1370701" y="572"/>
                </a:lnTo>
                <a:lnTo>
                  <a:pt x="1348539" y="0"/>
                </a:lnTo>
                <a:lnTo>
                  <a:pt x="1326622" y="412"/>
                </a:lnTo>
                <a:lnTo>
                  <a:pt x="1304867" y="1481"/>
                </a:lnTo>
                <a:lnTo>
                  <a:pt x="1281632" y="2193"/>
                </a:lnTo>
                <a:lnTo>
                  <a:pt x="1257411" y="2668"/>
                </a:lnTo>
                <a:lnTo>
                  <a:pt x="1232531" y="2985"/>
                </a:lnTo>
                <a:lnTo>
                  <a:pt x="1207214" y="3989"/>
                </a:lnTo>
                <a:lnTo>
                  <a:pt x="1181605" y="5453"/>
                </a:lnTo>
                <a:lnTo>
                  <a:pt x="1155801" y="7223"/>
                </a:lnTo>
                <a:lnTo>
                  <a:pt x="1129867" y="9196"/>
                </a:lnTo>
                <a:lnTo>
                  <a:pt x="1103846" y="11306"/>
                </a:lnTo>
                <a:lnTo>
                  <a:pt x="1077768" y="13505"/>
                </a:lnTo>
                <a:lnTo>
                  <a:pt x="1051651" y="15766"/>
                </a:lnTo>
                <a:lnTo>
                  <a:pt x="1025509" y="18067"/>
                </a:lnTo>
                <a:lnTo>
                  <a:pt x="999350" y="20394"/>
                </a:lnTo>
                <a:lnTo>
                  <a:pt x="973972" y="22740"/>
                </a:lnTo>
                <a:lnTo>
                  <a:pt x="949117" y="25097"/>
                </a:lnTo>
                <a:lnTo>
                  <a:pt x="924609" y="27462"/>
                </a:lnTo>
                <a:lnTo>
                  <a:pt x="899539" y="30627"/>
                </a:lnTo>
                <a:lnTo>
                  <a:pt x="874094" y="34324"/>
                </a:lnTo>
                <a:lnTo>
                  <a:pt x="848401" y="38376"/>
                </a:lnTo>
                <a:lnTo>
                  <a:pt x="823333" y="41871"/>
                </a:lnTo>
                <a:lnTo>
                  <a:pt x="798684" y="44995"/>
                </a:lnTo>
                <a:lnTo>
                  <a:pt x="774314" y="47872"/>
                </a:lnTo>
                <a:lnTo>
                  <a:pt x="750130" y="51377"/>
                </a:lnTo>
                <a:lnTo>
                  <a:pt x="726069" y="55301"/>
                </a:lnTo>
                <a:lnTo>
                  <a:pt x="702092" y="59505"/>
                </a:lnTo>
                <a:lnTo>
                  <a:pt x="678169" y="63101"/>
                </a:lnTo>
                <a:lnTo>
                  <a:pt x="654283" y="66292"/>
                </a:lnTo>
                <a:lnTo>
                  <a:pt x="630422" y="69213"/>
                </a:lnTo>
                <a:lnTo>
                  <a:pt x="606577" y="73542"/>
                </a:lnTo>
                <a:lnTo>
                  <a:pt x="582742" y="78809"/>
                </a:lnTo>
                <a:lnTo>
                  <a:pt x="558916" y="84701"/>
                </a:lnTo>
                <a:lnTo>
                  <a:pt x="534300" y="90217"/>
                </a:lnTo>
                <a:lnTo>
                  <a:pt x="509158" y="95482"/>
                </a:lnTo>
                <a:lnTo>
                  <a:pt x="483666" y="100580"/>
                </a:lnTo>
                <a:lnTo>
                  <a:pt x="458733" y="107153"/>
                </a:lnTo>
                <a:lnTo>
                  <a:pt x="434174" y="114710"/>
                </a:lnTo>
                <a:lnTo>
                  <a:pt x="409864" y="122923"/>
                </a:lnTo>
                <a:lnTo>
                  <a:pt x="385719" y="130780"/>
                </a:lnTo>
                <a:lnTo>
                  <a:pt x="361685" y="138399"/>
                </a:lnTo>
                <a:lnTo>
                  <a:pt x="337726" y="145859"/>
                </a:lnTo>
                <a:lnTo>
                  <a:pt x="314608" y="154008"/>
                </a:lnTo>
                <a:lnTo>
                  <a:pt x="292053" y="162616"/>
                </a:lnTo>
                <a:lnTo>
                  <a:pt x="269873" y="171529"/>
                </a:lnTo>
                <a:lnTo>
                  <a:pt x="248736" y="179852"/>
                </a:lnTo>
                <a:lnTo>
                  <a:pt x="228294" y="187783"/>
                </a:lnTo>
                <a:lnTo>
                  <a:pt x="208316" y="195451"/>
                </a:lnTo>
                <a:lnTo>
                  <a:pt x="189442" y="203738"/>
                </a:lnTo>
                <a:lnTo>
                  <a:pt x="171302" y="212437"/>
                </a:lnTo>
                <a:lnTo>
                  <a:pt x="137918" y="230570"/>
                </a:lnTo>
                <a:lnTo>
                  <a:pt x="109852" y="249213"/>
                </a:lnTo>
                <a:lnTo>
                  <a:pt x="75532" y="277558"/>
                </a:lnTo>
                <a:lnTo>
                  <a:pt x="45254" y="306065"/>
                </a:lnTo>
                <a:lnTo>
                  <a:pt x="23759" y="334620"/>
                </a:lnTo>
                <a:lnTo>
                  <a:pt x="7336" y="363189"/>
                </a:lnTo>
                <a:lnTo>
                  <a:pt x="0" y="387970"/>
                </a:lnTo>
                <a:lnTo>
                  <a:pt x="1620" y="417978"/>
                </a:lnTo>
                <a:lnTo>
                  <a:pt x="7126" y="452005"/>
                </a:lnTo>
                <a:lnTo>
                  <a:pt x="21369" y="483431"/>
                </a:lnTo>
                <a:lnTo>
                  <a:pt x="44464" y="516642"/>
                </a:lnTo>
                <a:lnTo>
                  <a:pt x="75207" y="551618"/>
                </a:lnTo>
                <a:lnTo>
                  <a:pt x="109451" y="583324"/>
                </a:lnTo>
                <a:lnTo>
                  <a:pt x="137152" y="598874"/>
                </a:lnTo>
                <a:lnTo>
                  <a:pt x="167984" y="611870"/>
                </a:lnTo>
                <a:lnTo>
                  <a:pt x="200208" y="625584"/>
                </a:lnTo>
                <a:lnTo>
                  <a:pt x="218168" y="630987"/>
                </a:lnTo>
                <a:lnTo>
                  <a:pt x="237284" y="635383"/>
                </a:lnTo>
                <a:lnTo>
                  <a:pt x="257172" y="639107"/>
                </a:lnTo>
                <a:lnTo>
                  <a:pt x="276781" y="641590"/>
                </a:lnTo>
                <a:lnTo>
                  <a:pt x="296204" y="643245"/>
                </a:lnTo>
                <a:lnTo>
                  <a:pt x="315503" y="644348"/>
                </a:lnTo>
                <a:lnTo>
                  <a:pt x="336306" y="645084"/>
                </a:lnTo>
                <a:lnTo>
                  <a:pt x="358112" y="645575"/>
                </a:lnTo>
                <a:lnTo>
                  <a:pt x="380587" y="645901"/>
                </a:lnTo>
                <a:lnTo>
                  <a:pt x="402714" y="646119"/>
                </a:lnTo>
                <a:lnTo>
                  <a:pt x="424609" y="646265"/>
                </a:lnTo>
                <a:lnTo>
                  <a:pt x="446349" y="646362"/>
                </a:lnTo>
                <a:lnTo>
                  <a:pt x="468780" y="646426"/>
                </a:lnTo>
                <a:lnTo>
                  <a:pt x="491672" y="646469"/>
                </a:lnTo>
                <a:lnTo>
                  <a:pt x="514871" y="646498"/>
                </a:lnTo>
                <a:lnTo>
                  <a:pt x="539068" y="647311"/>
                </a:lnTo>
                <a:lnTo>
                  <a:pt x="563930" y="648647"/>
                </a:lnTo>
                <a:lnTo>
                  <a:pt x="589237" y="650331"/>
                </a:lnTo>
                <a:lnTo>
                  <a:pt x="614044" y="652247"/>
                </a:lnTo>
                <a:lnTo>
                  <a:pt x="638521" y="654319"/>
                </a:lnTo>
                <a:lnTo>
                  <a:pt x="662776" y="656494"/>
                </a:lnTo>
                <a:lnTo>
                  <a:pt x="687677" y="657944"/>
                </a:lnTo>
                <a:lnTo>
                  <a:pt x="713010" y="658910"/>
                </a:lnTo>
                <a:lnTo>
                  <a:pt x="738629" y="659554"/>
                </a:lnTo>
                <a:lnTo>
                  <a:pt x="764440" y="660778"/>
                </a:lnTo>
                <a:lnTo>
                  <a:pt x="790379" y="662387"/>
                </a:lnTo>
                <a:lnTo>
                  <a:pt x="816403" y="664253"/>
                </a:lnTo>
                <a:lnTo>
                  <a:pt x="842482" y="666292"/>
                </a:lnTo>
                <a:lnTo>
                  <a:pt x="868600" y="668444"/>
                </a:lnTo>
                <a:lnTo>
                  <a:pt x="894744" y="670673"/>
                </a:lnTo>
                <a:lnTo>
                  <a:pt x="920904" y="672952"/>
                </a:lnTo>
                <a:lnTo>
                  <a:pt x="947075" y="675266"/>
                </a:lnTo>
                <a:lnTo>
                  <a:pt x="973254" y="677602"/>
                </a:lnTo>
                <a:lnTo>
                  <a:pt x="1000232" y="680747"/>
                </a:lnTo>
                <a:lnTo>
                  <a:pt x="1027742" y="684431"/>
                </a:lnTo>
                <a:lnTo>
                  <a:pt x="1055607" y="688475"/>
                </a:lnTo>
                <a:lnTo>
                  <a:pt x="1082914" y="691170"/>
                </a:lnTo>
                <a:lnTo>
                  <a:pt x="1109851" y="692967"/>
                </a:lnTo>
                <a:lnTo>
                  <a:pt x="1136540" y="694165"/>
                </a:lnTo>
                <a:lnTo>
                  <a:pt x="1163857" y="695758"/>
                </a:lnTo>
                <a:lnTo>
                  <a:pt x="1191594" y="697613"/>
                </a:lnTo>
                <a:lnTo>
                  <a:pt x="1219611" y="699644"/>
                </a:lnTo>
                <a:lnTo>
                  <a:pt x="1247019" y="700998"/>
                </a:lnTo>
                <a:lnTo>
                  <a:pt x="1274023" y="701901"/>
                </a:lnTo>
                <a:lnTo>
                  <a:pt x="1300756" y="702502"/>
                </a:lnTo>
                <a:lnTo>
                  <a:pt x="1326516" y="702903"/>
                </a:lnTo>
                <a:lnTo>
                  <a:pt x="1351627" y="703171"/>
                </a:lnTo>
                <a:lnTo>
                  <a:pt x="1376305" y="703349"/>
                </a:lnTo>
                <a:lnTo>
                  <a:pt x="1399901" y="702674"/>
                </a:lnTo>
                <a:lnTo>
                  <a:pt x="1422776" y="701430"/>
                </a:lnTo>
                <a:lnTo>
                  <a:pt x="1445169" y="699807"/>
                </a:lnTo>
                <a:lnTo>
                  <a:pt x="1468035" y="697932"/>
                </a:lnTo>
                <a:lnTo>
                  <a:pt x="1491217" y="695888"/>
                </a:lnTo>
                <a:lnTo>
                  <a:pt x="1514609" y="693731"/>
                </a:lnTo>
                <a:lnTo>
                  <a:pt x="1535760" y="691500"/>
                </a:lnTo>
                <a:lnTo>
                  <a:pt x="1555416" y="689218"/>
                </a:lnTo>
                <a:lnTo>
                  <a:pt x="1574077" y="686903"/>
                </a:lnTo>
                <a:lnTo>
                  <a:pt x="1593662" y="682979"/>
                </a:lnTo>
                <a:lnTo>
                  <a:pt x="1613862" y="677982"/>
                </a:lnTo>
                <a:lnTo>
                  <a:pt x="1634472" y="672269"/>
                </a:lnTo>
                <a:lnTo>
                  <a:pt x="1653769" y="666873"/>
                </a:lnTo>
                <a:lnTo>
                  <a:pt x="1672189" y="661688"/>
                </a:lnTo>
                <a:lnTo>
                  <a:pt x="1705885" y="651694"/>
                </a:lnTo>
                <a:lnTo>
                  <a:pt x="1734091" y="641960"/>
                </a:lnTo>
                <a:lnTo>
                  <a:pt x="1759856" y="634459"/>
                </a:lnTo>
                <a:lnTo>
                  <a:pt x="1794557" y="623657"/>
                </a:lnTo>
                <a:lnTo>
                  <a:pt x="1817421" y="614154"/>
                </a:lnTo>
                <a:lnTo>
                  <a:pt x="1846104" y="601992"/>
                </a:lnTo>
                <a:lnTo>
                  <a:pt x="1875256" y="588649"/>
                </a:lnTo>
                <a:lnTo>
                  <a:pt x="1904087" y="574782"/>
                </a:lnTo>
                <a:lnTo>
                  <a:pt x="1932776" y="560681"/>
                </a:lnTo>
                <a:lnTo>
                  <a:pt x="1961402" y="544360"/>
                </a:lnTo>
                <a:lnTo>
                  <a:pt x="1989206" y="526523"/>
                </a:lnTo>
                <a:lnTo>
                  <a:pt x="2014792" y="508012"/>
                </a:lnTo>
                <a:lnTo>
                  <a:pt x="2047718" y="475948"/>
                </a:lnTo>
                <a:lnTo>
                  <a:pt x="2066205" y="452689"/>
                </a:lnTo>
                <a:lnTo>
                  <a:pt x="2071503" y="438949"/>
                </a:lnTo>
                <a:lnTo>
                  <a:pt x="2074906" y="410725"/>
                </a:lnTo>
                <a:lnTo>
                  <a:pt x="2069080" y="376517"/>
                </a:lnTo>
                <a:lnTo>
                  <a:pt x="2053043" y="343853"/>
                </a:lnTo>
                <a:lnTo>
                  <a:pt x="2040766" y="326485"/>
                </a:lnTo>
                <a:lnTo>
                  <a:pt x="2026231" y="306969"/>
                </a:lnTo>
                <a:lnTo>
                  <a:pt x="2009397" y="286814"/>
                </a:lnTo>
                <a:lnTo>
                  <a:pt x="1991032" y="266235"/>
                </a:lnTo>
                <a:lnTo>
                  <a:pt x="1971644" y="245371"/>
                </a:lnTo>
                <a:lnTo>
                  <a:pt x="1949987" y="225111"/>
                </a:lnTo>
                <a:lnTo>
                  <a:pt x="1926819" y="205255"/>
                </a:lnTo>
                <a:lnTo>
                  <a:pt x="1902641" y="185668"/>
                </a:lnTo>
                <a:lnTo>
                  <a:pt x="1878586" y="167053"/>
                </a:lnTo>
                <a:lnTo>
                  <a:pt x="1854611" y="149087"/>
                </a:lnTo>
                <a:lnTo>
                  <a:pt x="1830690" y="131554"/>
                </a:lnTo>
                <a:lnTo>
                  <a:pt x="1809187" y="116690"/>
                </a:lnTo>
                <a:lnTo>
                  <a:pt x="1789295" y="103605"/>
                </a:lnTo>
                <a:lnTo>
                  <a:pt x="1770478" y="91707"/>
                </a:lnTo>
                <a:lnTo>
                  <a:pt x="1750789" y="81394"/>
                </a:lnTo>
                <a:lnTo>
                  <a:pt x="1730520" y="72137"/>
                </a:lnTo>
                <a:lnTo>
                  <a:pt x="1709863" y="63585"/>
                </a:lnTo>
                <a:lnTo>
                  <a:pt x="1690535" y="56296"/>
                </a:lnTo>
                <a:lnTo>
                  <a:pt x="1672094" y="49849"/>
                </a:lnTo>
                <a:lnTo>
                  <a:pt x="1654244" y="43964"/>
                </a:lnTo>
                <a:lnTo>
                  <a:pt x="1635994" y="38453"/>
                </a:lnTo>
                <a:lnTo>
                  <a:pt x="1617476" y="33191"/>
                </a:lnTo>
                <a:lnTo>
                  <a:pt x="1598782" y="28096"/>
                </a:lnTo>
                <a:lnTo>
                  <a:pt x="1579969" y="23111"/>
                </a:lnTo>
                <a:lnTo>
                  <a:pt x="1561076" y="18201"/>
                </a:lnTo>
                <a:lnTo>
                  <a:pt x="1529502" y="10099"/>
                </a:lnTo>
                <a:lnTo>
                  <a:pt x="1504243" y="361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006" name="SMARTInkShape-Group796"/>
          <p:cNvGrpSpPr/>
          <p:nvPr/>
        </p:nvGrpSpPr>
        <p:grpSpPr>
          <a:xfrm>
            <a:off x="2636072" y="2922225"/>
            <a:ext cx="792929" cy="106636"/>
            <a:chOff x="2636072" y="2922225"/>
            <a:chExt cx="792929" cy="106636"/>
          </a:xfrm>
        </p:grpSpPr>
        <p:sp>
          <p:nvSpPr>
            <p:cNvPr id="2539004" name="SMARTInkShape-3910"/>
            <p:cNvSpPr/>
            <p:nvPr/>
          </p:nvSpPr>
          <p:spPr bwMode="auto">
            <a:xfrm>
              <a:off x="2636072" y="2922225"/>
              <a:ext cx="771498" cy="106636"/>
            </a:xfrm>
            <a:custGeom>
              <a:avLst/>
              <a:gdLst/>
              <a:ahLst/>
              <a:cxnLst/>
              <a:rect l="0" t="0" r="0" b="0"/>
              <a:pathLst>
                <a:path w="771498" h="106636">
                  <a:moveTo>
                    <a:pt x="35691" y="42431"/>
                  </a:moveTo>
                  <a:lnTo>
                    <a:pt x="28841" y="42431"/>
                  </a:lnTo>
                  <a:lnTo>
                    <a:pt x="22902" y="47341"/>
                  </a:lnTo>
                  <a:lnTo>
                    <a:pt x="18630" y="48582"/>
                  </a:lnTo>
                  <a:lnTo>
                    <a:pt x="17173" y="49707"/>
                  </a:lnTo>
                  <a:lnTo>
                    <a:pt x="15554" y="53073"/>
                  </a:lnTo>
                  <a:lnTo>
                    <a:pt x="13721" y="61702"/>
                  </a:lnTo>
                  <a:lnTo>
                    <a:pt x="9425" y="68690"/>
                  </a:lnTo>
                  <a:lnTo>
                    <a:pt x="8142" y="73417"/>
                  </a:lnTo>
                  <a:lnTo>
                    <a:pt x="7006" y="74994"/>
                  </a:lnTo>
                  <a:lnTo>
                    <a:pt x="5455" y="76046"/>
                  </a:lnTo>
                  <a:lnTo>
                    <a:pt x="0" y="78139"/>
                  </a:lnTo>
                  <a:lnTo>
                    <a:pt x="35395" y="78150"/>
                  </a:lnTo>
                  <a:lnTo>
                    <a:pt x="37875" y="78150"/>
                  </a:lnTo>
                  <a:lnTo>
                    <a:pt x="42747" y="76033"/>
                  </a:lnTo>
                  <a:lnTo>
                    <a:pt x="47558" y="73240"/>
                  </a:lnTo>
                  <a:lnTo>
                    <a:pt x="57114" y="71448"/>
                  </a:lnTo>
                  <a:lnTo>
                    <a:pt x="88225" y="70218"/>
                  </a:lnTo>
                  <a:lnTo>
                    <a:pt x="102071" y="64856"/>
                  </a:lnTo>
                  <a:lnTo>
                    <a:pt x="123927" y="63127"/>
                  </a:lnTo>
                  <a:lnTo>
                    <a:pt x="137375" y="58219"/>
                  </a:lnTo>
                  <a:lnTo>
                    <a:pt x="170357" y="56745"/>
                  </a:lnTo>
                  <a:lnTo>
                    <a:pt x="202455" y="49445"/>
                  </a:lnTo>
                  <a:lnTo>
                    <a:pt x="226050" y="43152"/>
                  </a:lnTo>
                  <a:lnTo>
                    <a:pt x="238761" y="43439"/>
                  </a:lnTo>
                  <a:lnTo>
                    <a:pt x="263921" y="53081"/>
                  </a:lnTo>
                  <a:lnTo>
                    <a:pt x="288883" y="67897"/>
                  </a:lnTo>
                  <a:lnTo>
                    <a:pt x="321486" y="78595"/>
                  </a:lnTo>
                  <a:lnTo>
                    <a:pt x="345259" y="89321"/>
                  </a:lnTo>
                  <a:lnTo>
                    <a:pt x="378738" y="92958"/>
                  </a:lnTo>
                  <a:lnTo>
                    <a:pt x="414178" y="99124"/>
                  </a:lnTo>
                  <a:lnTo>
                    <a:pt x="423776" y="100172"/>
                  </a:lnTo>
                  <a:lnTo>
                    <a:pt x="451431" y="105705"/>
                  </a:lnTo>
                  <a:lnTo>
                    <a:pt x="486863" y="106635"/>
                  </a:lnTo>
                  <a:lnTo>
                    <a:pt x="507509" y="102906"/>
                  </a:lnTo>
                  <a:lnTo>
                    <a:pt x="542940" y="84477"/>
                  </a:lnTo>
                  <a:lnTo>
                    <a:pt x="571480" y="66083"/>
                  </a:lnTo>
                  <a:lnTo>
                    <a:pt x="604958" y="42253"/>
                  </a:lnTo>
                  <a:lnTo>
                    <a:pt x="635324" y="23552"/>
                  </a:lnTo>
                  <a:lnTo>
                    <a:pt x="670632" y="9430"/>
                  </a:lnTo>
                  <a:lnTo>
                    <a:pt x="692277" y="1752"/>
                  </a:lnTo>
                  <a:lnTo>
                    <a:pt x="711839" y="0"/>
                  </a:lnTo>
                  <a:lnTo>
                    <a:pt x="719318" y="1877"/>
                  </a:lnTo>
                  <a:lnTo>
                    <a:pt x="726081" y="4563"/>
                  </a:lnTo>
                  <a:lnTo>
                    <a:pt x="738020" y="6869"/>
                  </a:lnTo>
                  <a:lnTo>
                    <a:pt x="748323" y="12780"/>
                  </a:lnTo>
                  <a:lnTo>
                    <a:pt x="755424" y="18553"/>
                  </a:lnTo>
                  <a:lnTo>
                    <a:pt x="762148" y="21069"/>
                  </a:lnTo>
                  <a:lnTo>
                    <a:pt x="771497" y="28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05" name="SMARTInkShape-3911"/>
            <p:cNvSpPr/>
            <p:nvPr/>
          </p:nvSpPr>
          <p:spPr bwMode="auto">
            <a:xfrm>
              <a:off x="3414713" y="2950369"/>
              <a:ext cx="14288" cy="42863"/>
            </a:xfrm>
            <a:custGeom>
              <a:avLst/>
              <a:gdLst/>
              <a:ahLst/>
              <a:cxnLst/>
              <a:rect l="0" t="0" r="0" b="0"/>
              <a:pathLst>
                <a:path w="14288" h="42863">
                  <a:moveTo>
                    <a:pt x="0" y="0"/>
                  </a:moveTo>
                  <a:lnTo>
                    <a:pt x="0" y="13967"/>
                  </a:lnTo>
                  <a:lnTo>
                    <a:pt x="6150" y="20410"/>
                  </a:lnTo>
                  <a:lnTo>
                    <a:pt x="6849" y="24921"/>
                  </a:lnTo>
                  <a:lnTo>
                    <a:pt x="7056" y="31284"/>
                  </a:lnTo>
                  <a:lnTo>
                    <a:pt x="9221" y="35864"/>
                  </a:lnTo>
                  <a:lnTo>
                    <a:pt x="14287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09" name="SMARTInkShape-Group797"/>
          <p:cNvGrpSpPr/>
          <p:nvPr/>
        </p:nvGrpSpPr>
        <p:grpSpPr>
          <a:xfrm>
            <a:off x="5471702" y="2264569"/>
            <a:ext cx="281800" cy="200026"/>
            <a:chOff x="5471702" y="2264569"/>
            <a:chExt cx="281800" cy="200026"/>
          </a:xfrm>
        </p:grpSpPr>
        <p:sp>
          <p:nvSpPr>
            <p:cNvPr id="2539007" name="SMARTInkShape-3912"/>
            <p:cNvSpPr/>
            <p:nvPr/>
          </p:nvSpPr>
          <p:spPr bwMode="auto">
            <a:xfrm>
              <a:off x="5489428" y="2343150"/>
              <a:ext cx="264074" cy="42838"/>
            </a:xfrm>
            <a:custGeom>
              <a:avLst/>
              <a:gdLst/>
              <a:ahLst/>
              <a:cxnLst/>
              <a:rect l="0" t="0" r="0" b="0"/>
              <a:pathLst>
                <a:path w="264074" h="42838">
                  <a:moveTo>
                    <a:pt x="4117" y="35719"/>
                  </a:moveTo>
                  <a:lnTo>
                    <a:pt x="4117" y="41870"/>
                  </a:lnTo>
                  <a:lnTo>
                    <a:pt x="3322" y="42201"/>
                  </a:lnTo>
                  <a:lnTo>
                    <a:pt x="0" y="42666"/>
                  </a:lnTo>
                  <a:lnTo>
                    <a:pt x="11001" y="42837"/>
                  </a:lnTo>
                  <a:lnTo>
                    <a:pt x="41432" y="32917"/>
                  </a:lnTo>
                  <a:lnTo>
                    <a:pt x="75222" y="23730"/>
                  </a:lnTo>
                  <a:lnTo>
                    <a:pt x="107822" y="16644"/>
                  </a:lnTo>
                  <a:lnTo>
                    <a:pt x="142617" y="9518"/>
                  </a:lnTo>
                  <a:lnTo>
                    <a:pt x="177269" y="3173"/>
                  </a:lnTo>
                  <a:lnTo>
                    <a:pt x="207203" y="1734"/>
                  </a:lnTo>
                  <a:lnTo>
                    <a:pt x="242673" y="6275"/>
                  </a:lnTo>
                  <a:lnTo>
                    <a:pt x="251164" y="8874"/>
                  </a:lnTo>
                  <a:lnTo>
                    <a:pt x="260407" y="12684"/>
                  </a:lnTo>
                  <a:lnTo>
                    <a:pt x="264073" y="13575"/>
                  </a:lnTo>
                  <a:lnTo>
                    <a:pt x="263939" y="13812"/>
                  </a:lnTo>
                  <a:lnTo>
                    <a:pt x="263057" y="13971"/>
                  </a:lnTo>
                  <a:lnTo>
                    <a:pt x="262468" y="13283"/>
                  </a:lnTo>
                  <a:lnTo>
                    <a:pt x="260846" y="8522"/>
                  </a:lnTo>
                  <a:lnTo>
                    <a:pt x="25414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08" name="SMARTInkShape-3913"/>
            <p:cNvSpPr/>
            <p:nvPr/>
          </p:nvSpPr>
          <p:spPr bwMode="auto">
            <a:xfrm>
              <a:off x="5471702" y="2264569"/>
              <a:ext cx="250444" cy="200026"/>
            </a:xfrm>
            <a:custGeom>
              <a:avLst/>
              <a:gdLst/>
              <a:ahLst/>
              <a:cxnLst/>
              <a:rect l="0" t="0" r="0" b="0"/>
              <a:pathLst>
                <a:path w="250444" h="200026">
                  <a:moveTo>
                    <a:pt x="121853" y="0"/>
                  </a:moveTo>
                  <a:lnTo>
                    <a:pt x="121853" y="3792"/>
                  </a:lnTo>
                  <a:lnTo>
                    <a:pt x="121061" y="4909"/>
                  </a:lnTo>
                  <a:lnTo>
                    <a:pt x="119737" y="5654"/>
                  </a:lnTo>
                  <a:lnTo>
                    <a:pt x="108119" y="10642"/>
                  </a:lnTo>
                  <a:lnTo>
                    <a:pt x="77421" y="37646"/>
                  </a:lnTo>
                  <a:lnTo>
                    <a:pt x="43066" y="71691"/>
                  </a:lnTo>
                  <a:lnTo>
                    <a:pt x="13230" y="106396"/>
                  </a:lnTo>
                  <a:lnTo>
                    <a:pt x="3198" y="117666"/>
                  </a:lnTo>
                  <a:lnTo>
                    <a:pt x="681" y="122894"/>
                  </a:lnTo>
                  <a:lnTo>
                    <a:pt x="0" y="132936"/>
                  </a:lnTo>
                  <a:lnTo>
                    <a:pt x="1726" y="137043"/>
                  </a:lnTo>
                  <a:lnTo>
                    <a:pt x="7874" y="143722"/>
                  </a:lnTo>
                  <a:lnTo>
                    <a:pt x="43454" y="154478"/>
                  </a:lnTo>
                  <a:lnTo>
                    <a:pt x="71399" y="159409"/>
                  </a:lnTo>
                  <a:lnTo>
                    <a:pt x="100224" y="162130"/>
                  </a:lnTo>
                  <a:lnTo>
                    <a:pt x="128909" y="164132"/>
                  </a:lnTo>
                  <a:lnTo>
                    <a:pt x="157533" y="167668"/>
                  </a:lnTo>
                  <a:lnTo>
                    <a:pt x="192839" y="170329"/>
                  </a:lnTo>
                  <a:lnTo>
                    <a:pt x="223409" y="174910"/>
                  </a:lnTo>
                  <a:lnTo>
                    <a:pt x="241197" y="181294"/>
                  </a:lnTo>
                  <a:lnTo>
                    <a:pt x="244279" y="184363"/>
                  </a:lnTo>
                  <a:lnTo>
                    <a:pt x="250443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16" name="SMARTInkShape-Group798"/>
          <p:cNvGrpSpPr/>
          <p:nvPr/>
        </p:nvGrpSpPr>
        <p:grpSpPr>
          <a:xfrm>
            <a:off x="5236370" y="1835944"/>
            <a:ext cx="1892949" cy="1300163"/>
            <a:chOff x="5236370" y="1835944"/>
            <a:chExt cx="1892949" cy="1300163"/>
          </a:xfrm>
        </p:grpSpPr>
        <p:sp>
          <p:nvSpPr>
            <p:cNvPr id="2539010" name="SMARTInkShape-3914"/>
            <p:cNvSpPr/>
            <p:nvPr/>
          </p:nvSpPr>
          <p:spPr bwMode="auto">
            <a:xfrm>
              <a:off x="5250655" y="2071688"/>
              <a:ext cx="7146" cy="14288"/>
            </a:xfrm>
            <a:custGeom>
              <a:avLst/>
              <a:gdLst/>
              <a:ahLst/>
              <a:cxnLst/>
              <a:rect l="0" t="0" r="0" b="0"/>
              <a:pathLst>
                <a:path w="7146" h="14288">
                  <a:moveTo>
                    <a:pt x="7145" y="0"/>
                  </a:moveTo>
                  <a:lnTo>
                    <a:pt x="7145" y="3792"/>
                  </a:lnTo>
                  <a:lnTo>
                    <a:pt x="5028" y="7770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11" name="SMARTInkShape-3915"/>
            <p:cNvSpPr/>
            <p:nvPr/>
          </p:nvSpPr>
          <p:spPr bwMode="auto">
            <a:xfrm>
              <a:off x="5236370" y="2071688"/>
              <a:ext cx="7144" cy="57151"/>
            </a:xfrm>
            <a:custGeom>
              <a:avLst/>
              <a:gdLst/>
              <a:ahLst/>
              <a:cxnLst/>
              <a:rect l="0" t="0" r="0" b="0"/>
              <a:pathLst>
                <a:path w="7144" h="57151">
                  <a:moveTo>
                    <a:pt x="0" y="57150"/>
                  </a:moveTo>
                  <a:lnTo>
                    <a:pt x="3791" y="53357"/>
                  </a:lnTo>
                  <a:lnTo>
                    <a:pt x="5653" y="49379"/>
                  </a:lnTo>
                  <a:lnTo>
                    <a:pt x="7055" y="39451"/>
                  </a:lnTo>
                  <a:lnTo>
                    <a:pt x="4988" y="35261"/>
                  </a:lnTo>
                  <a:lnTo>
                    <a:pt x="3324" y="33032"/>
                  </a:lnTo>
                  <a:lnTo>
                    <a:pt x="984" y="22311"/>
                  </a:lnTo>
                  <a:lnTo>
                    <a:pt x="1449" y="19636"/>
                  </a:lnTo>
                  <a:lnTo>
                    <a:pt x="2553" y="17853"/>
                  </a:lnTo>
                  <a:lnTo>
                    <a:pt x="4083" y="16664"/>
                  </a:lnTo>
                  <a:lnTo>
                    <a:pt x="5783" y="13227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12" name="SMARTInkShape-3916"/>
            <p:cNvSpPr/>
            <p:nvPr/>
          </p:nvSpPr>
          <p:spPr bwMode="auto">
            <a:xfrm>
              <a:off x="5250655" y="2093119"/>
              <a:ext cx="4118" cy="14288"/>
            </a:xfrm>
            <a:custGeom>
              <a:avLst/>
              <a:gdLst/>
              <a:ahLst/>
              <a:cxnLst/>
              <a:rect l="0" t="0" r="0" b="0"/>
              <a:pathLst>
                <a:path w="4118" h="14288">
                  <a:moveTo>
                    <a:pt x="0" y="0"/>
                  </a:moveTo>
                  <a:lnTo>
                    <a:pt x="4117" y="0"/>
                  </a:lnTo>
                  <a:lnTo>
                    <a:pt x="2358" y="0"/>
                  </a:lnTo>
                  <a:lnTo>
                    <a:pt x="1572" y="794"/>
                  </a:lnTo>
                  <a:lnTo>
                    <a:pt x="700" y="3792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13" name="SMARTInkShape-3917"/>
            <p:cNvSpPr/>
            <p:nvPr/>
          </p:nvSpPr>
          <p:spPr bwMode="auto">
            <a:xfrm>
              <a:off x="5265272" y="2114550"/>
              <a:ext cx="21104" cy="28169"/>
            </a:xfrm>
            <a:custGeom>
              <a:avLst/>
              <a:gdLst/>
              <a:ahLst/>
              <a:cxnLst/>
              <a:rect l="0" t="0" r="0" b="0"/>
              <a:pathLst>
                <a:path w="21104" h="28169">
                  <a:moveTo>
                    <a:pt x="21103" y="7144"/>
                  </a:moveTo>
                  <a:lnTo>
                    <a:pt x="17311" y="7144"/>
                  </a:lnTo>
                  <a:lnTo>
                    <a:pt x="13332" y="9260"/>
                  </a:lnTo>
                  <a:lnTo>
                    <a:pt x="11160" y="10936"/>
                  </a:lnTo>
                  <a:lnTo>
                    <a:pt x="8746" y="14915"/>
                  </a:lnTo>
                  <a:lnTo>
                    <a:pt x="6880" y="19329"/>
                  </a:lnTo>
                  <a:lnTo>
                    <a:pt x="0" y="28168"/>
                  </a:lnTo>
                  <a:lnTo>
                    <a:pt x="3561" y="24662"/>
                  </a:lnTo>
                  <a:lnTo>
                    <a:pt x="5369" y="20750"/>
                  </a:lnTo>
                  <a:lnTo>
                    <a:pt x="139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14" name="SMARTInkShape-3918"/>
            <p:cNvSpPr/>
            <p:nvPr/>
          </p:nvSpPr>
          <p:spPr bwMode="auto">
            <a:xfrm>
              <a:off x="5586844" y="1921992"/>
              <a:ext cx="1542475" cy="1214115"/>
            </a:xfrm>
            <a:custGeom>
              <a:avLst/>
              <a:gdLst/>
              <a:ahLst/>
              <a:cxnLst/>
              <a:rect l="0" t="0" r="0" b="0"/>
              <a:pathLst>
                <a:path w="1542475" h="1214115">
                  <a:moveTo>
                    <a:pt x="1414031" y="1214114"/>
                  </a:moveTo>
                  <a:lnTo>
                    <a:pt x="1426216" y="1202723"/>
                  </a:lnTo>
                  <a:lnTo>
                    <a:pt x="1430824" y="1201114"/>
                  </a:lnTo>
                  <a:lnTo>
                    <a:pt x="1432370" y="1201479"/>
                  </a:lnTo>
                  <a:lnTo>
                    <a:pt x="1433400" y="1202515"/>
                  </a:lnTo>
                  <a:lnTo>
                    <a:pt x="1435055" y="1206090"/>
                  </a:lnTo>
                  <a:lnTo>
                    <a:pt x="1439134" y="1210502"/>
                  </a:lnTo>
                  <a:lnTo>
                    <a:pt x="1443180" y="1212509"/>
                  </a:lnTo>
                  <a:lnTo>
                    <a:pt x="1452244" y="1213797"/>
                  </a:lnTo>
                  <a:lnTo>
                    <a:pt x="1456944" y="1211857"/>
                  </a:lnTo>
                  <a:lnTo>
                    <a:pt x="1459309" y="1210228"/>
                  </a:lnTo>
                  <a:lnTo>
                    <a:pt x="1469600" y="1194620"/>
                  </a:lnTo>
                  <a:lnTo>
                    <a:pt x="1486097" y="1160492"/>
                  </a:lnTo>
                  <a:lnTo>
                    <a:pt x="1497826" y="1125201"/>
                  </a:lnTo>
                  <a:lnTo>
                    <a:pt x="1504455" y="1097604"/>
                  </a:lnTo>
                  <a:lnTo>
                    <a:pt x="1512692" y="1066817"/>
                  </a:lnTo>
                  <a:lnTo>
                    <a:pt x="1517412" y="1032497"/>
                  </a:lnTo>
                  <a:lnTo>
                    <a:pt x="1521097" y="996871"/>
                  </a:lnTo>
                  <a:lnTo>
                    <a:pt x="1528026" y="962516"/>
                  </a:lnTo>
                  <a:lnTo>
                    <a:pt x="1534281" y="928726"/>
                  </a:lnTo>
                  <a:lnTo>
                    <a:pt x="1538913" y="895188"/>
                  </a:lnTo>
                  <a:lnTo>
                    <a:pt x="1540971" y="861761"/>
                  </a:lnTo>
                  <a:lnTo>
                    <a:pt x="1541887" y="830500"/>
                  </a:lnTo>
                  <a:lnTo>
                    <a:pt x="1542294" y="799938"/>
                  </a:lnTo>
                  <a:lnTo>
                    <a:pt x="1542474" y="767834"/>
                  </a:lnTo>
                  <a:lnTo>
                    <a:pt x="1540437" y="737161"/>
                  </a:lnTo>
                  <a:lnTo>
                    <a:pt x="1536093" y="707654"/>
                  </a:lnTo>
                  <a:lnTo>
                    <a:pt x="1528871" y="678664"/>
                  </a:lnTo>
                  <a:lnTo>
                    <a:pt x="1522486" y="649905"/>
                  </a:lnTo>
                  <a:lnTo>
                    <a:pt x="1515414" y="621248"/>
                  </a:lnTo>
                  <a:lnTo>
                    <a:pt x="1504334" y="592637"/>
                  </a:lnTo>
                  <a:lnTo>
                    <a:pt x="1493589" y="564046"/>
                  </a:lnTo>
                  <a:lnTo>
                    <a:pt x="1481934" y="535464"/>
                  </a:lnTo>
                  <a:lnTo>
                    <a:pt x="1466170" y="506886"/>
                  </a:lnTo>
                  <a:lnTo>
                    <a:pt x="1446465" y="478309"/>
                  </a:lnTo>
                  <a:lnTo>
                    <a:pt x="1425271" y="450527"/>
                  </a:lnTo>
                  <a:lnTo>
                    <a:pt x="1405268" y="424950"/>
                  </a:lnTo>
                  <a:lnTo>
                    <a:pt x="1383678" y="400354"/>
                  </a:lnTo>
                  <a:lnTo>
                    <a:pt x="1361647" y="376193"/>
                  </a:lnTo>
                  <a:lnTo>
                    <a:pt x="1341272" y="352226"/>
                  </a:lnTo>
                  <a:lnTo>
                    <a:pt x="1317400" y="328344"/>
                  </a:lnTo>
                  <a:lnTo>
                    <a:pt x="1291709" y="305295"/>
                  </a:lnTo>
                  <a:lnTo>
                    <a:pt x="1267061" y="284468"/>
                  </a:lnTo>
                  <a:lnTo>
                    <a:pt x="1242878" y="264627"/>
                  </a:lnTo>
                  <a:lnTo>
                    <a:pt x="1218107" y="245226"/>
                  </a:lnTo>
                  <a:lnTo>
                    <a:pt x="1191223" y="226020"/>
                  </a:lnTo>
                  <a:lnTo>
                    <a:pt x="1165515" y="206901"/>
                  </a:lnTo>
                  <a:lnTo>
                    <a:pt x="1140067" y="187820"/>
                  </a:lnTo>
                  <a:lnTo>
                    <a:pt x="1112882" y="168757"/>
                  </a:lnTo>
                  <a:lnTo>
                    <a:pt x="1082808" y="149700"/>
                  </a:lnTo>
                  <a:lnTo>
                    <a:pt x="1050127" y="130648"/>
                  </a:lnTo>
                  <a:lnTo>
                    <a:pt x="1014435" y="111596"/>
                  </a:lnTo>
                  <a:lnTo>
                    <a:pt x="996027" y="102865"/>
                  </a:lnTo>
                  <a:lnTo>
                    <a:pt x="977406" y="94663"/>
                  </a:lnTo>
                  <a:lnTo>
                    <a:pt x="958642" y="86813"/>
                  </a:lnTo>
                  <a:lnTo>
                    <a:pt x="939782" y="79993"/>
                  </a:lnTo>
                  <a:lnTo>
                    <a:pt x="920859" y="73858"/>
                  </a:lnTo>
                  <a:lnTo>
                    <a:pt x="901893" y="68181"/>
                  </a:lnTo>
                  <a:lnTo>
                    <a:pt x="882899" y="63602"/>
                  </a:lnTo>
                  <a:lnTo>
                    <a:pt x="863887" y="59756"/>
                  </a:lnTo>
                  <a:lnTo>
                    <a:pt x="844862" y="56398"/>
                  </a:lnTo>
                  <a:lnTo>
                    <a:pt x="825829" y="53366"/>
                  </a:lnTo>
                  <a:lnTo>
                    <a:pt x="806790" y="50551"/>
                  </a:lnTo>
                  <a:lnTo>
                    <a:pt x="787748" y="47880"/>
                  </a:lnTo>
                  <a:lnTo>
                    <a:pt x="768702" y="45306"/>
                  </a:lnTo>
                  <a:lnTo>
                    <a:pt x="749656" y="42796"/>
                  </a:lnTo>
                  <a:lnTo>
                    <a:pt x="730608" y="40330"/>
                  </a:lnTo>
                  <a:lnTo>
                    <a:pt x="711559" y="38685"/>
                  </a:lnTo>
                  <a:lnTo>
                    <a:pt x="692511" y="37588"/>
                  </a:lnTo>
                  <a:lnTo>
                    <a:pt x="673461" y="36857"/>
                  </a:lnTo>
                  <a:lnTo>
                    <a:pt x="654411" y="35576"/>
                  </a:lnTo>
                  <a:lnTo>
                    <a:pt x="635361" y="33929"/>
                  </a:lnTo>
                  <a:lnTo>
                    <a:pt x="616311" y="32036"/>
                  </a:lnTo>
                  <a:lnTo>
                    <a:pt x="597261" y="29981"/>
                  </a:lnTo>
                  <a:lnTo>
                    <a:pt x="578211" y="27817"/>
                  </a:lnTo>
                  <a:lnTo>
                    <a:pt x="559161" y="25581"/>
                  </a:lnTo>
                  <a:lnTo>
                    <a:pt x="540111" y="23296"/>
                  </a:lnTo>
                  <a:lnTo>
                    <a:pt x="521061" y="20979"/>
                  </a:lnTo>
                  <a:lnTo>
                    <a:pt x="502011" y="18641"/>
                  </a:lnTo>
                  <a:lnTo>
                    <a:pt x="483756" y="17082"/>
                  </a:lnTo>
                  <a:lnTo>
                    <a:pt x="448654" y="15350"/>
                  </a:lnTo>
                  <a:lnTo>
                    <a:pt x="430722" y="14094"/>
                  </a:lnTo>
                  <a:lnTo>
                    <a:pt x="412417" y="12463"/>
                  </a:lnTo>
                  <a:lnTo>
                    <a:pt x="393863" y="10582"/>
                  </a:lnTo>
                  <a:lnTo>
                    <a:pt x="358431" y="8492"/>
                  </a:lnTo>
                  <a:lnTo>
                    <a:pt x="324957" y="6770"/>
                  </a:lnTo>
                  <a:lnTo>
                    <a:pt x="294204" y="3359"/>
                  </a:lnTo>
                  <a:lnTo>
                    <a:pt x="266779" y="1313"/>
                  </a:lnTo>
                  <a:lnTo>
                    <a:pt x="240566" y="404"/>
                  </a:lnTo>
                  <a:lnTo>
                    <a:pt x="213041" y="0"/>
                  </a:lnTo>
                  <a:lnTo>
                    <a:pt x="178354" y="3565"/>
                  </a:lnTo>
                  <a:lnTo>
                    <a:pt x="147970" y="5856"/>
                  </a:lnTo>
                  <a:lnTo>
                    <a:pt x="115065" y="6535"/>
                  </a:lnTo>
                  <a:lnTo>
                    <a:pt x="80591" y="11673"/>
                  </a:lnTo>
                  <a:lnTo>
                    <a:pt x="48799" y="17455"/>
                  </a:lnTo>
                  <a:lnTo>
                    <a:pt x="17412" y="21688"/>
                  </a:lnTo>
                  <a:lnTo>
                    <a:pt x="6944" y="26720"/>
                  </a:lnTo>
                  <a:lnTo>
                    <a:pt x="0" y="28162"/>
                  </a:lnTo>
                  <a:lnTo>
                    <a:pt x="3488" y="32017"/>
                  </a:lnTo>
                  <a:lnTo>
                    <a:pt x="7397" y="33894"/>
                  </a:lnTo>
                  <a:lnTo>
                    <a:pt x="21001" y="353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15" name="SMARTInkShape-3919"/>
            <p:cNvSpPr/>
            <p:nvPr/>
          </p:nvSpPr>
          <p:spPr bwMode="auto">
            <a:xfrm>
              <a:off x="5467247" y="1835944"/>
              <a:ext cx="326334" cy="190650"/>
            </a:xfrm>
            <a:custGeom>
              <a:avLst/>
              <a:gdLst/>
              <a:ahLst/>
              <a:cxnLst/>
              <a:rect l="0" t="0" r="0" b="0"/>
              <a:pathLst>
                <a:path w="326334" h="190650">
                  <a:moveTo>
                    <a:pt x="162028" y="0"/>
                  </a:moveTo>
                  <a:lnTo>
                    <a:pt x="158236" y="0"/>
                  </a:lnTo>
                  <a:lnTo>
                    <a:pt x="154257" y="2116"/>
                  </a:lnTo>
                  <a:lnTo>
                    <a:pt x="152085" y="3792"/>
                  </a:lnTo>
                  <a:lnTo>
                    <a:pt x="136308" y="27898"/>
                  </a:lnTo>
                  <a:lnTo>
                    <a:pt x="108429" y="58795"/>
                  </a:lnTo>
                  <a:lnTo>
                    <a:pt x="75123" y="91547"/>
                  </a:lnTo>
                  <a:lnTo>
                    <a:pt x="41762" y="121182"/>
                  </a:lnTo>
                  <a:lnTo>
                    <a:pt x="9254" y="147240"/>
                  </a:lnTo>
                  <a:lnTo>
                    <a:pt x="0" y="155202"/>
                  </a:lnTo>
                  <a:lnTo>
                    <a:pt x="1622" y="155856"/>
                  </a:lnTo>
                  <a:lnTo>
                    <a:pt x="35337" y="156990"/>
                  </a:lnTo>
                  <a:lnTo>
                    <a:pt x="61005" y="159202"/>
                  </a:lnTo>
                  <a:lnTo>
                    <a:pt x="92523" y="163625"/>
                  </a:lnTo>
                  <a:lnTo>
                    <a:pt x="110930" y="167027"/>
                  </a:lnTo>
                  <a:lnTo>
                    <a:pt x="130343" y="170883"/>
                  </a:lnTo>
                  <a:lnTo>
                    <a:pt x="149637" y="174247"/>
                  </a:lnTo>
                  <a:lnTo>
                    <a:pt x="168848" y="177283"/>
                  </a:lnTo>
                  <a:lnTo>
                    <a:pt x="188005" y="180101"/>
                  </a:lnTo>
                  <a:lnTo>
                    <a:pt x="206334" y="182774"/>
                  </a:lnTo>
                  <a:lnTo>
                    <a:pt x="241515" y="187860"/>
                  </a:lnTo>
                  <a:lnTo>
                    <a:pt x="269322" y="190649"/>
                  </a:lnTo>
                  <a:lnTo>
                    <a:pt x="300711" y="190103"/>
                  </a:lnTo>
                  <a:lnTo>
                    <a:pt x="326333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017" name="SMARTInkShape-3920"/>
          <p:cNvSpPr/>
          <p:nvPr/>
        </p:nvSpPr>
        <p:spPr bwMode="auto">
          <a:xfrm>
            <a:off x="4500657" y="2171700"/>
            <a:ext cx="14194" cy="7145"/>
          </a:xfrm>
          <a:custGeom>
            <a:avLst/>
            <a:gdLst/>
            <a:ahLst/>
            <a:cxnLst/>
            <a:rect l="0" t="0" r="0" b="0"/>
            <a:pathLst>
              <a:path w="14194" h="7145">
                <a:moveTo>
                  <a:pt x="14193" y="7144"/>
                </a:moveTo>
                <a:lnTo>
                  <a:pt x="14193" y="8"/>
                </a:lnTo>
                <a:lnTo>
                  <a:pt x="0" y="0"/>
                </a:lnTo>
                <a:lnTo>
                  <a:pt x="3726" y="0"/>
                </a:lnTo>
                <a:lnTo>
                  <a:pt x="4834" y="794"/>
                </a:lnTo>
                <a:lnTo>
                  <a:pt x="6064" y="3792"/>
                </a:lnTo>
                <a:lnTo>
                  <a:pt x="7186" y="49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018" name="SMARTInkShape-3921"/>
          <p:cNvSpPr/>
          <p:nvPr/>
        </p:nvSpPr>
        <p:spPr bwMode="auto">
          <a:xfrm>
            <a:off x="1450181" y="1378745"/>
            <a:ext cx="14289" cy="14287"/>
          </a:xfrm>
          <a:custGeom>
            <a:avLst/>
            <a:gdLst/>
            <a:ahLst/>
            <a:cxnLst/>
            <a:rect l="0" t="0" r="0" b="0"/>
            <a:pathLst>
              <a:path w="14289" h="14287">
                <a:moveTo>
                  <a:pt x="7144" y="14286"/>
                </a:moveTo>
                <a:lnTo>
                  <a:pt x="7144" y="8135"/>
                </a:lnTo>
                <a:lnTo>
                  <a:pt x="294" y="319"/>
                </a:lnTo>
                <a:lnTo>
                  <a:pt x="58" y="4178"/>
                </a:lnTo>
                <a:lnTo>
                  <a:pt x="0" y="17"/>
                </a:lnTo>
                <a:lnTo>
                  <a:pt x="6151" y="0"/>
                </a:lnTo>
                <a:lnTo>
                  <a:pt x="6482" y="794"/>
                </a:lnTo>
                <a:lnTo>
                  <a:pt x="7057" y="6150"/>
                </a:lnTo>
                <a:lnTo>
                  <a:pt x="9222" y="6701"/>
                </a:lnTo>
                <a:lnTo>
                  <a:pt x="14288" y="71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019" name="SMARTInkShape-3922"/>
          <p:cNvSpPr/>
          <p:nvPr/>
        </p:nvSpPr>
        <p:spPr bwMode="auto">
          <a:xfrm>
            <a:off x="2418932" y="1836363"/>
            <a:ext cx="119334" cy="62462"/>
          </a:xfrm>
          <a:custGeom>
            <a:avLst/>
            <a:gdLst/>
            <a:ahLst/>
            <a:cxnLst/>
            <a:rect l="0" t="0" r="0" b="0"/>
            <a:pathLst>
              <a:path w="119334" h="62462">
                <a:moveTo>
                  <a:pt x="17087" y="35300"/>
                </a:moveTo>
                <a:lnTo>
                  <a:pt x="10936" y="41450"/>
                </a:lnTo>
                <a:lnTo>
                  <a:pt x="9969" y="49267"/>
                </a:lnTo>
                <a:lnTo>
                  <a:pt x="2887" y="49584"/>
                </a:lnTo>
                <a:lnTo>
                  <a:pt x="6617" y="49586"/>
                </a:lnTo>
                <a:lnTo>
                  <a:pt x="10582" y="47470"/>
                </a:lnTo>
                <a:lnTo>
                  <a:pt x="12750" y="45795"/>
                </a:lnTo>
                <a:lnTo>
                  <a:pt x="19393" y="43933"/>
                </a:lnTo>
                <a:lnTo>
                  <a:pt x="23386" y="43436"/>
                </a:lnTo>
                <a:lnTo>
                  <a:pt x="32058" y="38651"/>
                </a:lnTo>
                <a:lnTo>
                  <a:pt x="47981" y="29149"/>
                </a:lnTo>
                <a:lnTo>
                  <a:pt x="80892" y="16380"/>
                </a:lnTo>
                <a:lnTo>
                  <a:pt x="114815" y="1705"/>
                </a:lnTo>
                <a:lnTo>
                  <a:pt x="119259" y="525"/>
                </a:lnTo>
                <a:lnTo>
                  <a:pt x="119333" y="210"/>
                </a:lnTo>
                <a:lnTo>
                  <a:pt x="118588" y="0"/>
                </a:lnTo>
                <a:lnTo>
                  <a:pt x="115644" y="1884"/>
                </a:lnTo>
                <a:lnTo>
                  <a:pt x="86610" y="20177"/>
                </a:lnTo>
                <a:lnTo>
                  <a:pt x="54662" y="32283"/>
                </a:lnTo>
                <a:lnTo>
                  <a:pt x="21124" y="44741"/>
                </a:lnTo>
                <a:lnTo>
                  <a:pt x="3644" y="56720"/>
                </a:lnTo>
                <a:lnTo>
                  <a:pt x="981" y="59105"/>
                </a:lnTo>
                <a:lnTo>
                  <a:pt x="0" y="60695"/>
                </a:lnTo>
                <a:lnTo>
                  <a:pt x="139" y="61754"/>
                </a:lnTo>
                <a:lnTo>
                  <a:pt x="1026" y="62461"/>
                </a:lnTo>
                <a:lnTo>
                  <a:pt x="2411" y="62139"/>
                </a:lnTo>
                <a:lnTo>
                  <a:pt x="34862" y="47229"/>
                </a:lnTo>
                <a:lnTo>
                  <a:pt x="66371" y="33864"/>
                </a:lnTo>
                <a:lnTo>
                  <a:pt x="98483" y="28907"/>
                </a:lnTo>
                <a:lnTo>
                  <a:pt x="102308" y="28657"/>
                </a:lnTo>
                <a:lnTo>
                  <a:pt x="104857" y="29284"/>
                </a:lnTo>
                <a:lnTo>
                  <a:pt x="106556" y="30495"/>
                </a:lnTo>
                <a:lnTo>
                  <a:pt x="107689" y="32097"/>
                </a:lnTo>
                <a:lnTo>
                  <a:pt x="106857" y="33958"/>
                </a:lnTo>
                <a:lnTo>
                  <a:pt x="95668" y="424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020" name="SMARTInkShape-3923"/>
          <p:cNvSpPr/>
          <p:nvPr/>
        </p:nvSpPr>
        <p:spPr bwMode="auto">
          <a:xfrm>
            <a:off x="1343025" y="1843088"/>
            <a:ext cx="78582" cy="18404"/>
          </a:xfrm>
          <a:custGeom>
            <a:avLst/>
            <a:gdLst/>
            <a:ahLst/>
            <a:cxnLst/>
            <a:rect l="0" t="0" r="0" b="0"/>
            <a:pathLst>
              <a:path w="78582" h="18404">
                <a:moveTo>
                  <a:pt x="0" y="14287"/>
                </a:moveTo>
                <a:lnTo>
                  <a:pt x="3792" y="14287"/>
                </a:lnTo>
                <a:lnTo>
                  <a:pt x="4909" y="15081"/>
                </a:lnTo>
                <a:lnTo>
                  <a:pt x="5654" y="16404"/>
                </a:lnTo>
                <a:lnTo>
                  <a:pt x="6151" y="18079"/>
                </a:lnTo>
                <a:lnTo>
                  <a:pt x="8069" y="18403"/>
                </a:lnTo>
                <a:lnTo>
                  <a:pt x="40703" y="14494"/>
                </a:lnTo>
                <a:lnTo>
                  <a:pt x="68129" y="7024"/>
                </a:lnTo>
                <a:lnTo>
                  <a:pt x="7858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057" name="SMARTInkShape-Group803"/>
          <p:cNvGrpSpPr/>
          <p:nvPr/>
        </p:nvGrpSpPr>
        <p:grpSpPr>
          <a:xfrm>
            <a:off x="1042988" y="1158690"/>
            <a:ext cx="3378994" cy="310547"/>
            <a:chOff x="1042988" y="1158690"/>
            <a:chExt cx="3378994" cy="310547"/>
          </a:xfrm>
        </p:grpSpPr>
        <p:sp>
          <p:nvSpPr>
            <p:cNvPr id="2539021" name="SMARTInkShape-3924"/>
            <p:cNvSpPr/>
            <p:nvPr/>
          </p:nvSpPr>
          <p:spPr bwMode="auto">
            <a:xfrm>
              <a:off x="3087817" y="1207294"/>
              <a:ext cx="97781" cy="167930"/>
            </a:xfrm>
            <a:custGeom>
              <a:avLst/>
              <a:gdLst/>
              <a:ahLst/>
              <a:cxnLst/>
              <a:rect l="0" t="0" r="0" b="0"/>
              <a:pathLst>
                <a:path w="97781" h="167930">
                  <a:moveTo>
                    <a:pt x="34002" y="0"/>
                  </a:moveTo>
                  <a:lnTo>
                    <a:pt x="30209" y="0"/>
                  </a:lnTo>
                  <a:lnTo>
                    <a:pt x="26231" y="2116"/>
                  </a:lnTo>
                  <a:lnTo>
                    <a:pt x="24059" y="3792"/>
                  </a:lnTo>
                  <a:lnTo>
                    <a:pt x="21645" y="7771"/>
                  </a:lnTo>
                  <a:lnTo>
                    <a:pt x="9884" y="37584"/>
                  </a:lnTo>
                  <a:lnTo>
                    <a:pt x="359" y="71683"/>
                  </a:lnTo>
                  <a:lnTo>
                    <a:pt x="0" y="85834"/>
                  </a:lnTo>
                  <a:lnTo>
                    <a:pt x="5054" y="107188"/>
                  </a:lnTo>
                  <a:lnTo>
                    <a:pt x="21262" y="139087"/>
                  </a:lnTo>
                  <a:lnTo>
                    <a:pt x="32785" y="154364"/>
                  </a:lnTo>
                  <a:lnTo>
                    <a:pt x="41663" y="159887"/>
                  </a:lnTo>
                  <a:lnTo>
                    <a:pt x="60298" y="163433"/>
                  </a:lnTo>
                  <a:lnTo>
                    <a:pt x="67649" y="161801"/>
                  </a:lnTo>
                  <a:lnTo>
                    <a:pt x="74356" y="157637"/>
                  </a:lnTo>
                  <a:lnTo>
                    <a:pt x="86263" y="146367"/>
                  </a:lnTo>
                  <a:lnTo>
                    <a:pt x="92419" y="137548"/>
                  </a:lnTo>
                  <a:lnTo>
                    <a:pt x="96554" y="123658"/>
                  </a:lnTo>
                  <a:lnTo>
                    <a:pt x="97780" y="109488"/>
                  </a:lnTo>
                  <a:lnTo>
                    <a:pt x="95950" y="102107"/>
                  </a:lnTo>
                  <a:lnTo>
                    <a:pt x="94350" y="99027"/>
                  </a:lnTo>
                  <a:lnTo>
                    <a:pt x="91696" y="97768"/>
                  </a:lnTo>
                  <a:lnTo>
                    <a:pt x="84515" y="98486"/>
                  </a:lnTo>
                  <a:lnTo>
                    <a:pt x="67754" y="107145"/>
                  </a:lnTo>
                  <a:lnTo>
                    <a:pt x="55291" y="119765"/>
                  </a:lnTo>
                  <a:lnTo>
                    <a:pt x="41440" y="150738"/>
                  </a:lnTo>
                  <a:lnTo>
                    <a:pt x="38101" y="162245"/>
                  </a:lnTo>
                  <a:lnTo>
                    <a:pt x="38322" y="165313"/>
                  </a:lnTo>
                  <a:lnTo>
                    <a:pt x="39263" y="167359"/>
                  </a:lnTo>
                  <a:lnTo>
                    <a:pt x="41478" y="167929"/>
                  </a:lnTo>
                  <a:lnTo>
                    <a:pt x="55433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2" name="SMARTInkShape-3925"/>
            <p:cNvSpPr/>
            <p:nvPr/>
          </p:nvSpPr>
          <p:spPr bwMode="auto">
            <a:xfrm>
              <a:off x="3246821" y="1280044"/>
              <a:ext cx="141236" cy="154005"/>
            </a:xfrm>
            <a:custGeom>
              <a:avLst/>
              <a:gdLst/>
              <a:ahLst/>
              <a:cxnLst/>
              <a:rect l="0" t="0" r="0" b="0"/>
              <a:pathLst>
                <a:path w="141236" h="154005">
                  <a:moveTo>
                    <a:pt x="25017" y="20119"/>
                  </a:moveTo>
                  <a:lnTo>
                    <a:pt x="28809" y="20119"/>
                  </a:lnTo>
                  <a:lnTo>
                    <a:pt x="32787" y="18002"/>
                  </a:lnTo>
                  <a:lnTo>
                    <a:pt x="42715" y="9477"/>
                  </a:lnTo>
                  <a:lnTo>
                    <a:pt x="44789" y="5335"/>
                  </a:lnTo>
                  <a:lnTo>
                    <a:pt x="45342" y="3119"/>
                  </a:lnTo>
                  <a:lnTo>
                    <a:pt x="44916" y="1642"/>
                  </a:lnTo>
                  <a:lnTo>
                    <a:pt x="43839" y="657"/>
                  </a:lnTo>
                  <a:lnTo>
                    <a:pt x="42328" y="0"/>
                  </a:lnTo>
                  <a:lnTo>
                    <a:pt x="40526" y="356"/>
                  </a:lnTo>
                  <a:lnTo>
                    <a:pt x="36408" y="2869"/>
                  </a:lnTo>
                  <a:lnTo>
                    <a:pt x="9626" y="25118"/>
                  </a:lnTo>
                  <a:lnTo>
                    <a:pt x="588" y="46657"/>
                  </a:lnTo>
                  <a:lnTo>
                    <a:pt x="0" y="50511"/>
                  </a:lnTo>
                  <a:lnTo>
                    <a:pt x="1463" y="56910"/>
                  </a:lnTo>
                  <a:lnTo>
                    <a:pt x="3758" y="58933"/>
                  </a:lnTo>
                  <a:lnTo>
                    <a:pt x="27078" y="66240"/>
                  </a:lnTo>
                  <a:lnTo>
                    <a:pt x="59702" y="69358"/>
                  </a:lnTo>
                  <a:lnTo>
                    <a:pt x="87328" y="69897"/>
                  </a:lnTo>
                  <a:lnTo>
                    <a:pt x="120875" y="72197"/>
                  </a:lnTo>
                  <a:lnTo>
                    <a:pt x="127022" y="73887"/>
                  </a:lnTo>
                  <a:lnTo>
                    <a:pt x="135969" y="79999"/>
                  </a:lnTo>
                  <a:lnTo>
                    <a:pt x="139466" y="83851"/>
                  </a:lnTo>
                  <a:lnTo>
                    <a:pt x="141004" y="87213"/>
                  </a:lnTo>
                  <a:lnTo>
                    <a:pt x="141235" y="90248"/>
                  </a:lnTo>
                  <a:lnTo>
                    <a:pt x="138582" y="97325"/>
                  </a:lnTo>
                  <a:lnTo>
                    <a:pt x="132111" y="108407"/>
                  </a:lnTo>
                  <a:lnTo>
                    <a:pt x="111958" y="124242"/>
                  </a:lnTo>
                  <a:lnTo>
                    <a:pt x="82086" y="138988"/>
                  </a:lnTo>
                  <a:lnTo>
                    <a:pt x="51892" y="149619"/>
                  </a:lnTo>
                  <a:lnTo>
                    <a:pt x="30422" y="154004"/>
                  </a:lnTo>
                  <a:lnTo>
                    <a:pt x="21333" y="152913"/>
                  </a:lnTo>
                  <a:lnTo>
                    <a:pt x="17799" y="151510"/>
                  </a:lnTo>
                  <a:lnTo>
                    <a:pt x="15442" y="148194"/>
                  </a:lnTo>
                  <a:lnTo>
                    <a:pt x="12823" y="138160"/>
                  </a:lnTo>
                  <a:lnTo>
                    <a:pt x="15893" y="125763"/>
                  </a:lnTo>
                  <a:lnTo>
                    <a:pt x="26547" y="107512"/>
                  </a:lnTo>
                  <a:lnTo>
                    <a:pt x="39304" y="915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3" name="SMARTInkShape-3926"/>
            <p:cNvSpPr/>
            <p:nvPr/>
          </p:nvSpPr>
          <p:spPr bwMode="auto">
            <a:xfrm>
              <a:off x="3278981" y="1207294"/>
              <a:ext cx="64295" cy="233433"/>
            </a:xfrm>
            <a:custGeom>
              <a:avLst/>
              <a:gdLst/>
              <a:ahLst/>
              <a:cxnLst/>
              <a:rect l="0" t="0" r="0" b="0"/>
              <a:pathLst>
                <a:path w="64295" h="233433">
                  <a:moveTo>
                    <a:pt x="0" y="0"/>
                  </a:moveTo>
                  <a:lnTo>
                    <a:pt x="0" y="33490"/>
                  </a:lnTo>
                  <a:lnTo>
                    <a:pt x="3792" y="67646"/>
                  </a:lnTo>
                  <a:lnTo>
                    <a:pt x="9943" y="99330"/>
                  </a:lnTo>
                  <a:lnTo>
                    <a:pt x="16793" y="130061"/>
                  </a:lnTo>
                  <a:lnTo>
                    <a:pt x="23849" y="163067"/>
                  </a:lnTo>
                  <a:lnTo>
                    <a:pt x="33345" y="198369"/>
                  </a:lnTo>
                  <a:lnTo>
                    <a:pt x="42716" y="230542"/>
                  </a:lnTo>
                  <a:lnTo>
                    <a:pt x="44353" y="232276"/>
                  </a:lnTo>
                  <a:lnTo>
                    <a:pt x="46237" y="233432"/>
                  </a:lnTo>
                  <a:lnTo>
                    <a:pt x="48287" y="233408"/>
                  </a:lnTo>
                  <a:lnTo>
                    <a:pt x="52682" y="231266"/>
                  </a:lnTo>
                  <a:lnTo>
                    <a:pt x="54171" y="229584"/>
                  </a:lnTo>
                  <a:lnTo>
                    <a:pt x="58678" y="214830"/>
                  </a:lnTo>
                  <a:lnTo>
                    <a:pt x="63185" y="182047"/>
                  </a:lnTo>
                  <a:lnTo>
                    <a:pt x="64294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4" name="SMARTInkShape-3927"/>
            <p:cNvSpPr/>
            <p:nvPr/>
          </p:nvSpPr>
          <p:spPr bwMode="auto">
            <a:xfrm>
              <a:off x="3322233" y="1221581"/>
              <a:ext cx="56762" cy="220484"/>
            </a:xfrm>
            <a:custGeom>
              <a:avLst/>
              <a:gdLst/>
              <a:ahLst/>
              <a:cxnLst/>
              <a:rect l="0" t="0" r="0" b="0"/>
              <a:pathLst>
                <a:path w="56762" h="220484">
                  <a:moveTo>
                    <a:pt x="21042" y="0"/>
                  </a:moveTo>
                  <a:lnTo>
                    <a:pt x="15388" y="13425"/>
                  </a:lnTo>
                  <a:lnTo>
                    <a:pt x="6258" y="46158"/>
                  </a:lnTo>
                  <a:lnTo>
                    <a:pt x="924" y="81614"/>
                  </a:lnTo>
                  <a:lnTo>
                    <a:pt x="0" y="113523"/>
                  </a:lnTo>
                  <a:lnTo>
                    <a:pt x="3519" y="144321"/>
                  </a:lnTo>
                  <a:lnTo>
                    <a:pt x="12612" y="177468"/>
                  </a:lnTo>
                  <a:lnTo>
                    <a:pt x="29614" y="210372"/>
                  </a:lnTo>
                  <a:lnTo>
                    <a:pt x="34906" y="216530"/>
                  </a:lnTo>
                  <a:lnTo>
                    <a:pt x="39904" y="219267"/>
                  </a:lnTo>
                  <a:lnTo>
                    <a:pt x="44771" y="220483"/>
                  </a:lnTo>
                  <a:lnTo>
                    <a:pt x="47180" y="219220"/>
                  </a:lnTo>
                  <a:lnTo>
                    <a:pt x="56761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5" name="SMARTInkShape-3928"/>
            <p:cNvSpPr/>
            <p:nvPr/>
          </p:nvSpPr>
          <p:spPr bwMode="auto">
            <a:xfrm>
              <a:off x="1314781" y="1278731"/>
              <a:ext cx="90509" cy="155318"/>
            </a:xfrm>
            <a:custGeom>
              <a:avLst/>
              <a:gdLst/>
              <a:ahLst/>
              <a:cxnLst/>
              <a:rect l="0" t="0" r="0" b="0"/>
              <a:pathLst>
                <a:path w="90509" h="155318">
                  <a:moveTo>
                    <a:pt x="42532" y="0"/>
                  </a:moveTo>
                  <a:lnTo>
                    <a:pt x="42532" y="6850"/>
                  </a:lnTo>
                  <a:lnTo>
                    <a:pt x="38739" y="7057"/>
                  </a:lnTo>
                  <a:lnTo>
                    <a:pt x="37622" y="6292"/>
                  </a:lnTo>
                  <a:lnTo>
                    <a:pt x="36877" y="4989"/>
                  </a:lnTo>
                  <a:lnTo>
                    <a:pt x="36381" y="3326"/>
                  </a:lnTo>
                  <a:lnTo>
                    <a:pt x="35256" y="2217"/>
                  </a:lnTo>
                  <a:lnTo>
                    <a:pt x="31890" y="986"/>
                  </a:lnTo>
                  <a:lnTo>
                    <a:pt x="29881" y="1451"/>
                  </a:lnTo>
                  <a:lnTo>
                    <a:pt x="23261" y="5898"/>
                  </a:lnTo>
                  <a:lnTo>
                    <a:pt x="16272" y="13037"/>
                  </a:lnTo>
                  <a:lnTo>
                    <a:pt x="11546" y="20611"/>
                  </a:lnTo>
                  <a:lnTo>
                    <a:pt x="1343" y="51557"/>
                  </a:lnTo>
                  <a:lnTo>
                    <a:pt x="0" y="65570"/>
                  </a:lnTo>
                  <a:lnTo>
                    <a:pt x="683" y="67526"/>
                  </a:lnTo>
                  <a:lnTo>
                    <a:pt x="1933" y="68830"/>
                  </a:lnTo>
                  <a:lnTo>
                    <a:pt x="3559" y="69699"/>
                  </a:lnTo>
                  <a:lnTo>
                    <a:pt x="37749" y="71370"/>
                  </a:lnTo>
                  <a:lnTo>
                    <a:pt x="49931" y="72201"/>
                  </a:lnTo>
                  <a:lnTo>
                    <a:pt x="60637" y="75217"/>
                  </a:lnTo>
                  <a:lnTo>
                    <a:pt x="83153" y="91564"/>
                  </a:lnTo>
                  <a:lnTo>
                    <a:pt x="86281" y="94380"/>
                  </a:lnTo>
                  <a:lnTo>
                    <a:pt x="89757" y="103859"/>
                  </a:lnTo>
                  <a:lnTo>
                    <a:pt x="90508" y="115216"/>
                  </a:lnTo>
                  <a:lnTo>
                    <a:pt x="84523" y="135442"/>
                  </a:lnTo>
                  <a:lnTo>
                    <a:pt x="82432" y="140301"/>
                  </a:lnTo>
                  <a:lnTo>
                    <a:pt x="75875" y="147817"/>
                  </a:lnTo>
                  <a:lnTo>
                    <a:pt x="67670" y="153009"/>
                  </a:lnTo>
                  <a:lnTo>
                    <a:pt x="58731" y="155317"/>
                  </a:lnTo>
                  <a:lnTo>
                    <a:pt x="51583" y="154226"/>
                  </a:lnTo>
                  <a:lnTo>
                    <a:pt x="48566" y="152823"/>
                  </a:lnTo>
                  <a:lnTo>
                    <a:pt x="43097" y="147032"/>
                  </a:lnTo>
                  <a:lnTo>
                    <a:pt x="40527" y="143265"/>
                  </a:lnTo>
                  <a:lnTo>
                    <a:pt x="36911" y="122794"/>
                  </a:lnTo>
                  <a:lnTo>
                    <a:pt x="35689" y="90608"/>
                  </a:lnTo>
                  <a:lnTo>
                    <a:pt x="35388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6" name="SMARTInkShape-3929"/>
            <p:cNvSpPr/>
            <p:nvPr/>
          </p:nvSpPr>
          <p:spPr bwMode="auto">
            <a:xfrm>
              <a:off x="2993318" y="1234344"/>
              <a:ext cx="85639" cy="192418"/>
            </a:xfrm>
            <a:custGeom>
              <a:avLst/>
              <a:gdLst/>
              <a:ahLst/>
              <a:cxnLst/>
              <a:rect l="0" t="0" r="0" b="0"/>
              <a:pathLst>
                <a:path w="85639" h="192418">
                  <a:moveTo>
                    <a:pt x="7057" y="22956"/>
                  </a:moveTo>
                  <a:lnTo>
                    <a:pt x="0" y="15899"/>
                  </a:lnTo>
                  <a:lnTo>
                    <a:pt x="724" y="27236"/>
                  </a:lnTo>
                  <a:lnTo>
                    <a:pt x="5571" y="46879"/>
                  </a:lnTo>
                  <a:lnTo>
                    <a:pt x="6763" y="77247"/>
                  </a:lnTo>
                  <a:lnTo>
                    <a:pt x="6970" y="104482"/>
                  </a:lnTo>
                  <a:lnTo>
                    <a:pt x="7031" y="132661"/>
                  </a:lnTo>
                  <a:lnTo>
                    <a:pt x="7052" y="164130"/>
                  </a:lnTo>
                  <a:lnTo>
                    <a:pt x="7056" y="187695"/>
                  </a:lnTo>
                  <a:lnTo>
                    <a:pt x="7850" y="189932"/>
                  </a:lnTo>
                  <a:lnTo>
                    <a:pt x="9174" y="191423"/>
                  </a:lnTo>
                  <a:lnTo>
                    <a:pt x="10849" y="192417"/>
                  </a:lnTo>
                  <a:lnTo>
                    <a:pt x="12760" y="191493"/>
                  </a:lnTo>
                  <a:lnTo>
                    <a:pt x="17000" y="186232"/>
                  </a:lnTo>
                  <a:lnTo>
                    <a:pt x="30906" y="150826"/>
                  </a:lnTo>
                  <a:lnTo>
                    <a:pt x="34232" y="122315"/>
                  </a:lnTo>
                  <a:lnTo>
                    <a:pt x="39009" y="88732"/>
                  </a:lnTo>
                  <a:lnTo>
                    <a:pt x="41660" y="57438"/>
                  </a:lnTo>
                  <a:lnTo>
                    <a:pt x="42445" y="28058"/>
                  </a:lnTo>
                  <a:lnTo>
                    <a:pt x="41917" y="6795"/>
                  </a:lnTo>
                  <a:lnTo>
                    <a:pt x="38954" y="428"/>
                  </a:lnTo>
                  <a:lnTo>
                    <a:pt x="37053" y="0"/>
                  </a:lnTo>
                  <a:lnTo>
                    <a:pt x="34992" y="1302"/>
                  </a:lnTo>
                  <a:lnTo>
                    <a:pt x="31379" y="6188"/>
                  </a:lnTo>
                  <a:lnTo>
                    <a:pt x="29773" y="11006"/>
                  </a:lnTo>
                  <a:lnTo>
                    <a:pt x="29536" y="31973"/>
                  </a:lnTo>
                  <a:lnTo>
                    <a:pt x="34193" y="61161"/>
                  </a:lnTo>
                  <a:lnTo>
                    <a:pt x="39140" y="93474"/>
                  </a:lnTo>
                  <a:lnTo>
                    <a:pt x="43645" y="122787"/>
                  </a:lnTo>
                  <a:lnTo>
                    <a:pt x="56059" y="147274"/>
                  </a:lnTo>
                  <a:lnTo>
                    <a:pt x="62173" y="154409"/>
                  </a:lnTo>
                  <a:lnTo>
                    <a:pt x="73747" y="162094"/>
                  </a:lnTo>
                  <a:lnTo>
                    <a:pt x="85638" y="1658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7" name="SMARTInkShape-3930"/>
            <p:cNvSpPr/>
            <p:nvPr/>
          </p:nvSpPr>
          <p:spPr bwMode="auto">
            <a:xfrm>
              <a:off x="2948472" y="1257300"/>
              <a:ext cx="125365" cy="162455"/>
            </a:xfrm>
            <a:custGeom>
              <a:avLst/>
              <a:gdLst/>
              <a:ahLst/>
              <a:cxnLst/>
              <a:rect l="0" t="0" r="0" b="0"/>
              <a:pathLst>
                <a:path w="125365" h="162455">
                  <a:moveTo>
                    <a:pt x="116197" y="0"/>
                  </a:moveTo>
                  <a:lnTo>
                    <a:pt x="112404" y="3792"/>
                  </a:lnTo>
                  <a:lnTo>
                    <a:pt x="108426" y="5654"/>
                  </a:lnTo>
                  <a:lnTo>
                    <a:pt x="99404" y="6850"/>
                  </a:lnTo>
                  <a:lnTo>
                    <a:pt x="84275" y="2970"/>
                  </a:lnTo>
                  <a:lnTo>
                    <a:pt x="70667" y="6348"/>
                  </a:lnTo>
                  <a:lnTo>
                    <a:pt x="53963" y="14601"/>
                  </a:lnTo>
                  <a:lnTo>
                    <a:pt x="48056" y="19983"/>
                  </a:lnTo>
                  <a:lnTo>
                    <a:pt x="33727" y="39831"/>
                  </a:lnTo>
                  <a:lnTo>
                    <a:pt x="31919" y="44955"/>
                  </a:lnTo>
                  <a:lnTo>
                    <a:pt x="32230" y="47432"/>
                  </a:lnTo>
                  <a:lnTo>
                    <a:pt x="34693" y="52302"/>
                  </a:lnTo>
                  <a:lnTo>
                    <a:pt x="44334" y="59506"/>
                  </a:lnTo>
                  <a:lnTo>
                    <a:pt x="66724" y="68257"/>
                  </a:lnTo>
                  <a:lnTo>
                    <a:pt x="101894" y="76862"/>
                  </a:lnTo>
                  <a:lnTo>
                    <a:pt x="120751" y="85856"/>
                  </a:lnTo>
                  <a:lnTo>
                    <a:pt x="123995" y="88193"/>
                  </a:lnTo>
                  <a:lnTo>
                    <a:pt x="125364" y="91339"/>
                  </a:lnTo>
                  <a:lnTo>
                    <a:pt x="124769" y="99068"/>
                  </a:lnTo>
                  <a:lnTo>
                    <a:pt x="119972" y="116137"/>
                  </a:lnTo>
                  <a:lnTo>
                    <a:pt x="109408" y="127287"/>
                  </a:lnTo>
                  <a:lnTo>
                    <a:pt x="80548" y="147381"/>
                  </a:lnTo>
                  <a:lnTo>
                    <a:pt x="55275" y="158056"/>
                  </a:lnTo>
                  <a:lnTo>
                    <a:pt x="31471" y="162454"/>
                  </a:lnTo>
                  <a:lnTo>
                    <a:pt x="13129" y="159965"/>
                  </a:lnTo>
                  <a:lnTo>
                    <a:pt x="1432" y="154200"/>
                  </a:lnTo>
                  <a:lnTo>
                    <a:pt x="0" y="149632"/>
                  </a:lnTo>
                  <a:lnTo>
                    <a:pt x="524" y="136088"/>
                  </a:lnTo>
                  <a:lnTo>
                    <a:pt x="23328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8" name="SMARTInkShape-3931"/>
            <p:cNvSpPr/>
            <p:nvPr/>
          </p:nvSpPr>
          <p:spPr bwMode="auto">
            <a:xfrm>
              <a:off x="2786063" y="1239914"/>
              <a:ext cx="125352" cy="176793"/>
            </a:xfrm>
            <a:custGeom>
              <a:avLst/>
              <a:gdLst/>
              <a:ahLst/>
              <a:cxnLst/>
              <a:rect l="0" t="0" r="0" b="0"/>
              <a:pathLst>
                <a:path w="125352" h="176793">
                  <a:moveTo>
                    <a:pt x="0" y="67392"/>
                  </a:moveTo>
                  <a:lnTo>
                    <a:pt x="13735" y="67392"/>
                  </a:lnTo>
                  <a:lnTo>
                    <a:pt x="22244" y="63159"/>
                  </a:lnTo>
                  <a:lnTo>
                    <a:pt x="38076" y="53967"/>
                  </a:lnTo>
                  <a:lnTo>
                    <a:pt x="71747" y="35609"/>
                  </a:lnTo>
                  <a:lnTo>
                    <a:pt x="105919" y="10821"/>
                  </a:lnTo>
                  <a:lnTo>
                    <a:pt x="108713" y="8247"/>
                  </a:lnTo>
                  <a:lnTo>
                    <a:pt x="109782" y="5737"/>
                  </a:lnTo>
                  <a:lnTo>
                    <a:pt x="109700" y="3270"/>
                  </a:lnTo>
                  <a:lnTo>
                    <a:pt x="108852" y="832"/>
                  </a:lnTo>
                  <a:lnTo>
                    <a:pt x="107493" y="0"/>
                  </a:lnTo>
                  <a:lnTo>
                    <a:pt x="105793" y="239"/>
                  </a:lnTo>
                  <a:lnTo>
                    <a:pt x="70521" y="16667"/>
                  </a:lnTo>
                  <a:lnTo>
                    <a:pt x="35598" y="46807"/>
                  </a:lnTo>
                  <a:lnTo>
                    <a:pt x="22965" y="60624"/>
                  </a:lnTo>
                  <a:lnTo>
                    <a:pt x="5591" y="92224"/>
                  </a:lnTo>
                  <a:lnTo>
                    <a:pt x="5315" y="96647"/>
                  </a:lnTo>
                  <a:lnTo>
                    <a:pt x="6718" y="100389"/>
                  </a:lnTo>
                  <a:lnTo>
                    <a:pt x="9241" y="103678"/>
                  </a:lnTo>
                  <a:lnTo>
                    <a:pt x="16278" y="107331"/>
                  </a:lnTo>
                  <a:lnTo>
                    <a:pt x="50808" y="109998"/>
                  </a:lnTo>
                  <a:lnTo>
                    <a:pt x="85830" y="110221"/>
                  </a:lnTo>
                  <a:lnTo>
                    <a:pt x="112204" y="112365"/>
                  </a:lnTo>
                  <a:lnTo>
                    <a:pt x="117665" y="114043"/>
                  </a:lnTo>
                  <a:lnTo>
                    <a:pt x="121305" y="116749"/>
                  </a:lnTo>
                  <a:lnTo>
                    <a:pt x="125351" y="123989"/>
                  </a:lnTo>
                  <a:lnTo>
                    <a:pt x="124842" y="128142"/>
                  </a:lnTo>
                  <a:lnTo>
                    <a:pt x="120043" y="136990"/>
                  </a:lnTo>
                  <a:lnTo>
                    <a:pt x="103234" y="155605"/>
                  </a:lnTo>
                  <a:lnTo>
                    <a:pt x="77806" y="172453"/>
                  </a:lnTo>
                  <a:lnTo>
                    <a:pt x="65537" y="176792"/>
                  </a:lnTo>
                  <a:lnTo>
                    <a:pt x="57437" y="176075"/>
                  </a:lnTo>
                  <a:lnTo>
                    <a:pt x="42862" y="1674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29" name="SMARTInkShape-3932"/>
            <p:cNvSpPr/>
            <p:nvPr/>
          </p:nvSpPr>
          <p:spPr bwMode="auto">
            <a:xfrm>
              <a:off x="2750557" y="1235869"/>
              <a:ext cx="42650" cy="215911"/>
            </a:xfrm>
            <a:custGeom>
              <a:avLst/>
              <a:gdLst/>
              <a:ahLst/>
              <a:cxnLst/>
              <a:rect l="0" t="0" r="0" b="0"/>
              <a:pathLst>
                <a:path w="42650" h="215911">
                  <a:moveTo>
                    <a:pt x="14074" y="0"/>
                  </a:moveTo>
                  <a:lnTo>
                    <a:pt x="14074" y="9943"/>
                  </a:lnTo>
                  <a:lnTo>
                    <a:pt x="6799" y="44900"/>
                  </a:lnTo>
                  <a:lnTo>
                    <a:pt x="2217" y="71159"/>
                  </a:lnTo>
                  <a:lnTo>
                    <a:pt x="507" y="102929"/>
                  </a:lnTo>
                  <a:lnTo>
                    <a:pt x="0" y="132803"/>
                  </a:lnTo>
                  <a:lnTo>
                    <a:pt x="644" y="160969"/>
                  </a:lnTo>
                  <a:lnTo>
                    <a:pt x="7570" y="192222"/>
                  </a:lnTo>
                  <a:lnTo>
                    <a:pt x="14264" y="209884"/>
                  </a:lnTo>
                  <a:lnTo>
                    <a:pt x="16582" y="213741"/>
                  </a:lnTo>
                  <a:lnTo>
                    <a:pt x="18921" y="215519"/>
                  </a:lnTo>
                  <a:lnTo>
                    <a:pt x="21274" y="215910"/>
                  </a:lnTo>
                  <a:lnTo>
                    <a:pt x="23637" y="215378"/>
                  </a:lnTo>
                  <a:lnTo>
                    <a:pt x="42649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0" name="SMARTInkShape-3933"/>
            <p:cNvSpPr/>
            <p:nvPr/>
          </p:nvSpPr>
          <p:spPr bwMode="auto">
            <a:xfrm>
              <a:off x="2714720" y="1257300"/>
              <a:ext cx="35625" cy="198037"/>
            </a:xfrm>
            <a:custGeom>
              <a:avLst/>
              <a:gdLst/>
              <a:ahLst/>
              <a:cxnLst/>
              <a:rect l="0" t="0" r="0" b="0"/>
              <a:pathLst>
                <a:path w="35625" h="198037">
                  <a:moveTo>
                    <a:pt x="14193" y="0"/>
                  </a:moveTo>
                  <a:lnTo>
                    <a:pt x="14193" y="7057"/>
                  </a:lnTo>
                  <a:lnTo>
                    <a:pt x="10400" y="10910"/>
                  </a:lnTo>
                  <a:lnTo>
                    <a:pt x="8538" y="17020"/>
                  </a:lnTo>
                  <a:lnTo>
                    <a:pt x="1525" y="50873"/>
                  </a:lnTo>
                  <a:lnTo>
                    <a:pt x="225" y="82545"/>
                  </a:lnTo>
                  <a:lnTo>
                    <a:pt x="0" y="110006"/>
                  </a:lnTo>
                  <a:lnTo>
                    <a:pt x="3725" y="138251"/>
                  </a:lnTo>
                  <a:lnTo>
                    <a:pt x="6392" y="169743"/>
                  </a:lnTo>
                  <a:lnTo>
                    <a:pt x="7023" y="198036"/>
                  </a:lnTo>
                  <a:lnTo>
                    <a:pt x="10833" y="191851"/>
                  </a:lnTo>
                  <a:lnTo>
                    <a:pt x="23841" y="158803"/>
                  </a:lnTo>
                  <a:lnTo>
                    <a:pt x="32473" y="126383"/>
                  </a:lnTo>
                  <a:lnTo>
                    <a:pt x="3562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1" name="SMARTInkShape-3934"/>
            <p:cNvSpPr/>
            <p:nvPr/>
          </p:nvSpPr>
          <p:spPr bwMode="auto">
            <a:xfrm>
              <a:off x="4330620" y="1158690"/>
              <a:ext cx="91362" cy="184336"/>
            </a:xfrm>
            <a:custGeom>
              <a:avLst/>
              <a:gdLst/>
              <a:ahLst/>
              <a:cxnLst/>
              <a:rect l="0" t="0" r="0" b="0"/>
              <a:pathLst>
                <a:path w="91362" h="184336">
                  <a:moveTo>
                    <a:pt x="91361" y="41460"/>
                  </a:moveTo>
                  <a:lnTo>
                    <a:pt x="80719" y="30818"/>
                  </a:lnTo>
                  <a:lnTo>
                    <a:pt x="76577" y="28793"/>
                  </a:lnTo>
                  <a:lnTo>
                    <a:pt x="74362" y="28253"/>
                  </a:lnTo>
                  <a:lnTo>
                    <a:pt x="72884" y="27099"/>
                  </a:lnTo>
                  <a:lnTo>
                    <a:pt x="71243" y="23700"/>
                  </a:lnTo>
                  <a:lnTo>
                    <a:pt x="69396" y="15051"/>
                  </a:lnTo>
                  <a:lnTo>
                    <a:pt x="65097" y="8059"/>
                  </a:lnTo>
                  <a:lnTo>
                    <a:pt x="63813" y="3332"/>
                  </a:lnTo>
                  <a:lnTo>
                    <a:pt x="61883" y="1754"/>
                  </a:lnTo>
                  <a:lnTo>
                    <a:pt x="55506" y="0"/>
                  </a:lnTo>
                  <a:lnTo>
                    <a:pt x="47380" y="1338"/>
                  </a:lnTo>
                  <a:lnTo>
                    <a:pt x="42991" y="2805"/>
                  </a:lnTo>
                  <a:lnTo>
                    <a:pt x="35996" y="8670"/>
                  </a:lnTo>
                  <a:lnTo>
                    <a:pt x="14426" y="42344"/>
                  </a:lnTo>
                  <a:lnTo>
                    <a:pt x="1884" y="76501"/>
                  </a:lnTo>
                  <a:lnTo>
                    <a:pt x="0" y="87726"/>
                  </a:lnTo>
                  <a:lnTo>
                    <a:pt x="1279" y="95889"/>
                  </a:lnTo>
                  <a:lnTo>
                    <a:pt x="2731" y="99177"/>
                  </a:lnTo>
                  <a:lnTo>
                    <a:pt x="5287" y="101369"/>
                  </a:lnTo>
                  <a:lnTo>
                    <a:pt x="12360" y="103805"/>
                  </a:lnTo>
                  <a:lnTo>
                    <a:pt x="25267" y="105176"/>
                  </a:lnTo>
                  <a:lnTo>
                    <a:pt x="34469" y="101264"/>
                  </a:lnTo>
                  <a:lnTo>
                    <a:pt x="67564" y="78304"/>
                  </a:lnTo>
                  <a:lnTo>
                    <a:pt x="80898" y="66759"/>
                  </a:lnTo>
                  <a:lnTo>
                    <a:pt x="89827" y="63401"/>
                  </a:lnTo>
                  <a:lnTo>
                    <a:pt x="82482" y="93974"/>
                  </a:lnTo>
                  <a:lnTo>
                    <a:pt x="78142" y="120537"/>
                  </a:lnTo>
                  <a:lnTo>
                    <a:pt x="77214" y="153709"/>
                  </a:lnTo>
                  <a:lnTo>
                    <a:pt x="77930" y="163579"/>
                  </a:lnTo>
                  <a:lnTo>
                    <a:pt x="83233" y="179034"/>
                  </a:lnTo>
                  <a:lnTo>
                    <a:pt x="84355" y="180801"/>
                  </a:lnTo>
                  <a:lnTo>
                    <a:pt x="85896" y="181979"/>
                  </a:lnTo>
                  <a:lnTo>
                    <a:pt x="91361" y="184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2" name="SMARTInkShape-3935"/>
            <p:cNvSpPr/>
            <p:nvPr/>
          </p:nvSpPr>
          <p:spPr bwMode="auto">
            <a:xfrm>
              <a:off x="1042988" y="1271588"/>
              <a:ext cx="28576" cy="197649"/>
            </a:xfrm>
            <a:custGeom>
              <a:avLst/>
              <a:gdLst/>
              <a:ahLst/>
              <a:cxnLst/>
              <a:rect l="0" t="0" r="0" b="0"/>
              <a:pathLst>
                <a:path w="28576" h="197649">
                  <a:moveTo>
                    <a:pt x="0" y="0"/>
                  </a:moveTo>
                  <a:lnTo>
                    <a:pt x="3792" y="0"/>
                  </a:lnTo>
                  <a:lnTo>
                    <a:pt x="4909" y="793"/>
                  </a:lnTo>
                  <a:lnTo>
                    <a:pt x="5654" y="2116"/>
                  </a:lnTo>
                  <a:lnTo>
                    <a:pt x="6849" y="9943"/>
                  </a:lnTo>
                  <a:lnTo>
                    <a:pt x="7117" y="41377"/>
                  </a:lnTo>
                  <a:lnTo>
                    <a:pt x="7932" y="72731"/>
                  </a:lnTo>
                  <a:lnTo>
                    <a:pt x="12845" y="103394"/>
                  </a:lnTo>
                  <a:lnTo>
                    <a:pt x="18534" y="132941"/>
                  </a:lnTo>
                  <a:lnTo>
                    <a:pt x="21366" y="161010"/>
                  </a:lnTo>
                  <a:lnTo>
                    <a:pt x="28083" y="196461"/>
                  </a:lnTo>
                  <a:lnTo>
                    <a:pt x="28247" y="197648"/>
                  </a:lnTo>
                  <a:lnTo>
                    <a:pt x="28562" y="166752"/>
                  </a:lnTo>
                  <a:lnTo>
                    <a:pt x="28571" y="139366"/>
                  </a:lnTo>
                  <a:lnTo>
                    <a:pt x="28575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3" name="SMARTInkShape-3936"/>
            <p:cNvSpPr/>
            <p:nvPr/>
          </p:nvSpPr>
          <p:spPr bwMode="auto">
            <a:xfrm>
              <a:off x="1071563" y="1285875"/>
              <a:ext cx="35719" cy="150020"/>
            </a:xfrm>
            <a:custGeom>
              <a:avLst/>
              <a:gdLst/>
              <a:ahLst/>
              <a:cxnLst/>
              <a:rect l="0" t="0" r="0" b="0"/>
              <a:pathLst>
                <a:path w="35719" h="150020">
                  <a:moveTo>
                    <a:pt x="0" y="0"/>
                  </a:moveTo>
                  <a:lnTo>
                    <a:pt x="793" y="18682"/>
                  </a:lnTo>
                  <a:lnTo>
                    <a:pt x="6150" y="54377"/>
                  </a:lnTo>
                  <a:lnTo>
                    <a:pt x="12650" y="85177"/>
                  </a:lnTo>
                  <a:lnTo>
                    <a:pt x="21578" y="114192"/>
                  </a:lnTo>
                  <a:lnTo>
                    <a:pt x="35718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4" name="SMARTInkShape-3937"/>
            <p:cNvSpPr/>
            <p:nvPr/>
          </p:nvSpPr>
          <p:spPr bwMode="auto">
            <a:xfrm>
              <a:off x="1150144" y="1278731"/>
              <a:ext cx="28576" cy="142876"/>
            </a:xfrm>
            <a:custGeom>
              <a:avLst/>
              <a:gdLst/>
              <a:ahLst/>
              <a:cxnLst/>
              <a:rect l="0" t="0" r="0" b="0"/>
              <a:pathLst>
                <a:path w="28576" h="142876">
                  <a:moveTo>
                    <a:pt x="0" y="0"/>
                  </a:moveTo>
                  <a:lnTo>
                    <a:pt x="0" y="31374"/>
                  </a:lnTo>
                  <a:lnTo>
                    <a:pt x="2116" y="50836"/>
                  </a:lnTo>
                  <a:lnTo>
                    <a:pt x="7275" y="85041"/>
                  </a:lnTo>
                  <a:lnTo>
                    <a:pt x="16999" y="115308"/>
                  </a:lnTo>
                  <a:lnTo>
                    <a:pt x="2857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5" name="SMARTInkShape-3938"/>
            <p:cNvSpPr/>
            <p:nvPr/>
          </p:nvSpPr>
          <p:spPr bwMode="auto">
            <a:xfrm>
              <a:off x="1042988" y="1293019"/>
              <a:ext cx="69912" cy="148167"/>
            </a:xfrm>
            <a:custGeom>
              <a:avLst/>
              <a:gdLst/>
              <a:ahLst/>
              <a:cxnLst/>
              <a:rect l="0" t="0" r="0" b="0"/>
              <a:pathLst>
                <a:path w="69912" h="148167">
                  <a:moveTo>
                    <a:pt x="35718" y="0"/>
                  </a:moveTo>
                  <a:lnTo>
                    <a:pt x="31926" y="3792"/>
                  </a:lnTo>
                  <a:lnTo>
                    <a:pt x="30064" y="7771"/>
                  </a:lnTo>
                  <a:lnTo>
                    <a:pt x="29568" y="9943"/>
                  </a:lnTo>
                  <a:lnTo>
                    <a:pt x="25076" y="16792"/>
                  </a:lnTo>
                  <a:lnTo>
                    <a:pt x="10253" y="33345"/>
                  </a:lnTo>
                  <a:lnTo>
                    <a:pt x="5641" y="42864"/>
                  </a:lnTo>
                  <a:lnTo>
                    <a:pt x="1114" y="48595"/>
                  </a:lnTo>
                  <a:lnTo>
                    <a:pt x="330" y="53380"/>
                  </a:lnTo>
                  <a:lnTo>
                    <a:pt x="1013" y="54637"/>
                  </a:lnTo>
                  <a:lnTo>
                    <a:pt x="2263" y="55474"/>
                  </a:lnTo>
                  <a:lnTo>
                    <a:pt x="6562" y="56405"/>
                  </a:lnTo>
                  <a:lnTo>
                    <a:pt x="34493" y="57121"/>
                  </a:lnTo>
                  <a:lnTo>
                    <a:pt x="43376" y="61370"/>
                  </a:lnTo>
                  <a:lnTo>
                    <a:pt x="58221" y="73241"/>
                  </a:lnTo>
                  <a:lnTo>
                    <a:pt x="66286" y="84584"/>
                  </a:lnTo>
                  <a:lnTo>
                    <a:pt x="69911" y="101791"/>
                  </a:lnTo>
                  <a:lnTo>
                    <a:pt x="67192" y="118178"/>
                  </a:lnTo>
                  <a:lnTo>
                    <a:pt x="57568" y="133088"/>
                  </a:lnTo>
                  <a:lnTo>
                    <a:pt x="44662" y="143767"/>
                  </a:lnTo>
                  <a:lnTo>
                    <a:pt x="35460" y="147240"/>
                  </a:lnTo>
                  <a:lnTo>
                    <a:pt x="30783" y="148166"/>
                  </a:lnTo>
                  <a:lnTo>
                    <a:pt x="23471" y="147079"/>
                  </a:lnTo>
                  <a:lnTo>
                    <a:pt x="20410" y="145677"/>
                  </a:lnTo>
                  <a:lnTo>
                    <a:pt x="14892" y="137770"/>
                  </a:lnTo>
                  <a:lnTo>
                    <a:pt x="3254" y="103956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6" name="SMARTInkShape-3939"/>
            <p:cNvSpPr/>
            <p:nvPr/>
          </p:nvSpPr>
          <p:spPr bwMode="auto">
            <a:xfrm>
              <a:off x="3357563" y="1244612"/>
              <a:ext cx="164307" cy="169815"/>
            </a:xfrm>
            <a:custGeom>
              <a:avLst/>
              <a:gdLst/>
              <a:ahLst/>
              <a:cxnLst/>
              <a:rect l="0" t="0" r="0" b="0"/>
              <a:pathLst>
                <a:path w="164307" h="169815">
                  <a:moveTo>
                    <a:pt x="0" y="19832"/>
                  </a:moveTo>
                  <a:lnTo>
                    <a:pt x="7584" y="23624"/>
                  </a:lnTo>
                  <a:lnTo>
                    <a:pt x="15541" y="23369"/>
                  </a:lnTo>
                  <a:lnTo>
                    <a:pt x="50743" y="15909"/>
                  </a:lnTo>
                  <a:lnTo>
                    <a:pt x="85028" y="2000"/>
                  </a:lnTo>
                  <a:lnTo>
                    <a:pt x="96263" y="0"/>
                  </a:lnTo>
                  <a:lnTo>
                    <a:pt x="106548" y="1228"/>
                  </a:lnTo>
                  <a:lnTo>
                    <a:pt x="111513" y="2667"/>
                  </a:lnTo>
                  <a:lnTo>
                    <a:pt x="119146" y="8499"/>
                  </a:lnTo>
                  <a:lnTo>
                    <a:pt x="122293" y="12276"/>
                  </a:lnTo>
                  <a:lnTo>
                    <a:pt x="125790" y="24940"/>
                  </a:lnTo>
                  <a:lnTo>
                    <a:pt x="125641" y="49920"/>
                  </a:lnTo>
                  <a:lnTo>
                    <a:pt x="120570" y="79547"/>
                  </a:lnTo>
                  <a:lnTo>
                    <a:pt x="114041" y="111344"/>
                  </a:lnTo>
                  <a:lnTo>
                    <a:pt x="108516" y="146740"/>
                  </a:lnTo>
                  <a:lnTo>
                    <a:pt x="107559" y="165561"/>
                  </a:lnTo>
                  <a:lnTo>
                    <a:pt x="109012" y="168578"/>
                  </a:lnTo>
                  <a:lnTo>
                    <a:pt x="111568" y="169796"/>
                  </a:lnTo>
                  <a:lnTo>
                    <a:pt x="114860" y="169814"/>
                  </a:lnTo>
                  <a:lnTo>
                    <a:pt x="130870" y="162255"/>
                  </a:lnTo>
                  <a:lnTo>
                    <a:pt x="155231" y="127428"/>
                  </a:lnTo>
                  <a:lnTo>
                    <a:pt x="164306" y="1127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7" name="SMARTInkShape-3940"/>
            <p:cNvSpPr/>
            <p:nvPr/>
          </p:nvSpPr>
          <p:spPr bwMode="auto">
            <a:xfrm>
              <a:off x="3847306" y="1243427"/>
              <a:ext cx="112897" cy="166619"/>
            </a:xfrm>
            <a:custGeom>
              <a:avLst/>
              <a:gdLst/>
              <a:ahLst/>
              <a:cxnLst/>
              <a:rect l="0" t="0" r="0" b="0"/>
              <a:pathLst>
                <a:path w="112897" h="166619">
                  <a:moveTo>
                    <a:pt x="53182" y="28161"/>
                  </a:moveTo>
                  <a:lnTo>
                    <a:pt x="53182" y="18217"/>
                  </a:lnTo>
                  <a:lnTo>
                    <a:pt x="51065" y="13687"/>
                  </a:lnTo>
                  <a:lnTo>
                    <a:pt x="48272" y="9028"/>
                  </a:lnTo>
                  <a:lnTo>
                    <a:pt x="47031" y="4311"/>
                  </a:lnTo>
                  <a:lnTo>
                    <a:pt x="45906" y="2736"/>
                  </a:lnTo>
                  <a:lnTo>
                    <a:pt x="44362" y="1686"/>
                  </a:lnTo>
                  <a:lnTo>
                    <a:pt x="38398" y="208"/>
                  </a:lnTo>
                  <a:lnTo>
                    <a:pt x="36182" y="0"/>
                  </a:lnTo>
                  <a:lnTo>
                    <a:pt x="31603" y="1887"/>
                  </a:lnTo>
                  <a:lnTo>
                    <a:pt x="22196" y="9565"/>
                  </a:lnTo>
                  <a:lnTo>
                    <a:pt x="3174" y="42652"/>
                  </a:lnTo>
                  <a:lnTo>
                    <a:pt x="793" y="47346"/>
                  </a:lnTo>
                  <a:lnTo>
                    <a:pt x="0" y="51270"/>
                  </a:lnTo>
                  <a:lnTo>
                    <a:pt x="265" y="54679"/>
                  </a:lnTo>
                  <a:lnTo>
                    <a:pt x="2675" y="60584"/>
                  </a:lnTo>
                  <a:lnTo>
                    <a:pt x="6392" y="65854"/>
                  </a:lnTo>
                  <a:lnTo>
                    <a:pt x="26653" y="75705"/>
                  </a:lnTo>
                  <a:lnTo>
                    <a:pt x="55702" y="85295"/>
                  </a:lnTo>
                  <a:lnTo>
                    <a:pt x="87987" y="94832"/>
                  </a:lnTo>
                  <a:lnTo>
                    <a:pt x="98548" y="101713"/>
                  </a:lnTo>
                  <a:lnTo>
                    <a:pt x="111796" y="119066"/>
                  </a:lnTo>
                  <a:lnTo>
                    <a:pt x="112896" y="123689"/>
                  </a:lnTo>
                  <a:lnTo>
                    <a:pt x="112000" y="133059"/>
                  </a:lnTo>
                  <a:lnTo>
                    <a:pt x="107033" y="147260"/>
                  </a:lnTo>
                  <a:lnTo>
                    <a:pt x="98547" y="154648"/>
                  </a:lnTo>
                  <a:lnTo>
                    <a:pt x="77488" y="165858"/>
                  </a:lnTo>
                  <a:lnTo>
                    <a:pt x="65572" y="166618"/>
                  </a:lnTo>
                  <a:lnTo>
                    <a:pt x="52338" y="163516"/>
                  </a:lnTo>
                  <a:lnTo>
                    <a:pt x="38519" y="156845"/>
                  </a:lnTo>
                  <a:lnTo>
                    <a:pt x="28673" y="146473"/>
                  </a:lnTo>
                  <a:lnTo>
                    <a:pt x="22445" y="133925"/>
                  </a:lnTo>
                  <a:lnTo>
                    <a:pt x="19677" y="120411"/>
                  </a:lnTo>
                  <a:lnTo>
                    <a:pt x="23603" y="91538"/>
                  </a:lnTo>
                  <a:lnTo>
                    <a:pt x="31750" y="567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8" name="SMARTInkShape-3941"/>
            <p:cNvSpPr/>
            <p:nvPr/>
          </p:nvSpPr>
          <p:spPr bwMode="auto">
            <a:xfrm>
              <a:off x="3864856" y="1215431"/>
              <a:ext cx="42776" cy="203865"/>
            </a:xfrm>
            <a:custGeom>
              <a:avLst/>
              <a:gdLst/>
              <a:ahLst/>
              <a:cxnLst/>
              <a:rect l="0" t="0" r="0" b="0"/>
              <a:pathLst>
                <a:path w="42776" h="203865">
                  <a:moveTo>
                    <a:pt x="7057" y="6150"/>
                  </a:moveTo>
                  <a:lnTo>
                    <a:pt x="3264" y="6150"/>
                  </a:lnTo>
                  <a:lnTo>
                    <a:pt x="2147" y="5357"/>
                  </a:lnTo>
                  <a:lnTo>
                    <a:pt x="1402" y="4034"/>
                  </a:lnTo>
                  <a:lnTo>
                    <a:pt x="207" y="0"/>
                  </a:lnTo>
                  <a:lnTo>
                    <a:pt x="0" y="3093"/>
                  </a:lnTo>
                  <a:lnTo>
                    <a:pt x="2068" y="6908"/>
                  </a:lnTo>
                  <a:lnTo>
                    <a:pt x="3731" y="9037"/>
                  </a:lnTo>
                  <a:lnTo>
                    <a:pt x="10557" y="42750"/>
                  </a:lnTo>
                  <a:lnTo>
                    <a:pt x="13120" y="71146"/>
                  </a:lnTo>
                  <a:lnTo>
                    <a:pt x="17673" y="100903"/>
                  </a:lnTo>
                  <a:lnTo>
                    <a:pt x="20256" y="133620"/>
                  </a:lnTo>
                  <a:lnTo>
                    <a:pt x="26039" y="168825"/>
                  </a:lnTo>
                  <a:lnTo>
                    <a:pt x="28165" y="198376"/>
                  </a:lnTo>
                  <a:lnTo>
                    <a:pt x="29066" y="200975"/>
                  </a:lnTo>
                  <a:lnTo>
                    <a:pt x="30461" y="202709"/>
                  </a:lnTo>
                  <a:lnTo>
                    <a:pt x="32184" y="203864"/>
                  </a:lnTo>
                  <a:lnTo>
                    <a:pt x="33334" y="203841"/>
                  </a:lnTo>
                  <a:lnTo>
                    <a:pt x="34099" y="203031"/>
                  </a:lnTo>
                  <a:lnTo>
                    <a:pt x="34610" y="201698"/>
                  </a:lnTo>
                  <a:lnTo>
                    <a:pt x="37614" y="173953"/>
                  </a:lnTo>
                  <a:lnTo>
                    <a:pt x="42775" y="149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39" name="SMARTInkShape-3942"/>
            <p:cNvSpPr/>
            <p:nvPr/>
          </p:nvSpPr>
          <p:spPr bwMode="auto">
            <a:xfrm>
              <a:off x="3894799" y="1214438"/>
              <a:ext cx="84271" cy="192882"/>
            </a:xfrm>
            <a:custGeom>
              <a:avLst/>
              <a:gdLst/>
              <a:ahLst/>
              <a:cxnLst/>
              <a:rect l="0" t="0" r="0" b="0"/>
              <a:pathLst>
                <a:path w="84271" h="192882">
                  <a:moveTo>
                    <a:pt x="5689" y="0"/>
                  </a:moveTo>
                  <a:lnTo>
                    <a:pt x="1896" y="3792"/>
                  </a:lnTo>
                  <a:lnTo>
                    <a:pt x="34" y="9887"/>
                  </a:lnTo>
                  <a:lnTo>
                    <a:pt x="0" y="19475"/>
                  </a:lnTo>
                  <a:lnTo>
                    <a:pt x="6447" y="51501"/>
                  </a:lnTo>
                  <a:lnTo>
                    <a:pt x="13057" y="79024"/>
                  </a:lnTo>
                  <a:lnTo>
                    <a:pt x="20043" y="107287"/>
                  </a:lnTo>
                  <a:lnTo>
                    <a:pt x="29256" y="135770"/>
                  </a:lnTo>
                  <a:lnTo>
                    <a:pt x="46592" y="170046"/>
                  </a:lnTo>
                  <a:lnTo>
                    <a:pt x="60582" y="184880"/>
                  </a:lnTo>
                  <a:lnTo>
                    <a:pt x="67921" y="189325"/>
                  </a:lnTo>
                  <a:lnTo>
                    <a:pt x="76515" y="191827"/>
                  </a:lnTo>
                  <a:lnTo>
                    <a:pt x="8427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0" name="SMARTInkShape-3943"/>
            <p:cNvSpPr/>
            <p:nvPr/>
          </p:nvSpPr>
          <p:spPr bwMode="auto">
            <a:xfrm>
              <a:off x="3972049" y="1204099"/>
              <a:ext cx="91902" cy="176934"/>
            </a:xfrm>
            <a:custGeom>
              <a:avLst/>
              <a:gdLst/>
              <a:ahLst/>
              <a:cxnLst/>
              <a:rect l="0" t="0" r="0" b="0"/>
              <a:pathLst>
                <a:path w="91902" h="176934">
                  <a:moveTo>
                    <a:pt x="35595" y="31770"/>
                  </a:moveTo>
                  <a:lnTo>
                    <a:pt x="35595" y="21128"/>
                  </a:lnTo>
                  <a:lnTo>
                    <a:pt x="33478" y="16986"/>
                  </a:lnTo>
                  <a:lnTo>
                    <a:pt x="18802" y="784"/>
                  </a:lnTo>
                  <a:lnTo>
                    <a:pt x="16462" y="0"/>
                  </a:lnTo>
                  <a:lnTo>
                    <a:pt x="14108" y="271"/>
                  </a:lnTo>
                  <a:lnTo>
                    <a:pt x="11746" y="1246"/>
                  </a:lnTo>
                  <a:lnTo>
                    <a:pt x="7003" y="6562"/>
                  </a:lnTo>
                  <a:lnTo>
                    <a:pt x="3044" y="14216"/>
                  </a:lnTo>
                  <a:lnTo>
                    <a:pt x="154" y="42220"/>
                  </a:lnTo>
                  <a:lnTo>
                    <a:pt x="0" y="54670"/>
                  </a:lnTo>
                  <a:lnTo>
                    <a:pt x="4164" y="66025"/>
                  </a:lnTo>
                  <a:lnTo>
                    <a:pt x="11307" y="75569"/>
                  </a:lnTo>
                  <a:lnTo>
                    <a:pt x="25047" y="85405"/>
                  </a:lnTo>
                  <a:lnTo>
                    <a:pt x="58795" y="100726"/>
                  </a:lnTo>
                  <a:lnTo>
                    <a:pt x="83139" y="112719"/>
                  </a:lnTo>
                  <a:lnTo>
                    <a:pt x="86341" y="115899"/>
                  </a:lnTo>
                  <a:lnTo>
                    <a:pt x="89899" y="123664"/>
                  </a:lnTo>
                  <a:lnTo>
                    <a:pt x="91901" y="136962"/>
                  </a:lnTo>
                  <a:lnTo>
                    <a:pt x="88702" y="150956"/>
                  </a:lnTo>
                  <a:lnTo>
                    <a:pt x="80630" y="160412"/>
                  </a:lnTo>
                  <a:lnTo>
                    <a:pt x="59836" y="175626"/>
                  </a:lnTo>
                  <a:lnTo>
                    <a:pt x="47956" y="176933"/>
                  </a:lnTo>
                  <a:lnTo>
                    <a:pt x="29997" y="173206"/>
                  </a:lnTo>
                  <a:lnTo>
                    <a:pt x="24719" y="171304"/>
                  </a:lnTo>
                  <a:lnTo>
                    <a:pt x="16738" y="162841"/>
                  </a:lnTo>
                  <a:lnTo>
                    <a:pt x="11339" y="151143"/>
                  </a:lnTo>
                  <a:lnTo>
                    <a:pt x="8939" y="138006"/>
                  </a:lnTo>
                  <a:lnTo>
                    <a:pt x="15174" y="113430"/>
                  </a:lnTo>
                  <a:lnTo>
                    <a:pt x="27075" y="86039"/>
                  </a:lnTo>
                  <a:lnTo>
                    <a:pt x="50228" y="54837"/>
                  </a:lnTo>
                  <a:lnTo>
                    <a:pt x="81249" y="19834"/>
                  </a:lnTo>
                  <a:lnTo>
                    <a:pt x="82700" y="16669"/>
                  </a:lnTo>
                  <a:lnTo>
                    <a:pt x="82873" y="14559"/>
                  </a:lnTo>
                  <a:lnTo>
                    <a:pt x="82195" y="13152"/>
                  </a:lnTo>
                  <a:lnTo>
                    <a:pt x="78457" y="103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1" name="SMARTInkShape-3944"/>
            <p:cNvSpPr/>
            <p:nvPr/>
          </p:nvSpPr>
          <p:spPr bwMode="auto">
            <a:xfrm>
              <a:off x="4208182" y="1251149"/>
              <a:ext cx="108085" cy="147086"/>
            </a:xfrm>
            <a:custGeom>
              <a:avLst/>
              <a:gdLst/>
              <a:ahLst/>
              <a:cxnLst/>
              <a:rect l="0" t="0" r="0" b="0"/>
              <a:pathLst>
                <a:path w="108085" h="147086">
                  <a:moveTo>
                    <a:pt x="70924" y="6151"/>
                  </a:moveTo>
                  <a:lnTo>
                    <a:pt x="64075" y="6151"/>
                  </a:lnTo>
                  <a:lnTo>
                    <a:pt x="63868" y="2359"/>
                  </a:lnTo>
                  <a:lnTo>
                    <a:pt x="63045" y="1242"/>
                  </a:lnTo>
                  <a:lnTo>
                    <a:pt x="60014" y="0"/>
                  </a:lnTo>
                  <a:lnTo>
                    <a:pt x="58094" y="463"/>
                  </a:lnTo>
                  <a:lnTo>
                    <a:pt x="51601" y="4907"/>
                  </a:lnTo>
                  <a:lnTo>
                    <a:pt x="29535" y="22622"/>
                  </a:lnTo>
                  <a:lnTo>
                    <a:pt x="15035" y="39920"/>
                  </a:lnTo>
                  <a:lnTo>
                    <a:pt x="8249" y="44972"/>
                  </a:lnTo>
                  <a:lnTo>
                    <a:pt x="5329" y="46319"/>
                  </a:lnTo>
                  <a:lnTo>
                    <a:pt x="3381" y="48011"/>
                  </a:lnTo>
                  <a:lnTo>
                    <a:pt x="0" y="54928"/>
                  </a:lnTo>
                  <a:lnTo>
                    <a:pt x="622" y="55338"/>
                  </a:lnTo>
                  <a:lnTo>
                    <a:pt x="3431" y="55793"/>
                  </a:lnTo>
                  <a:lnTo>
                    <a:pt x="37310" y="49654"/>
                  </a:lnTo>
                  <a:lnTo>
                    <a:pt x="67577" y="49140"/>
                  </a:lnTo>
                  <a:lnTo>
                    <a:pt x="86337" y="51168"/>
                  </a:lnTo>
                  <a:lnTo>
                    <a:pt x="93105" y="52831"/>
                  </a:lnTo>
                  <a:lnTo>
                    <a:pt x="102743" y="58912"/>
                  </a:lnTo>
                  <a:lnTo>
                    <a:pt x="106424" y="62756"/>
                  </a:lnTo>
                  <a:lnTo>
                    <a:pt x="108084" y="66907"/>
                  </a:lnTo>
                  <a:lnTo>
                    <a:pt x="107813" y="75751"/>
                  </a:lnTo>
                  <a:lnTo>
                    <a:pt x="103197" y="93448"/>
                  </a:lnTo>
                  <a:lnTo>
                    <a:pt x="89218" y="113773"/>
                  </a:lnTo>
                  <a:lnTo>
                    <a:pt x="63161" y="135477"/>
                  </a:lnTo>
                  <a:lnTo>
                    <a:pt x="42959" y="144659"/>
                  </a:lnTo>
                  <a:lnTo>
                    <a:pt x="31772" y="147085"/>
                  </a:lnTo>
                  <a:lnTo>
                    <a:pt x="21509" y="146047"/>
                  </a:lnTo>
                  <a:lnTo>
                    <a:pt x="16549" y="144659"/>
                  </a:lnTo>
                  <a:lnTo>
                    <a:pt x="13243" y="142146"/>
                  </a:lnTo>
                  <a:lnTo>
                    <a:pt x="3709" y="122240"/>
                  </a:lnTo>
                  <a:lnTo>
                    <a:pt x="3480" y="110927"/>
                  </a:lnTo>
                  <a:lnTo>
                    <a:pt x="6631" y="77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2" name="SMARTInkShape-3945"/>
            <p:cNvSpPr/>
            <p:nvPr/>
          </p:nvSpPr>
          <p:spPr bwMode="auto">
            <a:xfrm>
              <a:off x="4210697" y="1214438"/>
              <a:ext cx="39835" cy="201628"/>
            </a:xfrm>
            <a:custGeom>
              <a:avLst/>
              <a:gdLst/>
              <a:ahLst/>
              <a:cxnLst/>
              <a:rect l="0" t="0" r="0" b="0"/>
              <a:pathLst>
                <a:path w="39835" h="201628">
                  <a:moveTo>
                    <a:pt x="4116" y="0"/>
                  </a:moveTo>
                  <a:lnTo>
                    <a:pt x="3322" y="25629"/>
                  </a:lnTo>
                  <a:lnTo>
                    <a:pt x="0" y="44106"/>
                  </a:lnTo>
                  <a:lnTo>
                    <a:pt x="3068" y="73799"/>
                  </a:lnTo>
                  <a:lnTo>
                    <a:pt x="3805" y="100712"/>
                  </a:lnTo>
                  <a:lnTo>
                    <a:pt x="6140" y="128794"/>
                  </a:lnTo>
                  <a:lnTo>
                    <a:pt x="14040" y="162936"/>
                  </a:lnTo>
                  <a:lnTo>
                    <a:pt x="25599" y="195611"/>
                  </a:lnTo>
                  <a:lnTo>
                    <a:pt x="29539" y="201238"/>
                  </a:lnTo>
                  <a:lnTo>
                    <a:pt x="30589" y="201627"/>
                  </a:lnTo>
                  <a:lnTo>
                    <a:pt x="31290" y="201093"/>
                  </a:lnTo>
                  <a:lnTo>
                    <a:pt x="39834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3" name="SMARTInkShape-3946"/>
            <p:cNvSpPr/>
            <p:nvPr/>
          </p:nvSpPr>
          <p:spPr bwMode="auto">
            <a:xfrm>
              <a:off x="4244395" y="1200150"/>
              <a:ext cx="70431" cy="183758"/>
            </a:xfrm>
            <a:custGeom>
              <a:avLst/>
              <a:gdLst/>
              <a:ahLst/>
              <a:cxnLst/>
              <a:rect l="0" t="0" r="0" b="0"/>
              <a:pathLst>
                <a:path w="70431" h="183758">
                  <a:moveTo>
                    <a:pt x="13280" y="0"/>
                  </a:moveTo>
                  <a:lnTo>
                    <a:pt x="7129" y="0"/>
                  </a:lnTo>
                  <a:lnTo>
                    <a:pt x="2638" y="7585"/>
                  </a:lnTo>
                  <a:lnTo>
                    <a:pt x="73" y="19886"/>
                  </a:lnTo>
                  <a:lnTo>
                    <a:pt x="0" y="39059"/>
                  </a:lnTo>
                  <a:lnTo>
                    <a:pt x="6806" y="67070"/>
                  </a:lnTo>
                  <a:lnTo>
                    <a:pt x="15595" y="91575"/>
                  </a:lnTo>
                  <a:lnTo>
                    <a:pt x="28995" y="124980"/>
                  </a:lnTo>
                  <a:lnTo>
                    <a:pt x="40079" y="155656"/>
                  </a:lnTo>
                  <a:lnTo>
                    <a:pt x="55317" y="181281"/>
                  </a:lnTo>
                  <a:lnTo>
                    <a:pt x="59215" y="183757"/>
                  </a:lnTo>
                  <a:lnTo>
                    <a:pt x="60572" y="183623"/>
                  </a:lnTo>
                  <a:lnTo>
                    <a:pt x="61477" y="182740"/>
                  </a:lnTo>
                  <a:lnTo>
                    <a:pt x="7043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4" name="SMARTInkShape-3947"/>
            <p:cNvSpPr/>
            <p:nvPr/>
          </p:nvSpPr>
          <p:spPr bwMode="auto">
            <a:xfrm>
              <a:off x="2650839" y="1321594"/>
              <a:ext cx="132886" cy="119620"/>
            </a:xfrm>
            <a:custGeom>
              <a:avLst/>
              <a:gdLst/>
              <a:ahLst/>
              <a:cxnLst/>
              <a:rect l="0" t="0" r="0" b="0"/>
              <a:pathLst>
                <a:path w="132886" h="119620">
                  <a:moveTo>
                    <a:pt x="78074" y="0"/>
                  </a:moveTo>
                  <a:lnTo>
                    <a:pt x="61980" y="0"/>
                  </a:lnTo>
                  <a:lnTo>
                    <a:pt x="56898" y="2116"/>
                  </a:lnTo>
                  <a:lnTo>
                    <a:pt x="33838" y="16792"/>
                  </a:lnTo>
                  <a:lnTo>
                    <a:pt x="5274" y="51103"/>
                  </a:lnTo>
                  <a:lnTo>
                    <a:pt x="2062" y="56579"/>
                  </a:lnTo>
                  <a:lnTo>
                    <a:pt x="0" y="62770"/>
                  </a:lnTo>
                  <a:lnTo>
                    <a:pt x="3951" y="63616"/>
                  </a:lnTo>
                  <a:lnTo>
                    <a:pt x="7227" y="63842"/>
                  </a:lnTo>
                  <a:lnTo>
                    <a:pt x="40675" y="58103"/>
                  </a:lnTo>
                  <a:lnTo>
                    <a:pt x="71392" y="52429"/>
                  </a:lnTo>
                  <a:lnTo>
                    <a:pt x="105093" y="50485"/>
                  </a:lnTo>
                  <a:lnTo>
                    <a:pt x="118657" y="51013"/>
                  </a:lnTo>
                  <a:lnTo>
                    <a:pt x="127332" y="53893"/>
                  </a:lnTo>
                  <a:lnTo>
                    <a:pt x="129962" y="56566"/>
                  </a:lnTo>
                  <a:lnTo>
                    <a:pt x="132885" y="63770"/>
                  </a:lnTo>
                  <a:lnTo>
                    <a:pt x="132067" y="72263"/>
                  </a:lnTo>
                  <a:lnTo>
                    <a:pt x="130738" y="76750"/>
                  </a:lnTo>
                  <a:lnTo>
                    <a:pt x="122911" y="85969"/>
                  </a:lnTo>
                  <a:lnTo>
                    <a:pt x="91680" y="108776"/>
                  </a:lnTo>
                  <a:lnTo>
                    <a:pt x="71522" y="117337"/>
                  </a:lnTo>
                  <a:lnTo>
                    <a:pt x="60345" y="119619"/>
                  </a:lnTo>
                  <a:lnTo>
                    <a:pt x="52202" y="118516"/>
                  </a:lnTo>
                  <a:lnTo>
                    <a:pt x="48920" y="117110"/>
                  </a:lnTo>
                  <a:lnTo>
                    <a:pt x="43156" y="111316"/>
                  </a:lnTo>
                  <a:lnTo>
                    <a:pt x="40508" y="107548"/>
                  </a:lnTo>
                  <a:lnTo>
                    <a:pt x="39682" y="97011"/>
                  </a:lnTo>
                  <a:lnTo>
                    <a:pt x="45796" y="75575"/>
                  </a:lnTo>
                  <a:lnTo>
                    <a:pt x="5664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5" name="SMARTInkShape-3948"/>
            <p:cNvSpPr/>
            <p:nvPr/>
          </p:nvSpPr>
          <p:spPr bwMode="auto">
            <a:xfrm>
              <a:off x="2450306" y="1271588"/>
              <a:ext cx="85726" cy="142876"/>
            </a:xfrm>
            <a:custGeom>
              <a:avLst/>
              <a:gdLst/>
              <a:ahLst/>
              <a:cxnLst/>
              <a:rect l="0" t="0" r="0" b="0"/>
              <a:pathLst>
                <a:path w="85726" h="142876">
                  <a:moveTo>
                    <a:pt x="0" y="0"/>
                  </a:moveTo>
                  <a:lnTo>
                    <a:pt x="0" y="3792"/>
                  </a:lnTo>
                  <a:lnTo>
                    <a:pt x="12185" y="37020"/>
                  </a:lnTo>
                  <a:lnTo>
                    <a:pt x="21487" y="66667"/>
                  </a:lnTo>
                  <a:lnTo>
                    <a:pt x="30967" y="99070"/>
                  </a:lnTo>
                  <a:lnTo>
                    <a:pt x="41896" y="117372"/>
                  </a:lnTo>
                  <a:lnTo>
                    <a:pt x="55188" y="132849"/>
                  </a:lnTo>
                  <a:lnTo>
                    <a:pt x="66597" y="138419"/>
                  </a:lnTo>
                  <a:lnTo>
                    <a:pt x="8572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6" name="SMARTInkShape-3949"/>
            <p:cNvSpPr/>
            <p:nvPr/>
          </p:nvSpPr>
          <p:spPr bwMode="auto">
            <a:xfrm>
              <a:off x="2418278" y="1264444"/>
              <a:ext cx="117754" cy="78128"/>
            </a:xfrm>
            <a:custGeom>
              <a:avLst/>
              <a:gdLst/>
              <a:ahLst/>
              <a:cxnLst/>
              <a:rect l="0" t="0" r="0" b="0"/>
              <a:pathLst>
                <a:path w="117754" h="78128">
                  <a:moveTo>
                    <a:pt x="10597" y="0"/>
                  </a:moveTo>
                  <a:lnTo>
                    <a:pt x="10597" y="3792"/>
                  </a:lnTo>
                  <a:lnTo>
                    <a:pt x="8480" y="7771"/>
                  </a:lnTo>
                  <a:lnTo>
                    <a:pt x="654" y="16792"/>
                  </a:lnTo>
                  <a:lnTo>
                    <a:pt x="0" y="19926"/>
                  </a:lnTo>
                  <a:lnTo>
                    <a:pt x="1389" y="27641"/>
                  </a:lnTo>
                  <a:lnTo>
                    <a:pt x="6634" y="40910"/>
                  </a:lnTo>
                  <a:lnTo>
                    <a:pt x="17007" y="54896"/>
                  </a:lnTo>
                  <a:lnTo>
                    <a:pt x="34735" y="68140"/>
                  </a:lnTo>
                  <a:lnTo>
                    <a:pt x="48794" y="75135"/>
                  </a:lnTo>
                  <a:lnTo>
                    <a:pt x="72522" y="78127"/>
                  </a:lnTo>
                  <a:lnTo>
                    <a:pt x="86801" y="74654"/>
                  </a:lnTo>
                  <a:lnTo>
                    <a:pt x="101086" y="64806"/>
                  </a:lnTo>
                  <a:lnTo>
                    <a:pt x="117753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7" name="SMARTInkShape-3950"/>
            <p:cNvSpPr/>
            <p:nvPr/>
          </p:nvSpPr>
          <p:spPr bwMode="auto">
            <a:xfrm>
              <a:off x="2344819" y="1235869"/>
              <a:ext cx="69770" cy="180720"/>
            </a:xfrm>
            <a:custGeom>
              <a:avLst/>
              <a:gdLst/>
              <a:ahLst/>
              <a:cxnLst/>
              <a:rect l="0" t="0" r="0" b="0"/>
              <a:pathLst>
                <a:path w="69770" h="180720">
                  <a:moveTo>
                    <a:pt x="19762" y="0"/>
                  </a:moveTo>
                  <a:lnTo>
                    <a:pt x="15970" y="3792"/>
                  </a:lnTo>
                  <a:lnTo>
                    <a:pt x="14108" y="7771"/>
                  </a:lnTo>
                  <a:lnTo>
                    <a:pt x="7111" y="24836"/>
                  </a:lnTo>
                  <a:lnTo>
                    <a:pt x="1285" y="39197"/>
                  </a:lnTo>
                  <a:lnTo>
                    <a:pt x="0" y="57387"/>
                  </a:lnTo>
                  <a:lnTo>
                    <a:pt x="8389" y="86853"/>
                  </a:lnTo>
                  <a:lnTo>
                    <a:pt x="18280" y="118638"/>
                  </a:lnTo>
                  <a:lnTo>
                    <a:pt x="39244" y="150747"/>
                  </a:lnTo>
                  <a:lnTo>
                    <a:pt x="57482" y="179209"/>
                  </a:lnTo>
                  <a:lnTo>
                    <a:pt x="59990" y="180592"/>
                  </a:lnTo>
                  <a:lnTo>
                    <a:pt x="62456" y="180719"/>
                  </a:lnTo>
                  <a:lnTo>
                    <a:pt x="6976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8" name="SMARTInkShape-3951"/>
            <p:cNvSpPr/>
            <p:nvPr/>
          </p:nvSpPr>
          <p:spPr bwMode="auto">
            <a:xfrm>
              <a:off x="2296172" y="1250156"/>
              <a:ext cx="75554" cy="212228"/>
            </a:xfrm>
            <a:custGeom>
              <a:avLst/>
              <a:gdLst/>
              <a:ahLst/>
              <a:cxnLst/>
              <a:rect l="0" t="0" r="0" b="0"/>
              <a:pathLst>
                <a:path w="75554" h="212228">
                  <a:moveTo>
                    <a:pt x="4116" y="0"/>
                  </a:moveTo>
                  <a:lnTo>
                    <a:pt x="4116" y="3793"/>
                  </a:lnTo>
                  <a:lnTo>
                    <a:pt x="1999" y="7771"/>
                  </a:lnTo>
                  <a:lnTo>
                    <a:pt x="323" y="9943"/>
                  </a:lnTo>
                  <a:lnTo>
                    <a:pt x="0" y="12185"/>
                  </a:lnTo>
                  <a:lnTo>
                    <a:pt x="11576" y="44133"/>
                  </a:lnTo>
                  <a:lnTo>
                    <a:pt x="20847" y="79274"/>
                  </a:lnTo>
                  <a:lnTo>
                    <a:pt x="27946" y="112830"/>
                  </a:lnTo>
                  <a:lnTo>
                    <a:pt x="38870" y="144115"/>
                  </a:lnTo>
                  <a:lnTo>
                    <a:pt x="48368" y="173493"/>
                  </a:lnTo>
                  <a:lnTo>
                    <a:pt x="59767" y="207273"/>
                  </a:lnTo>
                  <a:lnTo>
                    <a:pt x="60822" y="212227"/>
                  </a:lnTo>
                  <a:lnTo>
                    <a:pt x="66149" y="183324"/>
                  </a:lnTo>
                  <a:lnTo>
                    <a:pt x="70079" y="149072"/>
                  </a:lnTo>
                  <a:lnTo>
                    <a:pt x="7555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49" name="SMARTInkShape-3952"/>
            <p:cNvSpPr/>
            <p:nvPr/>
          </p:nvSpPr>
          <p:spPr bwMode="auto">
            <a:xfrm>
              <a:off x="2293881" y="1287162"/>
              <a:ext cx="129154" cy="122455"/>
            </a:xfrm>
            <a:custGeom>
              <a:avLst/>
              <a:gdLst/>
              <a:ahLst/>
              <a:cxnLst/>
              <a:rect l="0" t="0" r="0" b="0"/>
              <a:pathLst>
                <a:path w="129154" h="122455">
                  <a:moveTo>
                    <a:pt x="56413" y="13001"/>
                  </a:moveTo>
                  <a:lnTo>
                    <a:pt x="56413" y="3057"/>
                  </a:lnTo>
                  <a:lnTo>
                    <a:pt x="55619" y="1609"/>
                  </a:lnTo>
                  <a:lnTo>
                    <a:pt x="54296" y="644"/>
                  </a:lnTo>
                  <a:lnTo>
                    <a:pt x="52620" y="0"/>
                  </a:lnTo>
                  <a:lnTo>
                    <a:pt x="50709" y="365"/>
                  </a:lnTo>
                  <a:lnTo>
                    <a:pt x="44228" y="4670"/>
                  </a:lnTo>
                  <a:lnTo>
                    <a:pt x="25285" y="23571"/>
                  </a:lnTo>
                  <a:lnTo>
                    <a:pt x="15793" y="36329"/>
                  </a:lnTo>
                  <a:lnTo>
                    <a:pt x="4866" y="46283"/>
                  </a:lnTo>
                  <a:lnTo>
                    <a:pt x="0" y="60491"/>
                  </a:lnTo>
                  <a:lnTo>
                    <a:pt x="1342" y="62123"/>
                  </a:lnTo>
                  <a:lnTo>
                    <a:pt x="7066" y="66054"/>
                  </a:lnTo>
                  <a:lnTo>
                    <a:pt x="10815" y="66626"/>
                  </a:lnTo>
                  <a:lnTo>
                    <a:pt x="43244" y="62635"/>
                  </a:lnTo>
                  <a:lnTo>
                    <a:pt x="73038" y="55319"/>
                  </a:lnTo>
                  <a:lnTo>
                    <a:pt x="101677" y="50023"/>
                  </a:lnTo>
                  <a:lnTo>
                    <a:pt x="117626" y="52898"/>
                  </a:lnTo>
                  <a:lnTo>
                    <a:pt x="125423" y="58779"/>
                  </a:lnTo>
                  <a:lnTo>
                    <a:pt x="128613" y="62569"/>
                  </a:lnTo>
                  <a:lnTo>
                    <a:pt x="129153" y="65890"/>
                  </a:lnTo>
                  <a:lnTo>
                    <a:pt x="127925" y="68898"/>
                  </a:lnTo>
                  <a:lnTo>
                    <a:pt x="108663" y="87595"/>
                  </a:lnTo>
                  <a:lnTo>
                    <a:pt x="78522" y="106022"/>
                  </a:lnTo>
                  <a:lnTo>
                    <a:pt x="49403" y="121157"/>
                  </a:lnTo>
                  <a:lnTo>
                    <a:pt x="37158" y="122454"/>
                  </a:lnTo>
                  <a:lnTo>
                    <a:pt x="21339" y="118721"/>
                  </a:lnTo>
                  <a:lnTo>
                    <a:pt x="16361" y="116818"/>
                  </a:lnTo>
                  <a:lnTo>
                    <a:pt x="13043" y="113962"/>
                  </a:lnTo>
                  <a:lnTo>
                    <a:pt x="9356" y="106556"/>
                  </a:lnTo>
                  <a:lnTo>
                    <a:pt x="6407" y="77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0" name="SMARTInkShape-3953"/>
            <p:cNvSpPr/>
            <p:nvPr/>
          </p:nvSpPr>
          <p:spPr bwMode="auto">
            <a:xfrm>
              <a:off x="1335881" y="1257300"/>
              <a:ext cx="64295" cy="192882"/>
            </a:xfrm>
            <a:custGeom>
              <a:avLst/>
              <a:gdLst/>
              <a:ahLst/>
              <a:cxnLst/>
              <a:rect l="0" t="0" r="0" b="0"/>
              <a:pathLst>
                <a:path w="64295" h="192882">
                  <a:moveTo>
                    <a:pt x="0" y="0"/>
                  </a:moveTo>
                  <a:lnTo>
                    <a:pt x="0" y="10642"/>
                  </a:lnTo>
                  <a:lnTo>
                    <a:pt x="2117" y="14784"/>
                  </a:lnTo>
                  <a:lnTo>
                    <a:pt x="4910" y="19271"/>
                  </a:lnTo>
                  <a:lnTo>
                    <a:pt x="10936" y="32852"/>
                  </a:lnTo>
                  <a:lnTo>
                    <a:pt x="31456" y="66444"/>
                  </a:lnTo>
                  <a:lnTo>
                    <a:pt x="44598" y="96505"/>
                  </a:lnTo>
                  <a:lnTo>
                    <a:pt x="53872" y="125872"/>
                  </a:lnTo>
                  <a:lnTo>
                    <a:pt x="60853" y="153889"/>
                  </a:lnTo>
                  <a:lnTo>
                    <a:pt x="63841" y="188658"/>
                  </a:lnTo>
                  <a:lnTo>
                    <a:pt x="64093" y="192856"/>
                  </a:lnTo>
                  <a:lnTo>
                    <a:pt x="64294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1" name="SMARTInkShape-3954"/>
            <p:cNvSpPr/>
            <p:nvPr/>
          </p:nvSpPr>
          <p:spPr bwMode="auto">
            <a:xfrm>
              <a:off x="1314450" y="1228725"/>
              <a:ext cx="57151" cy="213722"/>
            </a:xfrm>
            <a:custGeom>
              <a:avLst/>
              <a:gdLst/>
              <a:ahLst/>
              <a:cxnLst/>
              <a:rect l="0" t="0" r="0" b="0"/>
              <a:pathLst>
                <a:path w="57151" h="213722">
                  <a:moveTo>
                    <a:pt x="0" y="0"/>
                  </a:moveTo>
                  <a:lnTo>
                    <a:pt x="0" y="34844"/>
                  </a:lnTo>
                  <a:lnTo>
                    <a:pt x="9943" y="69629"/>
                  </a:lnTo>
                  <a:lnTo>
                    <a:pt x="19133" y="101243"/>
                  </a:lnTo>
                  <a:lnTo>
                    <a:pt x="27012" y="131951"/>
                  </a:lnTo>
                  <a:lnTo>
                    <a:pt x="37461" y="160717"/>
                  </a:lnTo>
                  <a:lnTo>
                    <a:pt x="45944" y="195760"/>
                  </a:lnTo>
                  <a:lnTo>
                    <a:pt x="56750" y="213721"/>
                  </a:lnTo>
                  <a:lnTo>
                    <a:pt x="57150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2" name="SMARTInkShape-3955"/>
            <p:cNvSpPr/>
            <p:nvPr/>
          </p:nvSpPr>
          <p:spPr bwMode="auto">
            <a:xfrm>
              <a:off x="1821656" y="1235984"/>
              <a:ext cx="145062" cy="171336"/>
            </a:xfrm>
            <a:custGeom>
              <a:avLst/>
              <a:gdLst/>
              <a:ahLst/>
              <a:cxnLst/>
              <a:rect l="0" t="0" r="0" b="0"/>
              <a:pathLst>
                <a:path w="145062" h="171336">
                  <a:moveTo>
                    <a:pt x="0" y="21316"/>
                  </a:moveTo>
                  <a:lnTo>
                    <a:pt x="3793" y="21316"/>
                  </a:lnTo>
                  <a:lnTo>
                    <a:pt x="7771" y="19199"/>
                  </a:lnTo>
                  <a:lnTo>
                    <a:pt x="9943" y="17524"/>
                  </a:lnTo>
                  <a:lnTo>
                    <a:pt x="16590" y="15662"/>
                  </a:lnTo>
                  <a:lnTo>
                    <a:pt x="29257" y="12497"/>
                  </a:lnTo>
                  <a:lnTo>
                    <a:pt x="57210" y="1854"/>
                  </a:lnTo>
                  <a:lnTo>
                    <a:pt x="86699" y="0"/>
                  </a:lnTo>
                  <a:lnTo>
                    <a:pt x="88756" y="1549"/>
                  </a:lnTo>
                  <a:lnTo>
                    <a:pt x="91041" y="7504"/>
                  </a:lnTo>
                  <a:lnTo>
                    <a:pt x="92327" y="15989"/>
                  </a:lnTo>
                  <a:lnTo>
                    <a:pt x="88916" y="27322"/>
                  </a:lnTo>
                  <a:lnTo>
                    <a:pt x="73493" y="55408"/>
                  </a:lnTo>
                  <a:lnTo>
                    <a:pt x="71844" y="62446"/>
                  </a:lnTo>
                  <a:lnTo>
                    <a:pt x="72502" y="63024"/>
                  </a:lnTo>
                  <a:lnTo>
                    <a:pt x="75350" y="63665"/>
                  </a:lnTo>
                  <a:lnTo>
                    <a:pt x="107672" y="64942"/>
                  </a:lnTo>
                  <a:lnTo>
                    <a:pt x="133105" y="74118"/>
                  </a:lnTo>
                  <a:lnTo>
                    <a:pt x="143772" y="80970"/>
                  </a:lnTo>
                  <a:lnTo>
                    <a:pt x="145061" y="84104"/>
                  </a:lnTo>
                  <a:lnTo>
                    <a:pt x="144376" y="91820"/>
                  </a:lnTo>
                  <a:lnTo>
                    <a:pt x="135735" y="108881"/>
                  </a:lnTo>
                  <a:lnTo>
                    <a:pt x="104100" y="143002"/>
                  </a:lnTo>
                  <a:lnTo>
                    <a:pt x="86748" y="155567"/>
                  </a:lnTo>
                  <a:lnTo>
                    <a:pt x="50007" y="171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3" name="SMARTInkShape-3956"/>
            <p:cNvSpPr/>
            <p:nvPr/>
          </p:nvSpPr>
          <p:spPr bwMode="auto">
            <a:xfrm>
              <a:off x="1750219" y="1221581"/>
              <a:ext cx="78582" cy="214314"/>
            </a:xfrm>
            <a:custGeom>
              <a:avLst/>
              <a:gdLst/>
              <a:ahLst/>
              <a:cxnLst/>
              <a:rect l="0" t="0" r="0" b="0"/>
              <a:pathLst>
                <a:path w="78582" h="214314">
                  <a:moveTo>
                    <a:pt x="0" y="0"/>
                  </a:moveTo>
                  <a:lnTo>
                    <a:pt x="0" y="34983"/>
                  </a:lnTo>
                  <a:lnTo>
                    <a:pt x="1587" y="57726"/>
                  </a:lnTo>
                  <a:lnTo>
                    <a:pt x="10612" y="85014"/>
                  </a:lnTo>
                  <a:lnTo>
                    <a:pt x="19460" y="117088"/>
                  </a:lnTo>
                  <a:lnTo>
                    <a:pt x="30989" y="146259"/>
                  </a:lnTo>
                  <a:lnTo>
                    <a:pt x="44515" y="177851"/>
                  </a:lnTo>
                  <a:lnTo>
                    <a:pt x="53122" y="190964"/>
                  </a:lnTo>
                  <a:lnTo>
                    <a:pt x="78581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4" name="SMARTInkShape-3957"/>
            <p:cNvSpPr/>
            <p:nvPr/>
          </p:nvSpPr>
          <p:spPr bwMode="auto">
            <a:xfrm>
              <a:off x="1694062" y="1235869"/>
              <a:ext cx="69930" cy="198356"/>
            </a:xfrm>
            <a:custGeom>
              <a:avLst/>
              <a:gdLst/>
              <a:ahLst/>
              <a:cxnLst/>
              <a:rect l="0" t="0" r="0" b="0"/>
              <a:pathLst>
                <a:path w="69930" h="198356">
                  <a:moveTo>
                    <a:pt x="6151" y="0"/>
                  </a:moveTo>
                  <a:lnTo>
                    <a:pt x="6151" y="9943"/>
                  </a:lnTo>
                  <a:lnTo>
                    <a:pt x="4034" y="14473"/>
                  </a:lnTo>
                  <a:lnTo>
                    <a:pt x="2358" y="16792"/>
                  </a:lnTo>
                  <a:lnTo>
                    <a:pt x="0" y="27641"/>
                  </a:lnTo>
                  <a:lnTo>
                    <a:pt x="6908" y="60084"/>
                  </a:lnTo>
                  <a:lnTo>
                    <a:pt x="15635" y="86594"/>
                  </a:lnTo>
                  <a:lnTo>
                    <a:pt x="28276" y="114557"/>
                  </a:lnTo>
                  <a:lnTo>
                    <a:pt x="42977" y="148658"/>
                  </a:lnTo>
                  <a:lnTo>
                    <a:pt x="61643" y="181325"/>
                  </a:lnTo>
                  <a:lnTo>
                    <a:pt x="66533" y="188539"/>
                  </a:lnTo>
                  <a:lnTo>
                    <a:pt x="69929" y="198355"/>
                  </a:lnTo>
                  <a:lnTo>
                    <a:pt x="5615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5" name="SMARTInkShape-3958"/>
            <p:cNvSpPr/>
            <p:nvPr/>
          </p:nvSpPr>
          <p:spPr bwMode="auto">
            <a:xfrm>
              <a:off x="1687997" y="1272580"/>
              <a:ext cx="138819" cy="187449"/>
            </a:xfrm>
            <a:custGeom>
              <a:avLst/>
              <a:gdLst/>
              <a:ahLst/>
              <a:cxnLst/>
              <a:rect l="0" t="0" r="0" b="0"/>
              <a:pathLst>
                <a:path w="138819" h="187449">
                  <a:moveTo>
                    <a:pt x="69366" y="6151"/>
                  </a:moveTo>
                  <a:lnTo>
                    <a:pt x="63215" y="6151"/>
                  </a:lnTo>
                  <a:lnTo>
                    <a:pt x="62884" y="5358"/>
                  </a:lnTo>
                  <a:lnTo>
                    <a:pt x="62516" y="2359"/>
                  </a:lnTo>
                  <a:lnTo>
                    <a:pt x="61624" y="1242"/>
                  </a:lnTo>
                  <a:lnTo>
                    <a:pt x="58517" y="0"/>
                  </a:lnTo>
                  <a:lnTo>
                    <a:pt x="56577" y="463"/>
                  </a:lnTo>
                  <a:lnTo>
                    <a:pt x="50054" y="4907"/>
                  </a:lnTo>
                  <a:lnTo>
                    <a:pt x="31096" y="23860"/>
                  </a:lnTo>
                  <a:lnTo>
                    <a:pt x="10675" y="57190"/>
                  </a:lnTo>
                  <a:lnTo>
                    <a:pt x="2017" y="88220"/>
                  </a:lnTo>
                  <a:lnTo>
                    <a:pt x="1862" y="98453"/>
                  </a:lnTo>
                  <a:lnTo>
                    <a:pt x="2932" y="103405"/>
                  </a:lnTo>
                  <a:lnTo>
                    <a:pt x="5233" y="106706"/>
                  </a:lnTo>
                  <a:lnTo>
                    <a:pt x="8354" y="108906"/>
                  </a:lnTo>
                  <a:lnTo>
                    <a:pt x="16849" y="111351"/>
                  </a:lnTo>
                  <a:lnTo>
                    <a:pt x="52337" y="113050"/>
                  </a:lnTo>
                  <a:lnTo>
                    <a:pt x="88021" y="108347"/>
                  </a:lnTo>
                  <a:lnTo>
                    <a:pt x="122358" y="106451"/>
                  </a:lnTo>
                  <a:lnTo>
                    <a:pt x="130753" y="108408"/>
                  </a:lnTo>
                  <a:lnTo>
                    <a:pt x="134103" y="110041"/>
                  </a:lnTo>
                  <a:lnTo>
                    <a:pt x="136336" y="112718"/>
                  </a:lnTo>
                  <a:lnTo>
                    <a:pt x="138818" y="119925"/>
                  </a:lnTo>
                  <a:lnTo>
                    <a:pt x="137892" y="124069"/>
                  </a:lnTo>
                  <a:lnTo>
                    <a:pt x="132630" y="132907"/>
                  </a:lnTo>
                  <a:lnTo>
                    <a:pt x="101891" y="158359"/>
                  </a:lnTo>
                  <a:lnTo>
                    <a:pt x="75563" y="174017"/>
                  </a:lnTo>
                  <a:lnTo>
                    <a:pt x="47654" y="183683"/>
                  </a:lnTo>
                  <a:lnTo>
                    <a:pt x="30347" y="187448"/>
                  </a:lnTo>
                  <a:lnTo>
                    <a:pt x="17364" y="186476"/>
                  </a:lnTo>
                  <a:lnTo>
                    <a:pt x="8418" y="183397"/>
                  </a:lnTo>
                  <a:lnTo>
                    <a:pt x="4921" y="181465"/>
                  </a:lnTo>
                  <a:lnTo>
                    <a:pt x="2590" y="177796"/>
                  </a:lnTo>
                  <a:lnTo>
                    <a:pt x="0" y="167369"/>
                  </a:lnTo>
                  <a:lnTo>
                    <a:pt x="3082" y="154797"/>
                  </a:lnTo>
                  <a:lnTo>
                    <a:pt x="17996" y="127324"/>
                  </a:lnTo>
                  <a:lnTo>
                    <a:pt x="51793" y="94652"/>
                  </a:lnTo>
                  <a:lnTo>
                    <a:pt x="79484" y="66646"/>
                  </a:lnTo>
                  <a:lnTo>
                    <a:pt x="83653" y="561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6" name="SMARTInkShape-3959"/>
            <p:cNvSpPr/>
            <p:nvPr/>
          </p:nvSpPr>
          <p:spPr bwMode="auto">
            <a:xfrm>
              <a:off x="1393059" y="1271588"/>
              <a:ext cx="192855" cy="113715"/>
            </a:xfrm>
            <a:custGeom>
              <a:avLst/>
              <a:gdLst/>
              <a:ahLst/>
              <a:cxnLst/>
              <a:rect l="0" t="0" r="0" b="0"/>
              <a:pathLst>
                <a:path w="192855" h="113715">
                  <a:moveTo>
                    <a:pt x="14260" y="0"/>
                  </a:moveTo>
                  <a:lnTo>
                    <a:pt x="8109" y="0"/>
                  </a:lnTo>
                  <a:lnTo>
                    <a:pt x="1052" y="6150"/>
                  </a:lnTo>
                  <a:lnTo>
                    <a:pt x="292" y="10641"/>
                  </a:lnTo>
                  <a:lnTo>
                    <a:pt x="0" y="23910"/>
                  </a:lnTo>
                  <a:lnTo>
                    <a:pt x="785" y="25465"/>
                  </a:lnTo>
                  <a:lnTo>
                    <a:pt x="2101" y="26501"/>
                  </a:lnTo>
                  <a:lnTo>
                    <a:pt x="5681" y="27653"/>
                  </a:lnTo>
                  <a:lnTo>
                    <a:pt x="16766" y="28453"/>
                  </a:lnTo>
                  <a:lnTo>
                    <a:pt x="21459" y="26404"/>
                  </a:lnTo>
                  <a:lnTo>
                    <a:pt x="55160" y="4724"/>
                  </a:lnTo>
                  <a:lnTo>
                    <a:pt x="65360" y="1399"/>
                  </a:lnTo>
                  <a:lnTo>
                    <a:pt x="68171" y="1727"/>
                  </a:lnTo>
                  <a:lnTo>
                    <a:pt x="73410" y="4207"/>
                  </a:lnTo>
                  <a:lnTo>
                    <a:pt x="75124" y="6773"/>
                  </a:lnTo>
                  <a:lnTo>
                    <a:pt x="77029" y="13858"/>
                  </a:lnTo>
                  <a:lnTo>
                    <a:pt x="70582" y="45863"/>
                  </a:lnTo>
                  <a:lnTo>
                    <a:pt x="61721" y="77762"/>
                  </a:lnTo>
                  <a:lnTo>
                    <a:pt x="51375" y="107636"/>
                  </a:lnTo>
                  <a:lnTo>
                    <a:pt x="52497" y="109857"/>
                  </a:lnTo>
                  <a:lnTo>
                    <a:pt x="54833" y="111338"/>
                  </a:lnTo>
                  <a:lnTo>
                    <a:pt x="65704" y="113422"/>
                  </a:lnTo>
                  <a:lnTo>
                    <a:pt x="69987" y="113714"/>
                  </a:lnTo>
                  <a:lnTo>
                    <a:pt x="100738" y="100797"/>
                  </a:lnTo>
                  <a:lnTo>
                    <a:pt x="135803" y="83300"/>
                  </a:lnTo>
                  <a:lnTo>
                    <a:pt x="167643" y="69364"/>
                  </a:lnTo>
                  <a:lnTo>
                    <a:pt x="192854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72" name="SMARTInkShape-Group804"/>
          <p:cNvGrpSpPr/>
          <p:nvPr/>
        </p:nvGrpSpPr>
        <p:grpSpPr>
          <a:xfrm>
            <a:off x="5596585" y="3152767"/>
            <a:ext cx="1403483" cy="654853"/>
            <a:chOff x="5596585" y="3152767"/>
            <a:chExt cx="1403483" cy="654853"/>
          </a:xfrm>
        </p:grpSpPr>
        <p:sp>
          <p:nvSpPr>
            <p:cNvPr id="2539058" name="SMARTInkShape-3960"/>
            <p:cNvSpPr/>
            <p:nvPr/>
          </p:nvSpPr>
          <p:spPr bwMode="auto">
            <a:xfrm>
              <a:off x="6929438" y="3157538"/>
              <a:ext cx="70630" cy="314326"/>
            </a:xfrm>
            <a:custGeom>
              <a:avLst/>
              <a:gdLst/>
              <a:ahLst/>
              <a:cxnLst/>
              <a:rect l="0" t="0" r="0" b="0"/>
              <a:pathLst>
                <a:path w="70630" h="314326">
                  <a:moveTo>
                    <a:pt x="0" y="0"/>
                  </a:moveTo>
                  <a:lnTo>
                    <a:pt x="9942" y="0"/>
                  </a:lnTo>
                  <a:lnTo>
                    <a:pt x="12184" y="2381"/>
                  </a:lnTo>
                  <a:lnTo>
                    <a:pt x="31921" y="37348"/>
                  </a:lnTo>
                  <a:lnTo>
                    <a:pt x="45529" y="63894"/>
                  </a:lnTo>
                  <a:lnTo>
                    <a:pt x="58821" y="96542"/>
                  </a:lnTo>
                  <a:lnTo>
                    <a:pt x="67347" y="131351"/>
                  </a:lnTo>
                  <a:lnTo>
                    <a:pt x="69619" y="154951"/>
                  </a:lnTo>
                  <a:lnTo>
                    <a:pt x="70629" y="180786"/>
                  </a:lnTo>
                  <a:lnTo>
                    <a:pt x="70284" y="207349"/>
                  </a:lnTo>
                  <a:lnTo>
                    <a:pt x="67485" y="232384"/>
                  </a:lnTo>
                  <a:lnTo>
                    <a:pt x="65239" y="264998"/>
                  </a:lnTo>
                  <a:lnTo>
                    <a:pt x="58777" y="297173"/>
                  </a:lnTo>
                  <a:lnTo>
                    <a:pt x="54433" y="306172"/>
                  </a:lnTo>
                  <a:lnTo>
                    <a:pt x="49857" y="310701"/>
                  </a:lnTo>
                  <a:lnTo>
                    <a:pt x="42862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59" name="SMARTInkShape-3961"/>
            <p:cNvSpPr/>
            <p:nvPr/>
          </p:nvSpPr>
          <p:spPr bwMode="auto">
            <a:xfrm>
              <a:off x="6851186" y="3152767"/>
              <a:ext cx="113971" cy="267433"/>
            </a:xfrm>
            <a:custGeom>
              <a:avLst/>
              <a:gdLst/>
              <a:ahLst/>
              <a:cxnLst/>
              <a:rect l="0" t="0" r="0" b="0"/>
              <a:pathLst>
                <a:path w="113971" h="267433">
                  <a:moveTo>
                    <a:pt x="28245" y="147646"/>
                  </a:moveTo>
                  <a:lnTo>
                    <a:pt x="18302" y="147646"/>
                  </a:lnTo>
                  <a:lnTo>
                    <a:pt x="13772" y="149762"/>
                  </a:lnTo>
                  <a:lnTo>
                    <a:pt x="11452" y="151438"/>
                  </a:lnTo>
                  <a:lnTo>
                    <a:pt x="9906" y="154142"/>
                  </a:lnTo>
                  <a:lnTo>
                    <a:pt x="2176" y="184666"/>
                  </a:lnTo>
                  <a:lnTo>
                    <a:pt x="0" y="219254"/>
                  </a:lnTo>
                  <a:lnTo>
                    <a:pt x="5850" y="254376"/>
                  </a:lnTo>
                  <a:lnTo>
                    <a:pt x="8502" y="260698"/>
                  </a:lnTo>
                  <a:lnTo>
                    <a:pt x="10321" y="263495"/>
                  </a:lnTo>
                  <a:lnTo>
                    <a:pt x="14458" y="266603"/>
                  </a:lnTo>
                  <a:lnTo>
                    <a:pt x="16672" y="267432"/>
                  </a:lnTo>
                  <a:lnTo>
                    <a:pt x="18942" y="266397"/>
                  </a:lnTo>
                  <a:lnTo>
                    <a:pt x="25930" y="257355"/>
                  </a:lnTo>
                  <a:lnTo>
                    <a:pt x="42537" y="221864"/>
                  </a:lnTo>
                  <a:lnTo>
                    <a:pt x="52059" y="191058"/>
                  </a:lnTo>
                  <a:lnTo>
                    <a:pt x="55879" y="155545"/>
                  </a:lnTo>
                  <a:lnTo>
                    <a:pt x="55747" y="123439"/>
                  </a:lnTo>
                  <a:lnTo>
                    <a:pt x="51035" y="93466"/>
                  </a:lnTo>
                  <a:lnTo>
                    <a:pt x="44611" y="64476"/>
                  </a:lnTo>
                  <a:lnTo>
                    <a:pt x="36887" y="36572"/>
                  </a:lnTo>
                  <a:lnTo>
                    <a:pt x="16510" y="1187"/>
                  </a:lnTo>
                  <a:lnTo>
                    <a:pt x="15659" y="0"/>
                  </a:lnTo>
                  <a:lnTo>
                    <a:pt x="15092" y="796"/>
                  </a:lnTo>
                  <a:lnTo>
                    <a:pt x="14107" y="25306"/>
                  </a:lnTo>
                  <a:lnTo>
                    <a:pt x="17794" y="54952"/>
                  </a:lnTo>
                  <a:lnTo>
                    <a:pt x="21748" y="79461"/>
                  </a:lnTo>
                  <a:lnTo>
                    <a:pt x="26151" y="106229"/>
                  </a:lnTo>
                  <a:lnTo>
                    <a:pt x="30754" y="134001"/>
                  </a:lnTo>
                  <a:lnTo>
                    <a:pt x="37808" y="168826"/>
                  </a:lnTo>
                  <a:lnTo>
                    <a:pt x="48717" y="199253"/>
                  </a:lnTo>
                  <a:lnTo>
                    <a:pt x="61717" y="230688"/>
                  </a:lnTo>
                  <a:lnTo>
                    <a:pt x="69844" y="239587"/>
                  </a:lnTo>
                  <a:lnTo>
                    <a:pt x="78748" y="244071"/>
                  </a:lnTo>
                  <a:lnTo>
                    <a:pt x="83346" y="245266"/>
                  </a:lnTo>
                  <a:lnTo>
                    <a:pt x="92686" y="244478"/>
                  </a:lnTo>
                  <a:lnTo>
                    <a:pt x="97400" y="243157"/>
                  </a:lnTo>
                  <a:lnTo>
                    <a:pt x="101335" y="239895"/>
                  </a:lnTo>
                  <a:lnTo>
                    <a:pt x="113970" y="2190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0" name="SMARTInkShape-3962"/>
            <p:cNvSpPr/>
            <p:nvPr/>
          </p:nvSpPr>
          <p:spPr bwMode="auto">
            <a:xfrm>
              <a:off x="6779477" y="3321844"/>
              <a:ext cx="78524" cy="113350"/>
            </a:xfrm>
            <a:custGeom>
              <a:avLst/>
              <a:gdLst/>
              <a:ahLst/>
              <a:cxnLst/>
              <a:rect l="0" t="0" r="0" b="0"/>
              <a:pathLst>
                <a:path w="78524" h="113350">
                  <a:moveTo>
                    <a:pt x="7086" y="0"/>
                  </a:moveTo>
                  <a:lnTo>
                    <a:pt x="7086" y="9943"/>
                  </a:lnTo>
                  <a:lnTo>
                    <a:pt x="4969" y="14473"/>
                  </a:lnTo>
                  <a:lnTo>
                    <a:pt x="3293" y="16793"/>
                  </a:lnTo>
                  <a:lnTo>
                    <a:pt x="604" y="36831"/>
                  </a:lnTo>
                  <a:lnTo>
                    <a:pt x="0" y="72267"/>
                  </a:lnTo>
                  <a:lnTo>
                    <a:pt x="753" y="92320"/>
                  </a:lnTo>
                  <a:lnTo>
                    <a:pt x="6095" y="111092"/>
                  </a:lnTo>
                  <a:lnTo>
                    <a:pt x="7219" y="112161"/>
                  </a:lnTo>
                  <a:lnTo>
                    <a:pt x="10585" y="113349"/>
                  </a:lnTo>
                  <a:lnTo>
                    <a:pt x="12594" y="112872"/>
                  </a:lnTo>
                  <a:lnTo>
                    <a:pt x="16942" y="110226"/>
                  </a:lnTo>
                  <a:lnTo>
                    <a:pt x="19403" y="102170"/>
                  </a:lnTo>
                  <a:lnTo>
                    <a:pt x="26023" y="71574"/>
                  </a:lnTo>
                  <a:lnTo>
                    <a:pt x="30487" y="35866"/>
                  </a:lnTo>
                  <a:lnTo>
                    <a:pt x="34639" y="24282"/>
                  </a:lnTo>
                  <a:lnTo>
                    <a:pt x="31565" y="29860"/>
                  </a:lnTo>
                  <a:lnTo>
                    <a:pt x="31343" y="33401"/>
                  </a:lnTo>
                  <a:lnTo>
                    <a:pt x="34822" y="45968"/>
                  </a:lnTo>
                  <a:lnTo>
                    <a:pt x="40993" y="64437"/>
                  </a:lnTo>
                  <a:lnTo>
                    <a:pt x="44384" y="78623"/>
                  </a:lnTo>
                  <a:lnTo>
                    <a:pt x="48269" y="86537"/>
                  </a:lnTo>
                  <a:lnTo>
                    <a:pt x="52642" y="90055"/>
                  </a:lnTo>
                  <a:lnTo>
                    <a:pt x="62852" y="92621"/>
                  </a:lnTo>
                  <a:lnTo>
                    <a:pt x="67618" y="89003"/>
                  </a:lnTo>
                  <a:lnTo>
                    <a:pt x="78523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1" name="SMARTInkShape-3963"/>
            <p:cNvSpPr/>
            <p:nvPr/>
          </p:nvSpPr>
          <p:spPr bwMode="auto">
            <a:xfrm>
              <a:off x="6650831" y="3314700"/>
              <a:ext cx="121445" cy="119902"/>
            </a:xfrm>
            <a:custGeom>
              <a:avLst/>
              <a:gdLst/>
              <a:ahLst/>
              <a:cxnLst/>
              <a:rect l="0" t="0" r="0" b="0"/>
              <a:pathLst>
                <a:path w="121445" h="119902">
                  <a:moveTo>
                    <a:pt x="0" y="0"/>
                  </a:moveTo>
                  <a:lnTo>
                    <a:pt x="0" y="33792"/>
                  </a:lnTo>
                  <a:lnTo>
                    <a:pt x="2117" y="59327"/>
                  </a:lnTo>
                  <a:lnTo>
                    <a:pt x="14474" y="92433"/>
                  </a:lnTo>
                  <a:lnTo>
                    <a:pt x="23849" y="108040"/>
                  </a:lnTo>
                  <a:lnTo>
                    <a:pt x="30967" y="116238"/>
                  </a:lnTo>
                  <a:lnTo>
                    <a:pt x="37841" y="119130"/>
                  </a:lnTo>
                  <a:lnTo>
                    <a:pt x="41896" y="119901"/>
                  </a:lnTo>
                  <a:lnTo>
                    <a:pt x="45394" y="119622"/>
                  </a:lnTo>
                  <a:lnTo>
                    <a:pt x="51396" y="117194"/>
                  </a:lnTo>
                  <a:lnTo>
                    <a:pt x="56709" y="111353"/>
                  </a:lnTo>
                  <a:lnTo>
                    <a:pt x="66588" y="94668"/>
                  </a:lnTo>
                  <a:lnTo>
                    <a:pt x="70480" y="71176"/>
                  </a:lnTo>
                  <a:lnTo>
                    <a:pt x="75469" y="36552"/>
                  </a:lnTo>
                  <a:lnTo>
                    <a:pt x="72125" y="19787"/>
                  </a:lnTo>
                  <a:lnTo>
                    <a:pt x="71897" y="19541"/>
                  </a:lnTo>
                  <a:lnTo>
                    <a:pt x="71456" y="51808"/>
                  </a:lnTo>
                  <a:lnTo>
                    <a:pt x="73557" y="85962"/>
                  </a:lnTo>
                  <a:lnTo>
                    <a:pt x="79209" y="102993"/>
                  </a:lnTo>
                  <a:lnTo>
                    <a:pt x="88231" y="115859"/>
                  </a:lnTo>
                  <a:lnTo>
                    <a:pt x="92924" y="118962"/>
                  </a:lnTo>
                  <a:lnTo>
                    <a:pt x="95287" y="119789"/>
                  </a:lnTo>
                  <a:lnTo>
                    <a:pt x="102146" y="118592"/>
                  </a:lnTo>
                  <a:lnTo>
                    <a:pt x="106197" y="117161"/>
                  </a:lnTo>
                  <a:lnTo>
                    <a:pt x="112816" y="111338"/>
                  </a:lnTo>
                  <a:lnTo>
                    <a:pt x="121444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2" name="SMARTInkShape-3964"/>
            <p:cNvSpPr/>
            <p:nvPr/>
          </p:nvSpPr>
          <p:spPr bwMode="auto">
            <a:xfrm>
              <a:off x="6494787" y="3346771"/>
              <a:ext cx="180433" cy="305977"/>
            </a:xfrm>
            <a:custGeom>
              <a:avLst/>
              <a:gdLst/>
              <a:ahLst/>
              <a:cxnLst/>
              <a:rect l="0" t="0" r="0" b="0"/>
              <a:pathLst>
                <a:path w="180433" h="305977">
                  <a:moveTo>
                    <a:pt x="48888" y="32223"/>
                  </a:moveTo>
                  <a:lnTo>
                    <a:pt x="48888" y="28431"/>
                  </a:lnTo>
                  <a:lnTo>
                    <a:pt x="46771" y="24452"/>
                  </a:lnTo>
                  <a:lnTo>
                    <a:pt x="45095" y="22280"/>
                  </a:lnTo>
                  <a:lnTo>
                    <a:pt x="43233" y="15633"/>
                  </a:lnTo>
                  <a:lnTo>
                    <a:pt x="42737" y="11638"/>
                  </a:lnTo>
                  <a:lnTo>
                    <a:pt x="40819" y="8975"/>
                  </a:lnTo>
                  <a:lnTo>
                    <a:pt x="37952" y="7199"/>
                  </a:lnTo>
                  <a:lnTo>
                    <a:pt x="31328" y="4432"/>
                  </a:lnTo>
                  <a:lnTo>
                    <a:pt x="25737" y="556"/>
                  </a:lnTo>
                  <a:lnTo>
                    <a:pt x="23135" y="0"/>
                  </a:lnTo>
                  <a:lnTo>
                    <a:pt x="20608" y="422"/>
                  </a:lnTo>
                  <a:lnTo>
                    <a:pt x="13257" y="2692"/>
                  </a:lnTo>
                  <a:lnTo>
                    <a:pt x="10846" y="3011"/>
                  </a:lnTo>
                  <a:lnTo>
                    <a:pt x="9239" y="4810"/>
                  </a:lnTo>
                  <a:lnTo>
                    <a:pt x="4543" y="16989"/>
                  </a:lnTo>
                  <a:lnTo>
                    <a:pt x="1399" y="22277"/>
                  </a:lnTo>
                  <a:lnTo>
                    <a:pt x="0" y="27273"/>
                  </a:lnTo>
                  <a:lnTo>
                    <a:pt x="421" y="28923"/>
                  </a:lnTo>
                  <a:lnTo>
                    <a:pt x="1496" y="30023"/>
                  </a:lnTo>
                  <a:lnTo>
                    <a:pt x="5131" y="31788"/>
                  </a:lnTo>
                  <a:lnTo>
                    <a:pt x="9553" y="32094"/>
                  </a:lnTo>
                  <a:lnTo>
                    <a:pt x="42868" y="19219"/>
                  </a:lnTo>
                  <a:lnTo>
                    <a:pt x="54689" y="18315"/>
                  </a:lnTo>
                  <a:lnTo>
                    <a:pt x="61521" y="20221"/>
                  </a:lnTo>
                  <a:lnTo>
                    <a:pt x="64453" y="21840"/>
                  </a:lnTo>
                  <a:lnTo>
                    <a:pt x="69829" y="29990"/>
                  </a:lnTo>
                  <a:lnTo>
                    <a:pt x="79747" y="58416"/>
                  </a:lnTo>
                  <a:lnTo>
                    <a:pt x="90752" y="89108"/>
                  </a:lnTo>
                  <a:lnTo>
                    <a:pt x="95275" y="113862"/>
                  </a:lnTo>
                  <a:lnTo>
                    <a:pt x="98080" y="140738"/>
                  </a:lnTo>
                  <a:lnTo>
                    <a:pt x="101972" y="168558"/>
                  </a:lnTo>
                  <a:lnTo>
                    <a:pt x="106347" y="196797"/>
                  </a:lnTo>
                  <a:lnTo>
                    <a:pt x="110144" y="223636"/>
                  </a:lnTo>
                  <a:lnTo>
                    <a:pt x="112282" y="256595"/>
                  </a:lnTo>
                  <a:lnTo>
                    <a:pt x="115120" y="289827"/>
                  </a:lnTo>
                  <a:lnTo>
                    <a:pt x="116855" y="294446"/>
                  </a:lnTo>
                  <a:lnTo>
                    <a:pt x="123017" y="301696"/>
                  </a:lnTo>
                  <a:lnTo>
                    <a:pt x="126882" y="304740"/>
                  </a:lnTo>
                  <a:lnTo>
                    <a:pt x="131047" y="305976"/>
                  </a:lnTo>
                  <a:lnTo>
                    <a:pt x="139907" y="305232"/>
                  </a:lnTo>
                  <a:lnTo>
                    <a:pt x="143698" y="303129"/>
                  </a:lnTo>
                  <a:lnTo>
                    <a:pt x="157604" y="286231"/>
                  </a:lnTo>
                  <a:lnTo>
                    <a:pt x="165468" y="272909"/>
                  </a:lnTo>
                  <a:lnTo>
                    <a:pt x="176985" y="238486"/>
                  </a:lnTo>
                  <a:lnTo>
                    <a:pt x="180432" y="219939"/>
                  </a:lnTo>
                  <a:lnTo>
                    <a:pt x="177117" y="191647"/>
                  </a:lnTo>
                  <a:lnTo>
                    <a:pt x="170437" y="172664"/>
                  </a:lnTo>
                  <a:lnTo>
                    <a:pt x="160060" y="157876"/>
                  </a:lnTo>
                  <a:lnTo>
                    <a:pt x="138713" y="140626"/>
                  </a:lnTo>
                  <a:lnTo>
                    <a:pt x="103055" y="124368"/>
                  </a:lnTo>
                  <a:lnTo>
                    <a:pt x="74903" y="123642"/>
                  </a:lnTo>
                  <a:lnTo>
                    <a:pt x="43443" y="125599"/>
                  </a:lnTo>
                  <a:lnTo>
                    <a:pt x="23672" y="131204"/>
                  </a:lnTo>
                  <a:lnTo>
                    <a:pt x="23347" y="130754"/>
                  </a:lnTo>
                  <a:lnTo>
                    <a:pt x="25101" y="128137"/>
                  </a:lnTo>
                  <a:lnTo>
                    <a:pt x="58429" y="106504"/>
                  </a:lnTo>
                  <a:lnTo>
                    <a:pt x="91272" y="79428"/>
                  </a:lnTo>
                  <a:lnTo>
                    <a:pt x="121360" y="46142"/>
                  </a:lnTo>
                  <a:lnTo>
                    <a:pt x="134613" y="322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3" name="SMARTInkShape-3965"/>
            <p:cNvSpPr/>
            <p:nvPr/>
          </p:nvSpPr>
          <p:spPr bwMode="auto">
            <a:xfrm>
              <a:off x="6450805" y="3471863"/>
              <a:ext cx="7120" cy="18340"/>
            </a:xfrm>
            <a:custGeom>
              <a:avLst/>
              <a:gdLst/>
              <a:ahLst/>
              <a:cxnLst/>
              <a:rect l="0" t="0" r="0" b="0"/>
              <a:pathLst>
                <a:path w="7120" h="18340">
                  <a:moveTo>
                    <a:pt x="0" y="0"/>
                  </a:moveTo>
                  <a:lnTo>
                    <a:pt x="0" y="3792"/>
                  </a:lnTo>
                  <a:lnTo>
                    <a:pt x="795" y="4909"/>
                  </a:lnTo>
                  <a:lnTo>
                    <a:pt x="2118" y="5654"/>
                  </a:lnTo>
                  <a:lnTo>
                    <a:pt x="3793" y="6150"/>
                  </a:lnTo>
                  <a:lnTo>
                    <a:pt x="4911" y="7275"/>
                  </a:lnTo>
                  <a:lnTo>
                    <a:pt x="7058" y="13967"/>
                  </a:lnTo>
                  <a:lnTo>
                    <a:pt x="7119" y="17984"/>
                  </a:lnTo>
                  <a:lnTo>
                    <a:pt x="6334" y="18339"/>
                  </a:lnTo>
                  <a:lnTo>
                    <a:pt x="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4" name="SMARTInkShape-3966"/>
            <p:cNvSpPr/>
            <p:nvPr/>
          </p:nvSpPr>
          <p:spPr bwMode="auto">
            <a:xfrm>
              <a:off x="6343650" y="3507581"/>
              <a:ext cx="28576" cy="56619"/>
            </a:xfrm>
            <a:custGeom>
              <a:avLst/>
              <a:gdLst/>
              <a:ahLst/>
              <a:cxnLst/>
              <a:rect l="0" t="0" r="0" b="0"/>
              <a:pathLst>
                <a:path w="28576" h="56619">
                  <a:moveTo>
                    <a:pt x="0" y="0"/>
                  </a:moveTo>
                  <a:lnTo>
                    <a:pt x="6152" y="0"/>
                  </a:lnTo>
                  <a:lnTo>
                    <a:pt x="10642" y="7585"/>
                  </a:lnTo>
                  <a:lnTo>
                    <a:pt x="13207" y="16094"/>
                  </a:lnTo>
                  <a:lnTo>
                    <a:pt x="15018" y="44696"/>
                  </a:lnTo>
                  <a:lnTo>
                    <a:pt x="21135" y="56618"/>
                  </a:lnTo>
                  <a:lnTo>
                    <a:pt x="28575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5" name="SMARTInkShape-3967"/>
            <p:cNvSpPr/>
            <p:nvPr/>
          </p:nvSpPr>
          <p:spPr bwMode="auto">
            <a:xfrm>
              <a:off x="6093620" y="3343853"/>
              <a:ext cx="192881" cy="237720"/>
            </a:xfrm>
            <a:custGeom>
              <a:avLst/>
              <a:gdLst/>
              <a:ahLst/>
              <a:cxnLst/>
              <a:rect l="0" t="0" r="0" b="0"/>
              <a:pathLst>
                <a:path w="192881" h="237720">
                  <a:moveTo>
                    <a:pt x="0" y="49428"/>
                  </a:moveTo>
                  <a:lnTo>
                    <a:pt x="0" y="80802"/>
                  </a:lnTo>
                  <a:lnTo>
                    <a:pt x="3791" y="110923"/>
                  </a:lnTo>
                  <a:lnTo>
                    <a:pt x="6150" y="138117"/>
                  </a:lnTo>
                  <a:lnTo>
                    <a:pt x="12650" y="170840"/>
                  </a:lnTo>
                  <a:lnTo>
                    <a:pt x="21577" y="204938"/>
                  </a:lnTo>
                  <a:lnTo>
                    <a:pt x="28617" y="223299"/>
                  </a:lnTo>
                  <a:lnTo>
                    <a:pt x="33614" y="233766"/>
                  </a:lnTo>
                  <a:lnTo>
                    <a:pt x="34314" y="236614"/>
                  </a:lnTo>
                  <a:lnTo>
                    <a:pt x="35576" y="237719"/>
                  </a:lnTo>
                  <a:lnTo>
                    <a:pt x="37211" y="237661"/>
                  </a:lnTo>
                  <a:lnTo>
                    <a:pt x="39094" y="236830"/>
                  </a:lnTo>
                  <a:lnTo>
                    <a:pt x="40351" y="234687"/>
                  </a:lnTo>
                  <a:lnTo>
                    <a:pt x="41745" y="228074"/>
                  </a:lnTo>
                  <a:lnTo>
                    <a:pt x="34944" y="196396"/>
                  </a:lnTo>
                  <a:lnTo>
                    <a:pt x="26040" y="160744"/>
                  </a:lnTo>
                  <a:lnTo>
                    <a:pt x="19003" y="132594"/>
                  </a:lnTo>
                  <a:lnTo>
                    <a:pt x="11892" y="104144"/>
                  </a:lnTo>
                  <a:lnTo>
                    <a:pt x="8549" y="75606"/>
                  </a:lnTo>
                  <a:lnTo>
                    <a:pt x="7198" y="40372"/>
                  </a:lnTo>
                  <a:lnTo>
                    <a:pt x="7179" y="41009"/>
                  </a:lnTo>
                  <a:lnTo>
                    <a:pt x="17089" y="69644"/>
                  </a:lnTo>
                  <a:lnTo>
                    <a:pt x="31979" y="104898"/>
                  </a:lnTo>
                  <a:lnTo>
                    <a:pt x="44752" y="132980"/>
                  </a:lnTo>
                  <a:lnTo>
                    <a:pt x="53916" y="160615"/>
                  </a:lnTo>
                  <a:lnTo>
                    <a:pt x="64124" y="191688"/>
                  </a:lnTo>
                  <a:lnTo>
                    <a:pt x="69774" y="205524"/>
                  </a:lnTo>
                  <a:lnTo>
                    <a:pt x="83310" y="228538"/>
                  </a:lnTo>
                  <a:lnTo>
                    <a:pt x="84908" y="229954"/>
                  </a:lnTo>
                  <a:lnTo>
                    <a:pt x="86767" y="230103"/>
                  </a:lnTo>
                  <a:lnTo>
                    <a:pt x="90950" y="228153"/>
                  </a:lnTo>
                  <a:lnTo>
                    <a:pt x="95455" y="224641"/>
                  </a:lnTo>
                  <a:lnTo>
                    <a:pt x="97987" y="216201"/>
                  </a:lnTo>
                  <a:lnTo>
                    <a:pt x="98318" y="203718"/>
                  </a:lnTo>
                  <a:lnTo>
                    <a:pt x="94836" y="178047"/>
                  </a:lnTo>
                  <a:lnTo>
                    <a:pt x="92657" y="145658"/>
                  </a:lnTo>
                  <a:lnTo>
                    <a:pt x="88131" y="110132"/>
                  </a:lnTo>
                  <a:lnTo>
                    <a:pt x="86793" y="83551"/>
                  </a:lnTo>
                  <a:lnTo>
                    <a:pt x="82248" y="49396"/>
                  </a:lnTo>
                  <a:lnTo>
                    <a:pt x="79667" y="19168"/>
                  </a:lnTo>
                  <a:lnTo>
                    <a:pt x="81180" y="6081"/>
                  </a:lnTo>
                  <a:lnTo>
                    <a:pt x="82694" y="1480"/>
                  </a:lnTo>
                  <a:lnTo>
                    <a:pt x="83704" y="0"/>
                  </a:lnTo>
                  <a:lnTo>
                    <a:pt x="84377" y="601"/>
                  </a:lnTo>
                  <a:lnTo>
                    <a:pt x="95494" y="33588"/>
                  </a:lnTo>
                  <a:lnTo>
                    <a:pt x="105816" y="65372"/>
                  </a:lnTo>
                  <a:lnTo>
                    <a:pt x="113902" y="99925"/>
                  </a:lnTo>
                  <a:lnTo>
                    <a:pt x="121325" y="135299"/>
                  </a:lnTo>
                  <a:lnTo>
                    <a:pt x="130668" y="168798"/>
                  </a:lnTo>
                  <a:lnTo>
                    <a:pt x="141374" y="196716"/>
                  </a:lnTo>
                  <a:lnTo>
                    <a:pt x="152102" y="219898"/>
                  </a:lnTo>
                  <a:lnTo>
                    <a:pt x="163247" y="229407"/>
                  </a:lnTo>
                  <a:lnTo>
                    <a:pt x="172811" y="233460"/>
                  </a:lnTo>
                  <a:lnTo>
                    <a:pt x="175531" y="233234"/>
                  </a:lnTo>
                  <a:lnTo>
                    <a:pt x="180671" y="230868"/>
                  </a:lnTo>
                  <a:lnTo>
                    <a:pt x="192880" y="2208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6" name="SMARTInkShape-3968"/>
            <p:cNvSpPr/>
            <p:nvPr/>
          </p:nvSpPr>
          <p:spPr bwMode="auto">
            <a:xfrm>
              <a:off x="6000750" y="3614738"/>
              <a:ext cx="39795" cy="192882"/>
            </a:xfrm>
            <a:custGeom>
              <a:avLst/>
              <a:gdLst/>
              <a:ahLst/>
              <a:cxnLst/>
              <a:rect l="0" t="0" r="0" b="0"/>
              <a:pathLst>
                <a:path w="39795" h="192882">
                  <a:moveTo>
                    <a:pt x="35720" y="0"/>
                  </a:moveTo>
                  <a:lnTo>
                    <a:pt x="31927" y="3792"/>
                  </a:lnTo>
                  <a:lnTo>
                    <a:pt x="31603" y="5703"/>
                  </a:lnTo>
                  <a:lnTo>
                    <a:pt x="32181" y="7770"/>
                  </a:lnTo>
                  <a:lnTo>
                    <a:pt x="34148" y="12184"/>
                  </a:lnTo>
                  <a:lnTo>
                    <a:pt x="37743" y="46249"/>
                  </a:lnTo>
                  <a:lnTo>
                    <a:pt x="39794" y="64211"/>
                  </a:lnTo>
                  <a:lnTo>
                    <a:pt x="36485" y="96636"/>
                  </a:lnTo>
                  <a:lnTo>
                    <a:pt x="29683" y="130585"/>
                  </a:lnTo>
                  <a:lnTo>
                    <a:pt x="17968" y="160312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7" name="SMARTInkShape-3969"/>
            <p:cNvSpPr/>
            <p:nvPr/>
          </p:nvSpPr>
          <p:spPr bwMode="auto">
            <a:xfrm>
              <a:off x="5800725" y="3500438"/>
              <a:ext cx="107156" cy="64000"/>
            </a:xfrm>
            <a:custGeom>
              <a:avLst/>
              <a:gdLst/>
              <a:ahLst/>
              <a:cxnLst/>
              <a:rect l="0" t="0" r="0" b="0"/>
              <a:pathLst>
                <a:path w="107156" h="64000">
                  <a:moveTo>
                    <a:pt x="0" y="57150"/>
                  </a:moveTo>
                  <a:lnTo>
                    <a:pt x="3792" y="60942"/>
                  </a:lnTo>
                  <a:lnTo>
                    <a:pt x="7771" y="62804"/>
                  </a:lnTo>
                  <a:lnTo>
                    <a:pt x="16793" y="63999"/>
                  </a:lnTo>
                  <a:lnTo>
                    <a:pt x="50853" y="48174"/>
                  </a:lnTo>
                  <a:lnTo>
                    <a:pt x="78066" y="28019"/>
                  </a:lnTo>
                  <a:lnTo>
                    <a:pt x="1071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8" name="SMARTInkShape-3970"/>
            <p:cNvSpPr/>
            <p:nvPr/>
          </p:nvSpPr>
          <p:spPr bwMode="auto">
            <a:xfrm>
              <a:off x="5832328" y="3422264"/>
              <a:ext cx="88706" cy="240283"/>
            </a:xfrm>
            <a:custGeom>
              <a:avLst/>
              <a:gdLst/>
              <a:ahLst/>
              <a:cxnLst/>
              <a:rect l="0" t="0" r="0" b="0"/>
              <a:pathLst>
                <a:path w="88706" h="240283">
                  <a:moveTo>
                    <a:pt x="4117" y="21024"/>
                  </a:moveTo>
                  <a:lnTo>
                    <a:pt x="324" y="17231"/>
                  </a:lnTo>
                  <a:lnTo>
                    <a:pt x="0" y="15320"/>
                  </a:lnTo>
                  <a:lnTo>
                    <a:pt x="578" y="13253"/>
                  </a:lnTo>
                  <a:lnTo>
                    <a:pt x="2545" y="8839"/>
                  </a:lnTo>
                  <a:lnTo>
                    <a:pt x="3417" y="4231"/>
                  </a:lnTo>
                  <a:lnTo>
                    <a:pt x="4444" y="2685"/>
                  </a:lnTo>
                  <a:lnTo>
                    <a:pt x="5922" y="1654"/>
                  </a:lnTo>
                  <a:lnTo>
                    <a:pt x="9681" y="508"/>
                  </a:lnTo>
                  <a:lnTo>
                    <a:pt x="13998" y="0"/>
                  </a:lnTo>
                  <a:lnTo>
                    <a:pt x="15465" y="1451"/>
                  </a:lnTo>
                  <a:lnTo>
                    <a:pt x="23055" y="24780"/>
                  </a:lnTo>
                  <a:lnTo>
                    <a:pt x="25055" y="52457"/>
                  </a:lnTo>
                  <a:lnTo>
                    <a:pt x="25401" y="81137"/>
                  </a:lnTo>
                  <a:lnTo>
                    <a:pt x="25504" y="112654"/>
                  </a:lnTo>
                  <a:lnTo>
                    <a:pt x="27651" y="142100"/>
                  </a:lnTo>
                  <a:lnTo>
                    <a:pt x="33314" y="170933"/>
                  </a:lnTo>
                  <a:lnTo>
                    <a:pt x="42339" y="201536"/>
                  </a:lnTo>
                  <a:lnTo>
                    <a:pt x="62665" y="235063"/>
                  </a:lnTo>
                  <a:lnTo>
                    <a:pt x="70090" y="239183"/>
                  </a:lnTo>
                  <a:lnTo>
                    <a:pt x="74292" y="240282"/>
                  </a:lnTo>
                  <a:lnTo>
                    <a:pt x="77887" y="240221"/>
                  </a:lnTo>
                  <a:lnTo>
                    <a:pt x="83998" y="238037"/>
                  </a:lnTo>
                  <a:lnTo>
                    <a:pt x="85946" y="235549"/>
                  </a:lnTo>
                  <a:lnTo>
                    <a:pt x="88110" y="228552"/>
                  </a:lnTo>
                  <a:lnTo>
                    <a:pt x="88705" y="205421"/>
                  </a:lnTo>
                  <a:lnTo>
                    <a:pt x="83242" y="184933"/>
                  </a:lnTo>
                  <a:lnTo>
                    <a:pt x="68410" y="1567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69" name="SMARTInkShape-3971"/>
            <p:cNvSpPr/>
            <p:nvPr/>
          </p:nvSpPr>
          <p:spPr bwMode="auto">
            <a:xfrm>
              <a:off x="5801718" y="3679031"/>
              <a:ext cx="13296" cy="7145"/>
            </a:xfrm>
            <a:custGeom>
              <a:avLst/>
              <a:gdLst/>
              <a:ahLst/>
              <a:cxnLst/>
              <a:rect l="0" t="0" r="0" b="0"/>
              <a:pathLst>
                <a:path w="13296" h="7145">
                  <a:moveTo>
                    <a:pt x="6152" y="0"/>
                  </a:moveTo>
                  <a:lnTo>
                    <a:pt x="0" y="0"/>
                  </a:lnTo>
                  <a:lnTo>
                    <a:pt x="5245" y="6151"/>
                  </a:lnTo>
                  <a:lnTo>
                    <a:pt x="13295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0" name="SMARTInkShape-3972"/>
            <p:cNvSpPr/>
            <p:nvPr/>
          </p:nvSpPr>
          <p:spPr bwMode="auto">
            <a:xfrm>
              <a:off x="5596585" y="3466216"/>
              <a:ext cx="177734" cy="219061"/>
            </a:xfrm>
            <a:custGeom>
              <a:avLst/>
              <a:gdLst/>
              <a:ahLst/>
              <a:cxnLst/>
              <a:rect l="0" t="0" r="0" b="0"/>
              <a:pathLst>
                <a:path w="177734" h="219061">
                  <a:moveTo>
                    <a:pt x="4115" y="48509"/>
                  </a:moveTo>
                  <a:lnTo>
                    <a:pt x="0" y="48509"/>
                  </a:lnTo>
                  <a:lnTo>
                    <a:pt x="7209" y="48509"/>
                  </a:lnTo>
                  <a:lnTo>
                    <a:pt x="11576" y="46392"/>
                  </a:lnTo>
                  <a:lnTo>
                    <a:pt x="17750" y="42806"/>
                  </a:lnTo>
                  <a:lnTo>
                    <a:pt x="47832" y="31716"/>
                  </a:lnTo>
                  <a:lnTo>
                    <a:pt x="82809" y="14263"/>
                  </a:lnTo>
                  <a:lnTo>
                    <a:pt x="115681" y="749"/>
                  </a:lnTo>
                  <a:lnTo>
                    <a:pt x="118974" y="0"/>
                  </a:lnTo>
                  <a:lnTo>
                    <a:pt x="121169" y="1088"/>
                  </a:lnTo>
                  <a:lnTo>
                    <a:pt x="122632" y="3402"/>
                  </a:lnTo>
                  <a:lnTo>
                    <a:pt x="123608" y="6531"/>
                  </a:lnTo>
                  <a:lnTo>
                    <a:pt x="121188" y="22313"/>
                  </a:lnTo>
                  <a:lnTo>
                    <a:pt x="106761" y="53889"/>
                  </a:lnTo>
                  <a:lnTo>
                    <a:pt x="86039" y="85996"/>
                  </a:lnTo>
                  <a:lnTo>
                    <a:pt x="70039" y="118885"/>
                  </a:lnTo>
                  <a:lnTo>
                    <a:pt x="56766" y="139984"/>
                  </a:lnTo>
                  <a:lnTo>
                    <a:pt x="55885" y="142830"/>
                  </a:lnTo>
                  <a:lnTo>
                    <a:pt x="56090" y="144727"/>
                  </a:lnTo>
                  <a:lnTo>
                    <a:pt x="57022" y="145992"/>
                  </a:lnTo>
                  <a:lnTo>
                    <a:pt x="58436" y="146835"/>
                  </a:lnTo>
                  <a:lnTo>
                    <a:pt x="64241" y="143538"/>
                  </a:lnTo>
                  <a:lnTo>
                    <a:pt x="96211" y="121043"/>
                  </a:lnTo>
                  <a:lnTo>
                    <a:pt x="126946" y="106117"/>
                  </a:lnTo>
                  <a:lnTo>
                    <a:pt x="150615" y="100017"/>
                  </a:lnTo>
                  <a:lnTo>
                    <a:pt x="165703" y="98960"/>
                  </a:lnTo>
                  <a:lnTo>
                    <a:pt x="169784" y="100400"/>
                  </a:lnTo>
                  <a:lnTo>
                    <a:pt x="176435" y="106232"/>
                  </a:lnTo>
                  <a:lnTo>
                    <a:pt x="177733" y="111597"/>
                  </a:lnTo>
                  <a:lnTo>
                    <a:pt x="175766" y="133524"/>
                  </a:lnTo>
                  <a:lnTo>
                    <a:pt x="165874" y="164786"/>
                  </a:lnTo>
                  <a:lnTo>
                    <a:pt x="156970" y="181150"/>
                  </a:lnTo>
                  <a:lnTo>
                    <a:pt x="124534" y="213128"/>
                  </a:lnTo>
                  <a:lnTo>
                    <a:pt x="113175" y="219060"/>
                  </a:lnTo>
                  <a:lnTo>
                    <a:pt x="112540" y="217772"/>
                  </a:lnTo>
                  <a:lnTo>
                    <a:pt x="111270" y="2056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1" name="SMARTInkShape-3973"/>
            <p:cNvSpPr/>
            <p:nvPr/>
          </p:nvSpPr>
          <p:spPr bwMode="auto">
            <a:xfrm>
              <a:off x="5650705" y="3493294"/>
              <a:ext cx="42535" cy="167315"/>
            </a:xfrm>
            <a:custGeom>
              <a:avLst/>
              <a:gdLst/>
              <a:ahLst/>
              <a:cxnLst/>
              <a:rect l="0" t="0" r="0" b="0"/>
              <a:pathLst>
                <a:path w="42535" h="167315">
                  <a:moveTo>
                    <a:pt x="0" y="0"/>
                  </a:moveTo>
                  <a:lnTo>
                    <a:pt x="0" y="3792"/>
                  </a:lnTo>
                  <a:lnTo>
                    <a:pt x="795" y="4909"/>
                  </a:lnTo>
                  <a:lnTo>
                    <a:pt x="2118" y="5654"/>
                  </a:lnTo>
                  <a:lnTo>
                    <a:pt x="3793" y="6151"/>
                  </a:lnTo>
                  <a:lnTo>
                    <a:pt x="4911" y="8069"/>
                  </a:lnTo>
                  <a:lnTo>
                    <a:pt x="9131" y="38168"/>
                  </a:lnTo>
                  <a:lnTo>
                    <a:pt x="13269" y="68570"/>
                  </a:lnTo>
                  <a:lnTo>
                    <a:pt x="14881" y="99446"/>
                  </a:lnTo>
                  <a:lnTo>
                    <a:pt x="22020" y="128475"/>
                  </a:lnTo>
                  <a:lnTo>
                    <a:pt x="28750" y="145752"/>
                  </a:lnTo>
                  <a:lnTo>
                    <a:pt x="33655" y="155898"/>
                  </a:lnTo>
                  <a:lnTo>
                    <a:pt x="35596" y="161363"/>
                  </a:lnTo>
                  <a:lnTo>
                    <a:pt x="39105" y="166437"/>
                  </a:lnTo>
                  <a:lnTo>
                    <a:pt x="40358" y="167314"/>
                  </a:lnTo>
                  <a:lnTo>
                    <a:pt x="41193" y="167105"/>
                  </a:lnTo>
                  <a:lnTo>
                    <a:pt x="41750" y="166172"/>
                  </a:lnTo>
                  <a:lnTo>
                    <a:pt x="42534" y="161067"/>
                  </a:lnTo>
                  <a:lnTo>
                    <a:pt x="3572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88" name="SMARTInkShape-Group805"/>
          <p:cNvGrpSpPr/>
          <p:nvPr/>
        </p:nvGrpSpPr>
        <p:grpSpPr>
          <a:xfrm>
            <a:off x="4421981" y="3457575"/>
            <a:ext cx="1300165" cy="480715"/>
            <a:chOff x="4421981" y="3457575"/>
            <a:chExt cx="1300165" cy="480715"/>
          </a:xfrm>
        </p:grpSpPr>
        <p:sp>
          <p:nvSpPr>
            <p:cNvPr id="2539073" name="SMARTInkShape-3974"/>
            <p:cNvSpPr/>
            <p:nvPr/>
          </p:nvSpPr>
          <p:spPr bwMode="auto">
            <a:xfrm>
              <a:off x="5519734" y="3457575"/>
              <a:ext cx="202412" cy="360081"/>
            </a:xfrm>
            <a:custGeom>
              <a:avLst/>
              <a:gdLst/>
              <a:ahLst/>
              <a:cxnLst/>
              <a:rect l="0" t="0" r="0" b="0"/>
              <a:pathLst>
                <a:path w="202412" h="360081">
                  <a:moveTo>
                    <a:pt x="38104" y="0"/>
                  </a:moveTo>
                  <a:lnTo>
                    <a:pt x="34311" y="3792"/>
                  </a:lnTo>
                  <a:lnTo>
                    <a:pt x="23631" y="32132"/>
                  </a:lnTo>
                  <a:lnTo>
                    <a:pt x="16617" y="64554"/>
                  </a:lnTo>
                  <a:lnTo>
                    <a:pt x="11885" y="93778"/>
                  </a:lnTo>
                  <a:lnTo>
                    <a:pt x="7136" y="125287"/>
                  </a:lnTo>
                  <a:lnTo>
                    <a:pt x="4759" y="143056"/>
                  </a:lnTo>
                  <a:lnTo>
                    <a:pt x="2380" y="162046"/>
                  </a:lnTo>
                  <a:lnTo>
                    <a:pt x="0" y="181849"/>
                  </a:lnTo>
                  <a:lnTo>
                    <a:pt x="1" y="200608"/>
                  </a:lnTo>
                  <a:lnTo>
                    <a:pt x="4237" y="236268"/>
                  </a:lnTo>
                  <a:lnTo>
                    <a:pt x="11409" y="268520"/>
                  </a:lnTo>
                  <a:lnTo>
                    <a:pt x="21477" y="297936"/>
                  </a:lnTo>
                  <a:lnTo>
                    <a:pt x="36535" y="324239"/>
                  </a:lnTo>
                  <a:lnTo>
                    <a:pt x="55927" y="342808"/>
                  </a:lnTo>
                  <a:lnTo>
                    <a:pt x="78569" y="354766"/>
                  </a:lnTo>
                  <a:lnTo>
                    <a:pt x="104507" y="360080"/>
                  </a:lnTo>
                  <a:lnTo>
                    <a:pt x="127676" y="358208"/>
                  </a:lnTo>
                  <a:lnTo>
                    <a:pt x="147763" y="351291"/>
                  </a:lnTo>
                  <a:lnTo>
                    <a:pt x="177945" y="329564"/>
                  </a:lnTo>
                  <a:lnTo>
                    <a:pt x="192251" y="314607"/>
                  </a:lnTo>
                  <a:lnTo>
                    <a:pt x="202411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4" name="SMARTInkShape-3975"/>
            <p:cNvSpPr/>
            <p:nvPr/>
          </p:nvSpPr>
          <p:spPr bwMode="auto">
            <a:xfrm>
              <a:off x="5286695" y="3529013"/>
              <a:ext cx="171131" cy="316048"/>
            </a:xfrm>
            <a:custGeom>
              <a:avLst/>
              <a:gdLst/>
              <a:ahLst/>
              <a:cxnLst/>
              <a:rect l="0" t="0" r="0" b="0"/>
              <a:pathLst>
                <a:path w="171131" h="316048">
                  <a:moveTo>
                    <a:pt x="13968" y="0"/>
                  </a:moveTo>
                  <a:lnTo>
                    <a:pt x="13968" y="3792"/>
                  </a:lnTo>
                  <a:lnTo>
                    <a:pt x="11851" y="7770"/>
                  </a:lnTo>
                  <a:lnTo>
                    <a:pt x="10175" y="9942"/>
                  </a:lnTo>
                  <a:lnTo>
                    <a:pt x="8313" y="16590"/>
                  </a:lnTo>
                  <a:lnTo>
                    <a:pt x="2110" y="44900"/>
                  </a:lnTo>
                  <a:lnTo>
                    <a:pt x="400" y="71952"/>
                  </a:lnTo>
                  <a:lnTo>
                    <a:pt x="0" y="96272"/>
                  </a:lnTo>
                  <a:lnTo>
                    <a:pt x="1939" y="122956"/>
                  </a:lnTo>
                  <a:lnTo>
                    <a:pt x="5446" y="149897"/>
                  </a:lnTo>
                  <a:lnTo>
                    <a:pt x="9651" y="175100"/>
                  </a:lnTo>
                  <a:lnTo>
                    <a:pt x="16282" y="199530"/>
                  </a:lnTo>
                  <a:lnTo>
                    <a:pt x="26824" y="233480"/>
                  </a:lnTo>
                  <a:lnTo>
                    <a:pt x="37497" y="265812"/>
                  </a:lnTo>
                  <a:lnTo>
                    <a:pt x="44840" y="278607"/>
                  </a:lnTo>
                  <a:lnTo>
                    <a:pt x="47249" y="280194"/>
                  </a:lnTo>
                  <a:lnTo>
                    <a:pt x="49649" y="280458"/>
                  </a:lnTo>
                  <a:lnTo>
                    <a:pt x="52043" y="279841"/>
                  </a:lnTo>
                  <a:lnTo>
                    <a:pt x="56819" y="274921"/>
                  </a:lnTo>
                  <a:lnTo>
                    <a:pt x="61588" y="265856"/>
                  </a:lnTo>
                  <a:lnTo>
                    <a:pt x="67941" y="242108"/>
                  </a:lnTo>
                  <a:lnTo>
                    <a:pt x="70176" y="211083"/>
                  </a:lnTo>
                  <a:lnTo>
                    <a:pt x="73048" y="175986"/>
                  </a:lnTo>
                  <a:lnTo>
                    <a:pt x="77574" y="156319"/>
                  </a:lnTo>
                  <a:lnTo>
                    <a:pt x="83876" y="191245"/>
                  </a:lnTo>
                  <a:lnTo>
                    <a:pt x="87068" y="223088"/>
                  </a:lnTo>
                  <a:lnTo>
                    <a:pt x="93043" y="255541"/>
                  </a:lnTo>
                  <a:lnTo>
                    <a:pt x="102171" y="291160"/>
                  </a:lnTo>
                  <a:lnTo>
                    <a:pt x="109247" y="306226"/>
                  </a:lnTo>
                  <a:lnTo>
                    <a:pt x="120162" y="315717"/>
                  </a:lnTo>
                  <a:lnTo>
                    <a:pt x="124451" y="316047"/>
                  </a:lnTo>
                  <a:lnTo>
                    <a:pt x="133451" y="312180"/>
                  </a:lnTo>
                  <a:lnTo>
                    <a:pt x="140626" y="303052"/>
                  </a:lnTo>
                  <a:lnTo>
                    <a:pt x="149127" y="280293"/>
                  </a:lnTo>
                  <a:lnTo>
                    <a:pt x="156674" y="246297"/>
                  </a:lnTo>
                  <a:lnTo>
                    <a:pt x="160736" y="219797"/>
                  </a:lnTo>
                  <a:lnTo>
                    <a:pt x="162541" y="192143"/>
                  </a:lnTo>
                  <a:lnTo>
                    <a:pt x="165461" y="166095"/>
                  </a:lnTo>
                  <a:lnTo>
                    <a:pt x="17113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5" name="SMARTInkShape-3976"/>
            <p:cNvSpPr/>
            <p:nvPr/>
          </p:nvSpPr>
          <p:spPr bwMode="auto">
            <a:xfrm>
              <a:off x="5193957" y="3614738"/>
              <a:ext cx="156714" cy="252940"/>
            </a:xfrm>
            <a:custGeom>
              <a:avLst/>
              <a:gdLst/>
              <a:ahLst/>
              <a:cxnLst/>
              <a:rect l="0" t="0" r="0" b="0"/>
              <a:pathLst>
                <a:path w="156714" h="252940">
                  <a:moveTo>
                    <a:pt x="92418" y="107156"/>
                  </a:moveTo>
                  <a:lnTo>
                    <a:pt x="82475" y="107156"/>
                  </a:lnTo>
                  <a:lnTo>
                    <a:pt x="77945" y="105039"/>
                  </a:lnTo>
                  <a:lnTo>
                    <a:pt x="61451" y="90363"/>
                  </a:lnTo>
                  <a:lnTo>
                    <a:pt x="58812" y="85669"/>
                  </a:lnTo>
                  <a:lnTo>
                    <a:pt x="56184" y="73811"/>
                  </a:lnTo>
                  <a:lnTo>
                    <a:pt x="53030" y="69053"/>
                  </a:lnTo>
                  <a:lnTo>
                    <a:pt x="51079" y="68260"/>
                  </a:lnTo>
                  <a:lnTo>
                    <a:pt x="48983" y="68525"/>
                  </a:lnTo>
                  <a:lnTo>
                    <a:pt x="36125" y="74654"/>
                  </a:lnTo>
                  <a:lnTo>
                    <a:pt x="22910" y="88794"/>
                  </a:lnTo>
                  <a:lnTo>
                    <a:pt x="12733" y="115650"/>
                  </a:lnTo>
                  <a:lnTo>
                    <a:pt x="4690" y="148743"/>
                  </a:lnTo>
                  <a:lnTo>
                    <a:pt x="1072" y="183683"/>
                  </a:lnTo>
                  <a:lnTo>
                    <a:pt x="0" y="215379"/>
                  </a:lnTo>
                  <a:lnTo>
                    <a:pt x="3983" y="233043"/>
                  </a:lnTo>
                  <a:lnTo>
                    <a:pt x="7267" y="241086"/>
                  </a:lnTo>
                  <a:lnTo>
                    <a:pt x="11045" y="246449"/>
                  </a:lnTo>
                  <a:lnTo>
                    <a:pt x="19475" y="252408"/>
                  </a:lnTo>
                  <a:lnTo>
                    <a:pt x="30630" y="252939"/>
                  </a:lnTo>
                  <a:lnTo>
                    <a:pt x="36939" y="251969"/>
                  </a:lnTo>
                  <a:lnTo>
                    <a:pt x="60987" y="239228"/>
                  </a:lnTo>
                  <a:lnTo>
                    <a:pt x="92647" y="207092"/>
                  </a:lnTo>
                  <a:lnTo>
                    <a:pt x="117798" y="173985"/>
                  </a:lnTo>
                  <a:lnTo>
                    <a:pt x="130421" y="147970"/>
                  </a:lnTo>
                  <a:lnTo>
                    <a:pt x="139207" y="120533"/>
                  </a:lnTo>
                  <a:lnTo>
                    <a:pt x="145757" y="92464"/>
                  </a:lnTo>
                  <a:lnTo>
                    <a:pt x="151314" y="64113"/>
                  </a:lnTo>
                  <a:lnTo>
                    <a:pt x="154313" y="37755"/>
                  </a:lnTo>
                  <a:lnTo>
                    <a:pt x="1567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6" name="SMARTInkShape-3977"/>
            <p:cNvSpPr/>
            <p:nvPr/>
          </p:nvSpPr>
          <p:spPr bwMode="auto">
            <a:xfrm>
              <a:off x="5064920" y="3671888"/>
              <a:ext cx="178594" cy="57151"/>
            </a:xfrm>
            <a:custGeom>
              <a:avLst/>
              <a:gdLst/>
              <a:ahLst/>
              <a:cxnLst/>
              <a:rect l="0" t="0" r="0" b="0"/>
              <a:pathLst>
                <a:path w="178594" h="57151">
                  <a:moveTo>
                    <a:pt x="0" y="57150"/>
                  </a:moveTo>
                  <a:lnTo>
                    <a:pt x="18681" y="56356"/>
                  </a:lnTo>
                  <a:lnTo>
                    <a:pt x="54376" y="47207"/>
                  </a:lnTo>
                  <a:lnTo>
                    <a:pt x="85969" y="38017"/>
                  </a:lnTo>
                  <a:lnTo>
                    <a:pt x="112696" y="30931"/>
                  </a:lnTo>
                  <a:lnTo>
                    <a:pt x="145938" y="21426"/>
                  </a:lnTo>
                  <a:lnTo>
                    <a:pt x="168262" y="11905"/>
                  </a:lnTo>
                  <a:lnTo>
                    <a:pt x="174001" y="7143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7" name="SMARTInkShape-3978"/>
            <p:cNvSpPr/>
            <p:nvPr/>
          </p:nvSpPr>
          <p:spPr bwMode="auto">
            <a:xfrm>
              <a:off x="5100638" y="3565811"/>
              <a:ext cx="141917" cy="267323"/>
            </a:xfrm>
            <a:custGeom>
              <a:avLst/>
              <a:gdLst/>
              <a:ahLst/>
              <a:cxnLst/>
              <a:rect l="0" t="0" r="0" b="0"/>
              <a:pathLst>
                <a:path w="141917" h="267323">
                  <a:moveTo>
                    <a:pt x="0" y="13208"/>
                  </a:moveTo>
                  <a:lnTo>
                    <a:pt x="0" y="9416"/>
                  </a:lnTo>
                  <a:lnTo>
                    <a:pt x="793" y="8298"/>
                  </a:lnTo>
                  <a:lnTo>
                    <a:pt x="2116" y="7553"/>
                  </a:lnTo>
                  <a:lnTo>
                    <a:pt x="3792" y="7057"/>
                  </a:lnTo>
                  <a:lnTo>
                    <a:pt x="4909" y="5932"/>
                  </a:lnTo>
                  <a:lnTo>
                    <a:pt x="6849" y="0"/>
                  </a:lnTo>
                  <a:lnTo>
                    <a:pt x="13620" y="31844"/>
                  </a:lnTo>
                  <a:lnTo>
                    <a:pt x="14155" y="66660"/>
                  </a:lnTo>
                  <a:lnTo>
                    <a:pt x="14248" y="99954"/>
                  </a:lnTo>
                  <a:lnTo>
                    <a:pt x="14275" y="134954"/>
                  </a:lnTo>
                  <a:lnTo>
                    <a:pt x="16400" y="170460"/>
                  </a:lnTo>
                  <a:lnTo>
                    <a:pt x="22057" y="203999"/>
                  </a:lnTo>
                  <a:lnTo>
                    <a:pt x="30877" y="231928"/>
                  </a:lnTo>
                  <a:lnTo>
                    <a:pt x="39916" y="246942"/>
                  </a:lnTo>
                  <a:lnTo>
                    <a:pt x="51872" y="258906"/>
                  </a:lnTo>
                  <a:lnTo>
                    <a:pt x="65123" y="265282"/>
                  </a:lnTo>
                  <a:lnTo>
                    <a:pt x="78949" y="267322"/>
                  </a:lnTo>
                  <a:lnTo>
                    <a:pt x="93032" y="265583"/>
                  </a:lnTo>
                  <a:lnTo>
                    <a:pt x="114348" y="256349"/>
                  </a:lnTo>
                  <a:lnTo>
                    <a:pt x="131953" y="243558"/>
                  </a:lnTo>
                  <a:lnTo>
                    <a:pt x="138021" y="230150"/>
                  </a:lnTo>
                  <a:lnTo>
                    <a:pt x="141916" y="203257"/>
                  </a:lnTo>
                  <a:lnTo>
                    <a:pt x="136982" y="177748"/>
                  </a:lnTo>
                  <a:lnTo>
                    <a:pt x="132846" y="166770"/>
                  </a:lnTo>
                  <a:lnTo>
                    <a:pt x="126247" y="158716"/>
                  </a:lnTo>
                  <a:lnTo>
                    <a:pt x="100012" y="1417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8" name="SMARTInkShape-3979"/>
            <p:cNvSpPr/>
            <p:nvPr/>
          </p:nvSpPr>
          <p:spPr bwMode="auto">
            <a:xfrm>
              <a:off x="5151637" y="3644844"/>
              <a:ext cx="133063" cy="69907"/>
            </a:xfrm>
            <a:custGeom>
              <a:avLst/>
              <a:gdLst/>
              <a:ahLst/>
              <a:cxnLst/>
              <a:rect l="0" t="0" r="0" b="0"/>
              <a:pathLst>
                <a:path w="133063" h="69907">
                  <a:moveTo>
                    <a:pt x="6151" y="69906"/>
                  </a:moveTo>
                  <a:lnTo>
                    <a:pt x="0" y="69906"/>
                  </a:lnTo>
                  <a:lnTo>
                    <a:pt x="31136" y="69112"/>
                  </a:lnTo>
                  <a:lnTo>
                    <a:pt x="66641" y="56927"/>
                  </a:lnTo>
                  <a:lnTo>
                    <a:pt x="98032" y="40649"/>
                  </a:lnTo>
                  <a:lnTo>
                    <a:pt x="111281" y="31503"/>
                  </a:lnTo>
                  <a:lnTo>
                    <a:pt x="130967" y="8908"/>
                  </a:lnTo>
                  <a:lnTo>
                    <a:pt x="133062" y="3637"/>
                  </a:lnTo>
                  <a:lnTo>
                    <a:pt x="132827" y="1914"/>
                  </a:lnTo>
                  <a:lnTo>
                    <a:pt x="131877" y="766"/>
                  </a:lnTo>
                  <a:lnTo>
                    <a:pt x="130449" y="0"/>
                  </a:lnTo>
                  <a:lnTo>
                    <a:pt x="124630" y="1266"/>
                  </a:lnTo>
                  <a:lnTo>
                    <a:pt x="114545" y="6441"/>
                  </a:lnTo>
                  <a:lnTo>
                    <a:pt x="106163" y="12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79" name="SMARTInkShape-3980"/>
            <p:cNvSpPr/>
            <p:nvPr/>
          </p:nvSpPr>
          <p:spPr bwMode="auto">
            <a:xfrm>
              <a:off x="5180299" y="3586457"/>
              <a:ext cx="70357" cy="254976"/>
            </a:xfrm>
            <a:custGeom>
              <a:avLst/>
              <a:gdLst/>
              <a:ahLst/>
              <a:cxnLst/>
              <a:rect l="0" t="0" r="0" b="0"/>
              <a:pathLst>
                <a:path w="70357" h="254976">
                  <a:moveTo>
                    <a:pt x="13206" y="6849"/>
                  </a:moveTo>
                  <a:lnTo>
                    <a:pt x="7056" y="698"/>
                  </a:lnTo>
                  <a:lnTo>
                    <a:pt x="2565" y="0"/>
                  </a:lnTo>
                  <a:lnTo>
                    <a:pt x="1350" y="695"/>
                  </a:lnTo>
                  <a:lnTo>
                    <a:pt x="540" y="1953"/>
                  </a:lnTo>
                  <a:lnTo>
                    <a:pt x="0" y="3585"/>
                  </a:lnTo>
                  <a:lnTo>
                    <a:pt x="434" y="5467"/>
                  </a:lnTo>
                  <a:lnTo>
                    <a:pt x="8958" y="24091"/>
                  </a:lnTo>
                  <a:lnTo>
                    <a:pt x="13955" y="51883"/>
                  </a:lnTo>
                  <a:lnTo>
                    <a:pt x="22778" y="82722"/>
                  </a:lnTo>
                  <a:lnTo>
                    <a:pt x="26891" y="116995"/>
                  </a:lnTo>
                  <a:lnTo>
                    <a:pt x="31990" y="151492"/>
                  </a:lnTo>
                  <a:lnTo>
                    <a:pt x="33854" y="182175"/>
                  </a:lnTo>
                  <a:lnTo>
                    <a:pt x="32367" y="216753"/>
                  </a:lnTo>
                  <a:lnTo>
                    <a:pt x="30454" y="228727"/>
                  </a:lnTo>
                  <a:lnTo>
                    <a:pt x="33930" y="250449"/>
                  </a:lnTo>
                  <a:lnTo>
                    <a:pt x="34960" y="252593"/>
                  </a:lnTo>
                  <a:lnTo>
                    <a:pt x="36440" y="254022"/>
                  </a:lnTo>
                  <a:lnTo>
                    <a:pt x="38221" y="254975"/>
                  </a:lnTo>
                  <a:lnTo>
                    <a:pt x="44432" y="253917"/>
                  </a:lnTo>
                  <a:lnTo>
                    <a:pt x="48312" y="252523"/>
                  </a:lnTo>
                  <a:lnTo>
                    <a:pt x="54738" y="244625"/>
                  </a:lnTo>
                  <a:lnTo>
                    <a:pt x="67007" y="218254"/>
                  </a:lnTo>
                  <a:lnTo>
                    <a:pt x="70063" y="182954"/>
                  </a:lnTo>
                  <a:lnTo>
                    <a:pt x="70356" y="156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0" name="SMARTInkShape-3981"/>
            <p:cNvSpPr/>
            <p:nvPr/>
          </p:nvSpPr>
          <p:spPr bwMode="auto">
            <a:xfrm>
              <a:off x="5193593" y="3614738"/>
              <a:ext cx="107071" cy="215929"/>
            </a:xfrm>
            <a:custGeom>
              <a:avLst/>
              <a:gdLst/>
              <a:ahLst/>
              <a:cxnLst/>
              <a:rect l="0" t="0" r="0" b="0"/>
              <a:pathLst>
                <a:path w="107071" h="215929">
                  <a:moveTo>
                    <a:pt x="7057" y="0"/>
                  </a:moveTo>
                  <a:lnTo>
                    <a:pt x="3265" y="27471"/>
                  </a:lnTo>
                  <a:lnTo>
                    <a:pt x="905" y="53471"/>
                  </a:lnTo>
                  <a:lnTo>
                    <a:pt x="207" y="88868"/>
                  </a:lnTo>
                  <a:lnTo>
                    <a:pt x="0" y="121934"/>
                  </a:lnTo>
                  <a:lnTo>
                    <a:pt x="3732" y="151839"/>
                  </a:lnTo>
                  <a:lnTo>
                    <a:pt x="9812" y="166967"/>
                  </a:lnTo>
                  <a:lnTo>
                    <a:pt x="17928" y="182292"/>
                  </a:lnTo>
                  <a:lnTo>
                    <a:pt x="19067" y="185822"/>
                  </a:lnTo>
                  <a:lnTo>
                    <a:pt x="20620" y="187381"/>
                  </a:lnTo>
                  <a:lnTo>
                    <a:pt x="22448" y="187627"/>
                  </a:lnTo>
                  <a:lnTo>
                    <a:pt x="24462" y="186997"/>
                  </a:lnTo>
                  <a:lnTo>
                    <a:pt x="34880" y="178525"/>
                  </a:lnTo>
                  <a:lnTo>
                    <a:pt x="39266" y="170361"/>
                  </a:lnTo>
                  <a:lnTo>
                    <a:pt x="48017" y="140997"/>
                  </a:lnTo>
                  <a:lnTo>
                    <a:pt x="56959" y="105635"/>
                  </a:lnTo>
                  <a:lnTo>
                    <a:pt x="58581" y="103761"/>
                  </a:lnTo>
                  <a:lnTo>
                    <a:pt x="60456" y="102511"/>
                  </a:lnTo>
                  <a:lnTo>
                    <a:pt x="61706" y="102472"/>
                  </a:lnTo>
                  <a:lnTo>
                    <a:pt x="62540" y="103239"/>
                  </a:lnTo>
                  <a:lnTo>
                    <a:pt x="71831" y="132241"/>
                  </a:lnTo>
                  <a:lnTo>
                    <a:pt x="80971" y="163616"/>
                  </a:lnTo>
                  <a:lnTo>
                    <a:pt x="85510" y="196067"/>
                  </a:lnTo>
                  <a:lnTo>
                    <a:pt x="91667" y="215545"/>
                  </a:lnTo>
                  <a:lnTo>
                    <a:pt x="92832" y="215928"/>
                  </a:lnTo>
                  <a:lnTo>
                    <a:pt x="94404" y="214595"/>
                  </a:lnTo>
                  <a:lnTo>
                    <a:pt x="102627" y="201051"/>
                  </a:lnTo>
                  <a:lnTo>
                    <a:pt x="105753" y="176340"/>
                  </a:lnTo>
                  <a:lnTo>
                    <a:pt x="106485" y="152986"/>
                  </a:lnTo>
                  <a:lnTo>
                    <a:pt x="106810" y="127525"/>
                  </a:lnTo>
                  <a:lnTo>
                    <a:pt x="106954" y="102979"/>
                  </a:lnTo>
                  <a:lnTo>
                    <a:pt x="107018" y="78841"/>
                  </a:lnTo>
                  <a:lnTo>
                    <a:pt x="107054" y="49289"/>
                  </a:lnTo>
                  <a:lnTo>
                    <a:pt x="10707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1" name="SMARTInkShape-3982"/>
            <p:cNvSpPr/>
            <p:nvPr/>
          </p:nvSpPr>
          <p:spPr bwMode="auto">
            <a:xfrm>
              <a:off x="5130941" y="3636169"/>
              <a:ext cx="89331" cy="181470"/>
            </a:xfrm>
            <a:custGeom>
              <a:avLst/>
              <a:gdLst/>
              <a:ahLst/>
              <a:cxnLst/>
              <a:rect l="0" t="0" r="0" b="0"/>
              <a:pathLst>
                <a:path w="89331" h="181470">
                  <a:moveTo>
                    <a:pt x="33989" y="71437"/>
                  </a:moveTo>
                  <a:lnTo>
                    <a:pt x="27839" y="71437"/>
                  </a:lnTo>
                  <a:lnTo>
                    <a:pt x="21339" y="76347"/>
                  </a:lnTo>
                  <a:lnTo>
                    <a:pt x="16991" y="77588"/>
                  </a:lnTo>
                  <a:lnTo>
                    <a:pt x="12412" y="82373"/>
                  </a:lnTo>
                  <a:lnTo>
                    <a:pt x="3005" y="94588"/>
                  </a:lnTo>
                  <a:lnTo>
                    <a:pt x="375" y="103952"/>
                  </a:lnTo>
                  <a:lnTo>
                    <a:pt x="0" y="116050"/>
                  </a:lnTo>
                  <a:lnTo>
                    <a:pt x="8338" y="146457"/>
                  </a:lnTo>
                  <a:lnTo>
                    <a:pt x="18893" y="161575"/>
                  </a:lnTo>
                  <a:lnTo>
                    <a:pt x="42242" y="180526"/>
                  </a:lnTo>
                  <a:lnTo>
                    <a:pt x="45841" y="181469"/>
                  </a:lnTo>
                  <a:lnTo>
                    <a:pt x="54074" y="180401"/>
                  </a:lnTo>
                  <a:lnTo>
                    <a:pt x="67634" y="171544"/>
                  </a:lnTo>
                  <a:lnTo>
                    <a:pt x="77914" y="155073"/>
                  </a:lnTo>
                  <a:lnTo>
                    <a:pt x="87704" y="121678"/>
                  </a:lnTo>
                  <a:lnTo>
                    <a:pt x="89330" y="89145"/>
                  </a:lnTo>
                  <a:lnTo>
                    <a:pt x="85929" y="53577"/>
                  </a:lnTo>
                  <a:lnTo>
                    <a:pt x="84569" y="17991"/>
                  </a:lnTo>
                  <a:lnTo>
                    <a:pt x="8399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2" name="SMARTInkShape-3983"/>
            <p:cNvSpPr/>
            <p:nvPr/>
          </p:nvSpPr>
          <p:spPr bwMode="auto">
            <a:xfrm>
              <a:off x="5017941" y="3700463"/>
              <a:ext cx="125560" cy="162232"/>
            </a:xfrm>
            <a:custGeom>
              <a:avLst/>
              <a:gdLst/>
              <a:ahLst/>
              <a:cxnLst/>
              <a:rect l="0" t="0" r="0" b="0"/>
              <a:pathLst>
                <a:path w="125560" h="162232">
                  <a:moveTo>
                    <a:pt x="4114" y="0"/>
                  </a:moveTo>
                  <a:lnTo>
                    <a:pt x="4114" y="9942"/>
                  </a:lnTo>
                  <a:lnTo>
                    <a:pt x="0" y="26423"/>
                  </a:lnTo>
                  <a:lnTo>
                    <a:pt x="3067" y="58606"/>
                  </a:lnTo>
                  <a:lnTo>
                    <a:pt x="5921" y="86156"/>
                  </a:lnTo>
                  <a:lnTo>
                    <a:pt x="11795" y="114427"/>
                  </a:lnTo>
                  <a:lnTo>
                    <a:pt x="18326" y="149741"/>
                  </a:lnTo>
                  <a:lnTo>
                    <a:pt x="21808" y="157303"/>
                  </a:lnTo>
                  <a:lnTo>
                    <a:pt x="23848" y="159637"/>
                  </a:lnTo>
                  <a:lnTo>
                    <a:pt x="28231" y="162231"/>
                  </a:lnTo>
                  <a:lnTo>
                    <a:pt x="29718" y="161335"/>
                  </a:lnTo>
                  <a:lnTo>
                    <a:pt x="42249" y="133317"/>
                  </a:lnTo>
                  <a:lnTo>
                    <a:pt x="46370" y="107322"/>
                  </a:lnTo>
                  <a:lnTo>
                    <a:pt x="51472" y="75631"/>
                  </a:lnTo>
                  <a:lnTo>
                    <a:pt x="53337" y="46574"/>
                  </a:lnTo>
                  <a:lnTo>
                    <a:pt x="54018" y="15217"/>
                  </a:lnTo>
                  <a:lnTo>
                    <a:pt x="54846" y="13319"/>
                  </a:lnTo>
                  <a:lnTo>
                    <a:pt x="56192" y="12848"/>
                  </a:lnTo>
                  <a:lnTo>
                    <a:pt x="57883" y="13328"/>
                  </a:lnTo>
                  <a:lnTo>
                    <a:pt x="59011" y="15235"/>
                  </a:lnTo>
                  <a:lnTo>
                    <a:pt x="66771" y="50007"/>
                  </a:lnTo>
                  <a:lnTo>
                    <a:pt x="75700" y="84078"/>
                  </a:lnTo>
                  <a:lnTo>
                    <a:pt x="87478" y="115523"/>
                  </a:lnTo>
                  <a:lnTo>
                    <a:pt x="92230" y="125691"/>
                  </a:lnTo>
                  <a:lnTo>
                    <a:pt x="95402" y="129038"/>
                  </a:lnTo>
                  <a:lnTo>
                    <a:pt x="103160" y="132756"/>
                  </a:lnTo>
                  <a:lnTo>
                    <a:pt x="106658" y="132954"/>
                  </a:lnTo>
                  <a:lnTo>
                    <a:pt x="112661" y="131057"/>
                  </a:lnTo>
                  <a:lnTo>
                    <a:pt x="117974" y="125452"/>
                  </a:lnTo>
                  <a:lnTo>
                    <a:pt x="120502" y="121734"/>
                  </a:lnTo>
                  <a:lnTo>
                    <a:pt x="124061" y="105125"/>
                  </a:lnTo>
                  <a:lnTo>
                    <a:pt x="125263" y="70742"/>
                  </a:lnTo>
                  <a:lnTo>
                    <a:pt x="125559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3" name="SMARTInkShape-3984"/>
            <p:cNvSpPr/>
            <p:nvPr/>
          </p:nvSpPr>
          <p:spPr bwMode="auto">
            <a:xfrm>
              <a:off x="4914900" y="3687625"/>
              <a:ext cx="53771" cy="250665"/>
            </a:xfrm>
            <a:custGeom>
              <a:avLst/>
              <a:gdLst/>
              <a:ahLst/>
              <a:cxnLst/>
              <a:rect l="0" t="0" r="0" b="0"/>
              <a:pathLst>
                <a:path w="53771" h="250665">
                  <a:moveTo>
                    <a:pt x="0" y="48556"/>
                  </a:moveTo>
                  <a:lnTo>
                    <a:pt x="794" y="67238"/>
                  </a:lnTo>
                  <a:lnTo>
                    <a:pt x="6152" y="99141"/>
                  </a:lnTo>
                  <a:lnTo>
                    <a:pt x="11857" y="128046"/>
                  </a:lnTo>
                  <a:lnTo>
                    <a:pt x="15924" y="163506"/>
                  </a:lnTo>
                  <a:lnTo>
                    <a:pt x="20344" y="197292"/>
                  </a:lnTo>
                  <a:lnTo>
                    <a:pt x="26942" y="232008"/>
                  </a:lnTo>
                  <a:lnTo>
                    <a:pt x="28360" y="250514"/>
                  </a:lnTo>
                  <a:lnTo>
                    <a:pt x="28432" y="250664"/>
                  </a:lnTo>
                  <a:lnTo>
                    <a:pt x="28480" y="249970"/>
                  </a:lnTo>
                  <a:lnTo>
                    <a:pt x="22909" y="231106"/>
                  </a:lnTo>
                  <a:lnTo>
                    <a:pt x="17931" y="197504"/>
                  </a:lnTo>
                  <a:lnTo>
                    <a:pt x="13790" y="173493"/>
                  </a:lnTo>
                  <a:lnTo>
                    <a:pt x="9304" y="146946"/>
                  </a:lnTo>
                  <a:lnTo>
                    <a:pt x="4664" y="119272"/>
                  </a:lnTo>
                  <a:lnTo>
                    <a:pt x="2073" y="91098"/>
                  </a:lnTo>
                  <a:lnTo>
                    <a:pt x="1715" y="64289"/>
                  </a:lnTo>
                  <a:lnTo>
                    <a:pt x="5182" y="32139"/>
                  </a:lnTo>
                  <a:lnTo>
                    <a:pt x="7357" y="9561"/>
                  </a:lnTo>
                  <a:lnTo>
                    <a:pt x="8873" y="5891"/>
                  </a:lnTo>
                  <a:lnTo>
                    <a:pt x="10678" y="3444"/>
                  </a:lnTo>
                  <a:lnTo>
                    <a:pt x="16916" y="725"/>
                  </a:lnTo>
                  <a:lnTo>
                    <a:pt x="20803" y="0"/>
                  </a:lnTo>
                  <a:lnTo>
                    <a:pt x="24981" y="1104"/>
                  </a:lnTo>
                  <a:lnTo>
                    <a:pt x="33857" y="6564"/>
                  </a:lnTo>
                  <a:lnTo>
                    <a:pt x="43986" y="18564"/>
                  </a:lnTo>
                  <a:lnTo>
                    <a:pt x="47331" y="27553"/>
                  </a:lnTo>
                  <a:lnTo>
                    <a:pt x="53770" y="56697"/>
                  </a:lnTo>
                  <a:lnTo>
                    <a:pt x="50680" y="76633"/>
                  </a:lnTo>
                  <a:lnTo>
                    <a:pt x="40256" y="102946"/>
                  </a:lnTo>
                  <a:lnTo>
                    <a:pt x="35620" y="108448"/>
                  </a:lnTo>
                  <a:lnTo>
                    <a:pt x="33271" y="109915"/>
                  </a:lnTo>
                  <a:lnTo>
                    <a:pt x="30912" y="110100"/>
                  </a:lnTo>
                  <a:lnTo>
                    <a:pt x="26174" y="108188"/>
                  </a:lnTo>
                  <a:lnTo>
                    <a:pt x="19044" y="98857"/>
                  </a:lnTo>
                  <a:lnTo>
                    <a:pt x="14288" y="699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4" name="SMARTInkShape-3985"/>
            <p:cNvSpPr/>
            <p:nvPr/>
          </p:nvSpPr>
          <p:spPr bwMode="auto">
            <a:xfrm>
              <a:off x="4772025" y="3704816"/>
              <a:ext cx="142876" cy="179724"/>
            </a:xfrm>
            <a:custGeom>
              <a:avLst/>
              <a:gdLst/>
              <a:ahLst/>
              <a:cxnLst/>
              <a:rect l="0" t="0" r="0" b="0"/>
              <a:pathLst>
                <a:path w="142876" h="179724">
                  <a:moveTo>
                    <a:pt x="0" y="38509"/>
                  </a:moveTo>
                  <a:lnTo>
                    <a:pt x="0" y="69376"/>
                  </a:lnTo>
                  <a:lnTo>
                    <a:pt x="0" y="101609"/>
                  </a:lnTo>
                  <a:lnTo>
                    <a:pt x="0" y="131142"/>
                  </a:lnTo>
                  <a:lnTo>
                    <a:pt x="5703" y="158319"/>
                  </a:lnTo>
                  <a:lnTo>
                    <a:pt x="14223" y="177647"/>
                  </a:lnTo>
                  <a:lnTo>
                    <a:pt x="15832" y="178893"/>
                  </a:lnTo>
                  <a:lnTo>
                    <a:pt x="17698" y="179723"/>
                  </a:lnTo>
                  <a:lnTo>
                    <a:pt x="18943" y="179483"/>
                  </a:lnTo>
                  <a:lnTo>
                    <a:pt x="19772" y="178529"/>
                  </a:lnTo>
                  <a:lnTo>
                    <a:pt x="20325" y="177099"/>
                  </a:lnTo>
                  <a:lnTo>
                    <a:pt x="21334" y="144662"/>
                  </a:lnTo>
                  <a:lnTo>
                    <a:pt x="21412" y="111189"/>
                  </a:lnTo>
                  <a:lnTo>
                    <a:pt x="21425" y="83415"/>
                  </a:lnTo>
                  <a:lnTo>
                    <a:pt x="23547" y="47703"/>
                  </a:lnTo>
                  <a:lnTo>
                    <a:pt x="33788" y="12858"/>
                  </a:lnTo>
                  <a:lnTo>
                    <a:pt x="35654" y="6471"/>
                  </a:lnTo>
                  <a:lnTo>
                    <a:pt x="39129" y="986"/>
                  </a:lnTo>
                  <a:lnTo>
                    <a:pt x="40374" y="0"/>
                  </a:lnTo>
                  <a:lnTo>
                    <a:pt x="41203" y="137"/>
                  </a:lnTo>
                  <a:lnTo>
                    <a:pt x="41756" y="1021"/>
                  </a:lnTo>
                  <a:lnTo>
                    <a:pt x="42535" y="6059"/>
                  </a:lnTo>
                  <a:lnTo>
                    <a:pt x="31452" y="38986"/>
                  </a:lnTo>
                  <a:lnTo>
                    <a:pt x="23125" y="74208"/>
                  </a:lnTo>
                  <a:lnTo>
                    <a:pt x="18744" y="85067"/>
                  </a:lnTo>
                  <a:lnTo>
                    <a:pt x="18385" y="95185"/>
                  </a:lnTo>
                  <a:lnTo>
                    <a:pt x="24622" y="114615"/>
                  </a:lnTo>
                  <a:lnTo>
                    <a:pt x="27527" y="117822"/>
                  </a:lnTo>
                  <a:lnTo>
                    <a:pt x="34988" y="121384"/>
                  </a:lnTo>
                  <a:lnTo>
                    <a:pt x="65850" y="123984"/>
                  </a:lnTo>
                  <a:lnTo>
                    <a:pt x="77156" y="119890"/>
                  </a:lnTo>
                  <a:lnTo>
                    <a:pt x="107909" y="104759"/>
                  </a:lnTo>
                  <a:lnTo>
                    <a:pt x="142875" y="813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5" name="SMARTInkShape-3986"/>
            <p:cNvSpPr/>
            <p:nvPr/>
          </p:nvSpPr>
          <p:spPr bwMode="auto">
            <a:xfrm>
              <a:off x="4687290" y="3764756"/>
              <a:ext cx="84736" cy="106589"/>
            </a:xfrm>
            <a:custGeom>
              <a:avLst/>
              <a:gdLst/>
              <a:ahLst/>
              <a:cxnLst/>
              <a:rect l="0" t="0" r="0" b="0"/>
              <a:pathLst>
                <a:path w="84736" h="106589">
                  <a:moveTo>
                    <a:pt x="6154" y="0"/>
                  </a:moveTo>
                  <a:lnTo>
                    <a:pt x="6154" y="6151"/>
                  </a:lnTo>
                  <a:lnTo>
                    <a:pt x="3" y="23151"/>
                  </a:lnTo>
                  <a:lnTo>
                    <a:pt x="0" y="43820"/>
                  </a:lnTo>
                  <a:lnTo>
                    <a:pt x="6303" y="78603"/>
                  </a:lnTo>
                  <a:lnTo>
                    <a:pt x="11666" y="93758"/>
                  </a:lnTo>
                  <a:lnTo>
                    <a:pt x="16012" y="100672"/>
                  </a:lnTo>
                  <a:lnTo>
                    <a:pt x="19076" y="102834"/>
                  </a:lnTo>
                  <a:lnTo>
                    <a:pt x="26714" y="105235"/>
                  </a:lnTo>
                  <a:lnTo>
                    <a:pt x="39939" y="106588"/>
                  </a:lnTo>
                  <a:lnTo>
                    <a:pt x="49215" y="102670"/>
                  </a:lnTo>
                  <a:lnTo>
                    <a:pt x="53911" y="99403"/>
                  </a:lnTo>
                  <a:lnTo>
                    <a:pt x="61246" y="89423"/>
                  </a:lnTo>
                  <a:lnTo>
                    <a:pt x="74939" y="55109"/>
                  </a:lnTo>
                  <a:lnTo>
                    <a:pt x="84735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6" name="SMARTInkShape-3987"/>
            <p:cNvSpPr/>
            <p:nvPr/>
          </p:nvSpPr>
          <p:spPr bwMode="auto">
            <a:xfrm>
              <a:off x="4579144" y="3714750"/>
              <a:ext cx="100013" cy="187686"/>
            </a:xfrm>
            <a:custGeom>
              <a:avLst/>
              <a:gdLst/>
              <a:ahLst/>
              <a:cxnLst/>
              <a:rect l="0" t="0" r="0" b="0"/>
              <a:pathLst>
                <a:path w="100013" h="187686">
                  <a:moveTo>
                    <a:pt x="0" y="0"/>
                  </a:moveTo>
                  <a:lnTo>
                    <a:pt x="0" y="32132"/>
                  </a:lnTo>
                  <a:lnTo>
                    <a:pt x="0" y="67378"/>
                  </a:lnTo>
                  <a:lnTo>
                    <a:pt x="0" y="99251"/>
                  </a:lnTo>
                  <a:lnTo>
                    <a:pt x="0" y="130037"/>
                  </a:lnTo>
                  <a:lnTo>
                    <a:pt x="794" y="157478"/>
                  </a:lnTo>
                  <a:lnTo>
                    <a:pt x="3792" y="168151"/>
                  </a:lnTo>
                  <a:lnTo>
                    <a:pt x="5703" y="171632"/>
                  </a:lnTo>
                  <a:lnTo>
                    <a:pt x="7771" y="173953"/>
                  </a:lnTo>
                  <a:lnTo>
                    <a:pt x="12185" y="176531"/>
                  </a:lnTo>
                  <a:lnTo>
                    <a:pt x="16793" y="177677"/>
                  </a:lnTo>
                  <a:lnTo>
                    <a:pt x="19132" y="175601"/>
                  </a:lnTo>
                  <a:lnTo>
                    <a:pt x="23849" y="166945"/>
                  </a:lnTo>
                  <a:lnTo>
                    <a:pt x="30069" y="135138"/>
                  </a:lnTo>
                  <a:lnTo>
                    <a:pt x="34975" y="100728"/>
                  </a:lnTo>
                  <a:lnTo>
                    <a:pt x="34704" y="85055"/>
                  </a:lnTo>
                  <a:lnTo>
                    <a:pt x="31828" y="78019"/>
                  </a:lnTo>
                  <a:lnTo>
                    <a:pt x="30744" y="77413"/>
                  </a:lnTo>
                  <a:lnTo>
                    <a:pt x="30021" y="78596"/>
                  </a:lnTo>
                  <a:lnTo>
                    <a:pt x="28659" y="112778"/>
                  </a:lnTo>
                  <a:lnTo>
                    <a:pt x="29385" y="142574"/>
                  </a:lnTo>
                  <a:lnTo>
                    <a:pt x="38520" y="174762"/>
                  </a:lnTo>
                  <a:lnTo>
                    <a:pt x="45368" y="186278"/>
                  </a:lnTo>
                  <a:lnTo>
                    <a:pt x="48501" y="187685"/>
                  </a:lnTo>
                  <a:lnTo>
                    <a:pt x="56216" y="187132"/>
                  </a:lnTo>
                  <a:lnTo>
                    <a:pt x="59702" y="185080"/>
                  </a:lnTo>
                  <a:lnTo>
                    <a:pt x="65693" y="178566"/>
                  </a:lnTo>
                  <a:lnTo>
                    <a:pt x="80915" y="149249"/>
                  </a:lnTo>
                  <a:lnTo>
                    <a:pt x="89768" y="117423"/>
                  </a:lnTo>
                  <a:lnTo>
                    <a:pt x="96624" y="83652"/>
                  </a:lnTo>
                  <a:lnTo>
                    <a:pt x="100012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87" name="SMARTInkShape-3988"/>
            <p:cNvSpPr/>
            <p:nvPr/>
          </p:nvSpPr>
          <p:spPr bwMode="auto">
            <a:xfrm>
              <a:off x="4421981" y="3657894"/>
              <a:ext cx="120578" cy="226027"/>
            </a:xfrm>
            <a:custGeom>
              <a:avLst/>
              <a:gdLst/>
              <a:ahLst/>
              <a:cxnLst/>
              <a:rect l="0" t="0" r="0" b="0"/>
              <a:pathLst>
                <a:path w="120578" h="226027">
                  <a:moveTo>
                    <a:pt x="0" y="6850"/>
                  </a:moveTo>
                  <a:lnTo>
                    <a:pt x="0" y="699"/>
                  </a:lnTo>
                  <a:lnTo>
                    <a:pt x="794" y="368"/>
                  </a:lnTo>
                  <a:lnTo>
                    <a:pt x="3792" y="0"/>
                  </a:lnTo>
                  <a:lnTo>
                    <a:pt x="4910" y="1490"/>
                  </a:lnTo>
                  <a:lnTo>
                    <a:pt x="6703" y="13170"/>
                  </a:lnTo>
                  <a:lnTo>
                    <a:pt x="9130" y="25127"/>
                  </a:lnTo>
                  <a:lnTo>
                    <a:pt x="18518" y="58175"/>
                  </a:lnTo>
                  <a:lnTo>
                    <a:pt x="22972" y="91189"/>
                  </a:lnTo>
                  <a:lnTo>
                    <a:pt x="27469" y="124669"/>
                  </a:lnTo>
                  <a:lnTo>
                    <a:pt x="27563" y="155359"/>
                  </a:lnTo>
                  <a:lnTo>
                    <a:pt x="21717" y="183463"/>
                  </a:lnTo>
                  <a:lnTo>
                    <a:pt x="21622" y="183329"/>
                  </a:lnTo>
                  <a:lnTo>
                    <a:pt x="21516" y="181064"/>
                  </a:lnTo>
                  <a:lnTo>
                    <a:pt x="27097" y="158889"/>
                  </a:lnTo>
                  <a:lnTo>
                    <a:pt x="29506" y="143479"/>
                  </a:lnTo>
                  <a:lnTo>
                    <a:pt x="41871" y="114183"/>
                  </a:lnTo>
                  <a:lnTo>
                    <a:pt x="48772" y="100591"/>
                  </a:lnTo>
                  <a:lnTo>
                    <a:pt x="59776" y="89258"/>
                  </a:lnTo>
                  <a:lnTo>
                    <a:pt x="79360" y="77746"/>
                  </a:lnTo>
                  <a:lnTo>
                    <a:pt x="96451" y="73100"/>
                  </a:lnTo>
                  <a:lnTo>
                    <a:pt x="101607" y="74035"/>
                  </a:lnTo>
                  <a:lnTo>
                    <a:pt x="111569" y="79308"/>
                  </a:lnTo>
                  <a:lnTo>
                    <a:pt x="114861" y="82937"/>
                  </a:lnTo>
                  <a:lnTo>
                    <a:pt x="118518" y="91202"/>
                  </a:lnTo>
                  <a:lnTo>
                    <a:pt x="120577" y="108572"/>
                  </a:lnTo>
                  <a:lnTo>
                    <a:pt x="115570" y="141478"/>
                  </a:lnTo>
                  <a:lnTo>
                    <a:pt x="106937" y="176436"/>
                  </a:lnTo>
                  <a:lnTo>
                    <a:pt x="93796" y="206507"/>
                  </a:lnTo>
                  <a:lnTo>
                    <a:pt x="84324" y="220612"/>
                  </a:lnTo>
                  <a:lnTo>
                    <a:pt x="76901" y="224886"/>
                  </a:lnTo>
                  <a:lnTo>
                    <a:pt x="72699" y="226026"/>
                  </a:lnTo>
                  <a:lnTo>
                    <a:pt x="69103" y="225198"/>
                  </a:lnTo>
                  <a:lnTo>
                    <a:pt x="62992" y="220046"/>
                  </a:lnTo>
                  <a:lnTo>
                    <a:pt x="59747" y="212464"/>
                  </a:lnTo>
                  <a:lnTo>
                    <a:pt x="57150" y="199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91" name="SMARTInkShape-Group806"/>
          <p:cNvGrpSpPr/>
          <p:nvPr/>
        </p:nvGrpSpPr>
        <p:grpSpPr>
          <a:xfrm>
            <a:off x="8166933" y="2400594"/>
            <a:ext cx="912774" cy="2462606"/>
            <a:chOff x="8166933" y="2400594"/>
            <a:chExt cx="912774" cy="2462606"/>
          </a:xfrm>
        </p:grpSpPr>
        <p:sp>
          <p:nvSpPr>
            <p:cNvPr id="2539089" name="SMARTInkShape-3989"/>
            <p:cNvSpPr/>
            <p:nvPr/>
          </p:nvSpPr>
          <p:spPr bwMode="auto">
            <a:xfrm>
              <a:off x="8166933" y="4708060"/>
              <a:ext cx="176968" cy="155140"/>
            </a:xfrm>
            <a:custGeom>
              <a:avLst/>
              <a:gdLst/>
              <a:ahLst/>
              <a:cxnLst/>
              <a:rect l="0" t="0" r="0" b="0"/>
              <a:pathLst>
                <a:path w="176968" h="155140">
                  <a:moveTo>
                    <a:pt x="91242" y="28246"/>
                  </a:moveTo>
                  <a:lnTo>
                    <a:pt x="91242" y="17604"/>
                  </a:lnTo>
                  <a:lnTo>
                    <a:pt x="93359" y="13462"/>
                  </a:lnTo>
                  <a:lnTo>
                    <a:pt x="97393" y="8128"/>
                  </a:lnTo>
                  <a:lnTo>
                    <a:pt x="98091" y="3412"/>
                  </a:lnTo>
                  <a:lnTo>
                    <a:pt x="97396" y="2165"/>
                  </a:lnTo>
                  <a:lnTo>
                    <a:pt x="96139" y="1334"/>
                  </a:lnTo>
                  <a:lnTo>
                    <a:pt x="92209" y="0"/>
                  </a:lnTo>
                  <a:lnTo>
                    <a:pt x="87737" y="3561"/>
                  </a:lnTo>
                  <a:lnTo>
                    <a:pt x="85715" y="9602"/>
                  </a:lnTo>
                  <a:lnTo>
                    <a:pt x="82460" y="21928"/>
                  </a:lnTo>
                  <a:lnTo>
                    <a:pt x="74250" y="40316"/>
                  </a:lnTo>
                  <a:lnTo>
                    <a:pt x="44163" y="72534"/>
                  </a:lnTo>
                  <a:lnTo>
                    <a:pt x="9533" y="103310"/>
                  </a:lnTo>
                  <a:lnTo>
                    <a:pt x="2033" y="111254"/>
                  </a:lnTo>
                  <a:lnTo>
                    <a:pt x="0" y="116203"/>
                  </a:lnTo>
                  <a:lnTo>
                    <a:pt x="251" y="117840"/>
                  </a:lnTo>
                  <a:lnTo>
                    <a:pt x="1213" y="118932"/>
                  </a:lnTo>
                  <a:lnTo>
                    <a:pt x="4398" y="120145"/>
                  </a:lnTo>
                  <a:lnTo>
                    <a:pt x="37537" y="123175"/>
                  </a:lnTo>
                  <a:lnTo>
                    <a:pt x="72873" y="131047"/>
                  </a:lnTo>
                  <a:lnTo>
                    <a:pt x="100969" y="141697"/>
                  </a:lnTo>
                  <a:lnTo>
                    <a:pt x="129402" y="151114"/>
                  </a:lnTo>
                  <a:lnTo>
                    <a:pt x="150350" y="155139"/>
                  </a:lnTo>
                  <a:lnTo>
                    <a:pt x="161433" y="153964"/>
                  </a:lnTo>
                  <a:lnTo>
                    <a:pt x="176967" y="1496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90" name="SMARTInkShape-3990"/>
            <p:cNvSpPr/>
            <p:nvPr/>
          </p:nvSpPr>
          <p:spPr bwMode="auto">
            <a:xfrm>
              <a:off x="8171220" y="2400594"/>
              <a:ext cx="908487" cy="2441752"/>
            </a:xfrm>
            <a:custGeom>
              <a:avLst/>
              <a:gdLst/>
              <a:ahLst/>
              <a:cxnLst/>
              <a:rect l="0" t="0" r="0" b="0"/>
              <a:pathLst>
                <a:path w="908487" h="2441752">
                  <a:moveTo>
                    <a:pt x="622736" y="6850"/>
                  </a:moveTo>
                  <a:lnTo>
                    <a:pt x="608474" y="6850"/>
                  </a:lnTo>
                  <a:lnTo>
                    <a:pt x="615299" y="0"/>
                  </a:lnTo>
                  <a:lnTo>
                    <a:pt x="615567" y="5883"/>
                  </a:lnTo>
                  <a:lnTo>
                    <a:pt x="614782" y="6205"/>
                  </a:lnTo>
                  <a:lnTo>
                    <a:pt x="609439" y="6765"/>
                  </a:lnTo>
                  <a:lnTo>
                    <a:pt x="612535" y="6825"/>
                  </a:lnTo>
                  <a:lnTo>
                    <a:pt x="613554" y="7627"/>
                  </a:lnTo>
                  <a:lnTo>
                    <a:pt x="614687" y="10635"/>
                  </a:lnTo>
                  <a:lnTo>
                    <a:pt x="615782" y="10961"/>
                  </a:lnTo>
                  <a:lnTo>
                    <a:pt x="628569" y="7057"/>
                  </a:lnTo>
                  <a:lnTo>
                    <a:pt x="664231" y="6850"/>
                  </a:lnTo>
                  <a:lnTo>
                    <a:pt x="698880" y="6850"/>
                  </a:lnTo>
                  <a:lnTo>
                    <a:pt x="703673" y="6850"/>
                  </a:lnTo>
                  <a:lnTo>
                    <a:pt x="708450" y="8966"/>
                  </a:lnTo>
                  <a:lnTo>
                    <a:pt x="713218" y="11759"/>
                  </a:lnTo>
                  <a:lnTo>
                    <a:pt x="721337" y="13699"/>
                  </a:lnTo>
                  <a:lnTo>
                    <a:pt x="726123" y="13906"/>
                  </a:lnTo>
                  <a:lnTo>
                    <a:pt x="730334" y="16071"/>
                  </a:lnTo>
                  <a:lnTo>
                    <a:pt x="734851" y="18886"/>
                  </a:lnTo>
                  <a:lnTo>
                    <a:pt x="741857" y="21264"/>
                  </a:lnTo>
                  <a:lnTo>
                    <a:pt x="777576" y="54535"/>
                  </a:lnTo>
                  <a:lnTo>
                    <a:pt x="789432" y="66389"/>
                  </a:lnTo>
                  <a:lnTo>
                    <a:pt x="792073" y="73264"/>
                  </a:lnTo>
                  <a:lnTo>
                    <a:pt x="794041" y="80817"/>
                  </a:lnTo>
                  <a:lnTo>
                    <a:pt x="798817" y="90326"/>
                  </a:lnTo>
                  <a:lnTo>
                    <a:pt x="808954" y="121297"/>
                  </a:lnTo>
                  <a:lnTo>
                    <a:pt x="825170" y="154496"/>
                  </a:lnTo>
                  <a:lnTo>
                    <a:pt x="834537" y="187825"/>
                  </a:lnTo>
                  <a:lnTo>
                    <a:pt x="840511" y="211637"/>
                  </a:lnTo>
                  <a:lnTo>
                    <a:pt x="856162" y="244975"/>
                  </a:lnTo>
                  <a:lnTo>
                    <a:pt x="862467" y="260056"/>
                  </a:lnTo>
                  <a:lnTo>
                    <a:pt x="870257" y="295113"/>
                  </a:lnTo>
                  <a:lnTo>
                    <a:pt x="876229" y="328649"/>
                  </a:lnTo>
                  <a:lnTo>
                    <a:pt x="887198" y="358427"/>
                  </a:lnTo>
                  <a:lnTo>
                    <a:pt x="892124" y="378779"/>
                  </a:lnTo>
                  <a:lnTo>
                    <a:pt x="898835" y="414103"/>
                  </a:lnTo>
                  <a:lnTo>
                    <a:pt x="904805" y="449770"/>
                  </a:lnTo>
                  <a:lnTo>
                    <a:pt x="907759" y="483248"/>
                  </a:lnTo>
                  <a:lnTo>
                    <a:pt x="908343" y="513615"/>
                  </a:lnTo>
                  <a:lnTo>
                    <a:pt x="908458" y="542544"/>
                  </a:lnTo>
                  <a:lnTo>
                    <a:pt x="908481" y="576098"/>
                  </a:lnTo>
                  <a:lnTo>
                    <a:pt x="908485" y="608597"/>
                  </a:lnTo>
                  <a:lnTo>
                    <a:pt x="908486" y="641563"/>
                  </a:lnTo>
                  <a:lnTo>
                    <a:pt x="903576" y="676708"/>
                  </a:lnTo>
                  <a:lnTo>
                    <a:pt x="902004" y="704771"/>
                  </a:lnTo>
                  <a:lnTo>
                    <a:pt x="900745" y="733195"/>
                  </a:lnTo>
                  <a:lnTo>
                    <a:pt x="896491" y="761725"/>
                  </a:lnTo>
                  <a:lnTo>
                    <a:pt x="894084" y="790287"/>
                  </a:lnTo>
                  <a:lnTo>
                    <a:pt x="888697" y="819652"/>
                  </a:lnTo>
                  <a:lnTo>
                    <a:pt x="882867" y="852341"/>
                  </a:lnTo>
                  <a:lnTo>
                    <a:pt x="879993" y="882488"/>
                  </a:lnTo>
                  <a:lnTo>
                    <a:pt x="874467" y="912322"/>
                  </a:lnTo>
                  <a:lnTo>
                    <a:pt x="868597" y="945151"/>
                  </a:lnTo>
                  <a:lnTo>
                    <a:pt x="864918" y="976133"/>
                  </a:lnTo>
                  <a:lnTo>
                    <a:pt x="855272" y="1010095"/>
                  </a:lnTo>
                  <a:lnTo>
                    <a:pt x="847034" y="1045294"/>
                  </a:lnTo>
                  <a:lnTo>
                    <a:pt x="839566" y="1080858"/>
                  </a:lnTo>
                  <a:lnTo>
                    <a:pt x="833120" y="1116532"/>
                  </a:lnTo>
                  <a:lnTo>
                    <a:pt x="830064" y="1152237"/>
                  </a:lnTo>
                  <a:lnTo>
                    <a:pt x="823690" y="1187951"/>
                  </a:lnTo>
                  <a:lnTo>
                    <a:pt x="812894" y="1223669"/>
                  </a:lnTo>
                  <a:lnTo>
                    <a:pt x="804315" y="1258594"/>
                  </a:lnTo>
                  <a:lnTo>
                    <a:pt x="796747" y="1290197"/>
                  </a:lnTo>
                  <a:lnTo>
                    <a:pt x="789476" y="1324343"/>
                  </a:lnTo>
                  <a:lnTo>
                    <a:pt x="781502" y="1359596"/>
                  </a:lnTo>
                  <a:lnTo>
                    <a:pt x="770231" y="1395177"/>
                  </a:lnTo>
                  <a:lnTo>
                    <a:pt x="760719" y="1430061"/>
                  </a:lnTo>
                  <a:lnTo>
                    <a:pt x="748198" y="1461652"/>
                  </a:lnTo>
                  <a:lnTo>
                    <a:pt x="735229" y="1495795"/>
                  </a:lnTo>
                  <a:lnTo>
                    <a:pt x="728824" y="1519238"/>
                  </a:lnTo>
                  <a:lnTo>
                    <a:pt x="716982" y="1553470"/>
                  </a:lnTo>
                  <a:lnTo>
                    <a:pt x="709380" y="1573711"/>
                  </a:lnTo>
                  <a:lnTo>
                    <a:pt x="701136" y="1593556"/>
                  </a:lnTo>
                  <a:lnTo>
                    <a:pt x="692465" y="1613135"/>
                  </a:lnTo>
                  <a:lnTo>
                    <a:pt x="683510" y="1632538"/>
                  </a:lnTo>
                  <a:lnTo>
                    <a:pt x="675158" y="1651029"/>
                  </a:lnTo>
                  <a:lnTo>
                    <a:pt x="659529" y="1686392"/>
                  </a:lnTo>
                  <a:lnTo>
                    <a:pt x="644645" y="1720630"/>
                  </a:lnTo>
                  <a:lnTo>
                    <a:pt x="630886" y="1752780"/>
                  </a:lnTo>
                  <a:lnTo>
                    <a:pt x="619479" y="1780298"/>
                  </a:lnTo>
                  <a:lnTo>
                    <a:pt x="607001" y="1805757"/>
                  </a:lnTo>
                  <a:lnTo>
                    <a:pt x="594312" y="1830302"/>
                  </a:lnTo>
                  <a:lnTo>
                    <a:pt x="577449" y="1865639"/>
                  </a:lnTo>
                  <a:lnTo>
                    <a:pt x="558518" y="1896570"/>
                  </a:lnTo>
                  <a:lnTo>
                    <a:pt x="541708" y="1926637"/>
                  </a:lnTo>
                  <a:lnTo>
                    <a:pt x="521999" y="1959534"/>
                  </a:lnTo>
                  <a:lnTo>
                    <a:pt x="501077" y="1989743"/>
                  </a:lnTo>
                  <a:lnTo>
                    <a:pt x="479004" y="2018802"/>
                  </a:lnTo>
                  <a:lnTo>
                    <a:pt x="453502" y="2046727"/>
                  </a:lnTo>
                  <a:lnTo>
                    <a:pt x="423148" y="2077898"/>
                  </a:lnTo>
                  <a:lnTo>
                    <a:pt x="387844" y="2113378"/>
                  </a:lnTo>
                  <a:lnTo>
                    <a:pt x="357432" y="2143813"/>
                  </a:lnTo>
                  <a:lnTo>
                    <a:pt x="322569" y="2178679"/>
                  </a:lnTo>
                  <a:lnTo>
                    <a:pt x="303346" y="2202136"/>
                  </a:lnTo>
                  <a:lnTo>
                    <a:pt x="285479" y="2229194"/>
                  </a:lnTo>
                  <a:lnTo>
                    <a:pt x="258109" y="2262990"/>
                  </a:lnTo>
                  <a:lnTo>
                    <a:pt x="222647" y="2297708"/>
                  </a:lnTo>
                  <a:lnTo>
                    <a:pt x="190311" y="2322384"/>
                  </a:lnTo>
                  <a:lnTo>
                    <a:pt x="158259" y="2345280"/>
                  </a:lnTo>
                  <a:lnTo>
                    <a:pt x="124294" y="2369793"/>
                  </a:lnTo>
                  <a:lnTo>
                    <a:pt x="94418" y="2390157"/>
                  </a:lnTo>
                  <a:lnTo>
                    <a:pt x="60539" y="2406480"/>
                  </a:lnTo>
                  <a:lnTo>
                    <a:pt x="25169" y="2423779"/>
                  </a:lnTo>
                  <a:lnTo>
                    <a:pt x="10927" y="2432542"/>
                  </a:lnTo>
                  <a:lnTo>
                    <a:pt x="2629" y="2434310"/>
                  </a:lnTo>
                  <a:lnTo>
                    <a:pt x="576" y="2435575"/>
                  </a:lnTo>
                  <a:lnTo>
                    <a:pt x="0" y="2437213"/>
                  </a:lnTo>
                  <a:lnTo>
                    <a:pt x="987" y="2441751"/>
                  </a:lnTo>
                  <a:lnTo>
                    <a:pt x="3238" y="2440255"/>
                  </a:lnTo>
                  <a:lnTo>
                    <a:pt x="14018" y="2430868"/>
                  </a:lnTo>
                  <a:lnTo>
                    <a:pt x="21366" y="2428882"/>
                  </a:lnTo>
                  <a:lnTo>
                    <a:pt x="35858" y="2428583"/>
                  </a:lnTo>
                  <a:lnTo>
                    <a:pt x="43003" y="2422431"/>
                  </a:lnTo>
                  <a:lnTo>
                    <a:pt x="43997" y="2415374"/>
                  </a:lnTo>
                  <a:lnTo>
                    <a:pt x="44823" y="2415014"/>
                  </a:lnTo>
                  <a:lnTo>
                    <a:pt x="50235" y="2414388"/>
                  </a:lnTo>
                  <a:lnTo>
                    <a:pt x="50569" y="2415150"/>
                  </a:lnTo>
                  <a:lnTo>
                    <a:pt x="51211" y="2424938"/>
                  </a:lnTo>
                  <a:lnTo>
                    <a:pt x="50425" y="2426152"/>
                  </a:lnTo>
                  <a:lnTo>
                    <a:pt x="49108" y="2426962"/>
                  </a:lnTo>
                  <a:lnTo>
                    <a:pt x="47436" y="2427501"/>
                  </a:lnTo>
                  <a:lnTo>
                    <a:pt x="47116" y="2427861"/>
                  </a:lnTo>
                  <a:lnTo>
                    <a:pt x="47695" y="2428101"/>
                  </a:lnTo>
                  <a:lnTo>
                    <a:pt x="58380" y="242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094" name="SMARTInkShape-Group807"/>
          <p:cNvGrpSpPr/>
          <p:nvPr/>
        </p:nvGrpSpPr>
        <p:grpSpPr>
          <a:xfrm>
            <a:off x="8137071" y="2093121"/>
            <a:ext cx="878342" cy="992778"/>
            <a:chOff x="8137071" y="2093121"/>
            <a:chExt cx="878342" cy="992778"/>
          </a:xfrm>
        </p:grpSpPr>
        <p:sp>
          <p:nvSpPr>
            <p:cNvPr id="2539092" name="SMARTInkShape-3991"/>
            <p:cNvSpPr/>
            <p:nvPr/>
          </p:nvSpPr>
          <p:spPr bwMode="auto">
            <a:xfrm>
              <a:off x="8137071" y="2914650"/>
              <a:ext cx="199686" cy="171249"/>
            </a:xfrm>
            <a:custGeom>
              <a:avLst/>
              <a:gdLst/>
              <a:ahLst/>
              <a:cxnLst/>
              <a:rect l="0" t="0" r="0" b="0"/>
              <a:pathLst>
                <a:path w="199686" h="171249">
                  <a:moveTo>
                    <a:pt x="85385" y="0"/>
                  </a:moveTo>
                  <a:lnTo>
                    <a:pt x="78249" y="0"/>
                  </a:lnTo>
                  <a:lnTo>
                    <a:pt x="78242" y="9943"/>
                  </a:lnTo>
                  <a:lnTo>
                    <a:pt x="76125" y="14473"/>
                  </a:lnTo>
                  <a:lnTo>
                    <a:pt x="59109" y="45530"/>
                  </a:lnTo>
                  <a:lnTo>
                    <a:pt x="47533" y="64350"/>
                  </a:lnTo>
                  <a:lnTo>
                    <a:pt x="39987" y="74638"/>
                  </a:lnTo>
                  <a:lnTo>
                    <a:pt x="18759" y="109672"/>
                  </a:lnTo>
                  <a:lnTo>
                    <a:pt x="9401" y="131995"/>
                  </a:lnTo>
                  <a:lnTo>
                    <a:pt x="0" y="156385"/>
                  </a:lnTo>
                  <a:lnTo>
                    <a:pt x="680" y="156644"/>
                  </a:lnTo>
                  <a:lnTo>
                    <a:pt x="3553" y="156932"/>
                  </a:lnTo>
                  <a:lnTo>
                    <a:pt x="7476" y="159177"/>
                  </a:lnTo>
                  <a:lnTo>
                    <a:pt x="11866" y="162027"/>
                  </a:lnTo>
                  <a:lnTo>
                    <a:pt x="19592" y="163631"/>
                  </a:lnTo>
                  <a:lnTo>
                    <a:pt x="31583" y="164900"/>
                  </a:lnTo>
                  <a:lnTo>
                    <a:pt x="58348" y="170431"/>
                  </a:lnTo>
                  <a:lnTo>
                    <a:pt x="86483" y="171248"/>
                  </a:lnTo>
                  <a:lnTo>
                    <a:pt x="121792" y="169294"/>
                  </a:lnTo>
                  <a:lnTo>
                    <a:pt x="155547" y="161499"/>
                  </a:lnTo>
                  <a:lnTo>
                    <a:pt x="189630" y="145242"/>
                  </a:lnTo>
                  <a:lnTo>
                    <a:pt x="19968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93" name="SMARTInkShape-3992"/>
            <p:cNvSpPr/>
            <p:nvPr/>
          </p:nvSpPr>
          <p:spPr bwMode="auto">
            <a:xfrm>
              <a:off x="8179594" y="2093121"/>
              <a:ext cx="835819" cy="964405"/>
            </a:xfrm>
            <a:custGeom>
              <a:avLst/>
              <a:gdLst/>
              <a:ahLst/>
              <a:cxnLst/>
              <a:rect l="0" t="0" r="0" b="0"/>
              <a:pathLst>
                <a:path w="835819" h="964405">
                  <a:moveTo>
                    <a:pt x="607219" y="14285"/>
                  </a:moveTo>
                  <a:lnTo>
                    <a:pt x="593312" y="14285"/>
                  </a:lnTo>
                  <a:lnTo>
                    <a:pt x="606899" y="14285"/>
                  </a:lnTo>
                  <a:lnTo>
                    <a:pt x="600160" y="14285"/>
                  </a:lnTo>
                  <a:lnTo>
                    <a:pt x="603892" y="14285"/>
                  </a:lnTo>
                  <a:lnTo>
                    <a:pt x="605001" y="13492"/>
                  </a:lnTo>
                  <a:lnTo>
                    <a:pt x="606233" y="10493"/>
                  </a:lnTo>
                  <a:lnTo>
                    <a:pt x="607355" y="9376"/>
                  </a:lnTo>
                  <a:lnTo>
                    <a:pt x="610719" y="8134"/>
                  </a:lnTo>
                  <a:lnTo>
                    <a:pt x="626950" y="6365"/>
                  </a:lnTo>
                  <a:lnTo>
                    <a:pt x="633614" y="2237"/>
                  </a:lnTo>
                  <a:lnTo>
                    <a:pt x="642978" y="440"/>
                  </a:lnTo>
                  <a:lnTo>
                    <a:pt x="667743" y="0"/>
                  </a:lnTo>
                  <a:lnTo>
                    <a:pt x="671953" y="2115"/>
                  </a:lnTo>
                  <a:lnTo>
                    <a:pt x="677332" y="6149"/>
                  </a:lnTo>
                  <a:lnTo>
                    <a:pt x="684098" y="6945"/>
                  </a:lnTo>
                  <a:lnTo>
                    <a:pt x="708646" y="7134"/>
                  </a:lnTo>
                  <a:lnTo>
                    <a:pt x="713945" y="9255"/>
                  </a:lnTo>
                  <a:lnTo>
                    <a:pt x="716470" y="10932"/>
                  </a:lnTo>
                  <a:lnTo>
                    <a:pt x="727608" y="13292"/>
                  </a:lnTo>
                  <a:lnTo>
                    <a:pt x="739890" y="14883"/>
                  </a:lnTo>
                  <a:lnTo>
                    <a:pt x="749959" y="19901"/>
                  </a:lnTo>
                  <a:lnTo>
                    <a:pt x="761983" y="22021"/>
                  </a:lnTo>
                  <a:lnTo>
                    <a:pt x="788893" y="39125"/>
                  </a:lnTo>
                  <a:lnTo>
                    <a:pt x="797856" y="47032"/>
                  </a:lnTo>
                  <a:lnTo>
                    <a:pt x="807271" y="51534"/>
                  </a:lnTo>
                  <a:lnTo>
                    <a:pt x="816774" y="59831"/>
                  </a:lnTo>
                  <a:lnTo>
                    <a:pt x="819416" y="64426"/>
                  </a:lnTo>
                  <a:lnTo>
                    <a:pt x="821385" y="69114"/>
                  </a:lnTo>
                  <a:lnTo>
                    <a:pt x="824905" y="73843"/>
                  </a:lnTo>
                  <a:lnTo>
                    <a:pt x="827000" y="80707"/>
                  </a:lnTo>
                  <a:lnTo>
                    <a:pt x="828724" y="88256"/>
                  </a:lnTo>
                  <a:lnTo>
                    <a:pt x="834182" y="99570"/>
                  </a:lnTo>
                  <a:lnTo>
                    <a:pt x="835790" y="134457"/>
                  </a:lnTo>
                  <a:lnTo>
                    <a:pt x="835818" y="169135"/>
                  </a:lnTo>
                  <a:lnTo>
                    <a:pt x="835025" y="180905"/>
                  </a:lnTo>
                  <a:lnTo>
                    <a:pt x="830164" y="194512"/>
                  </a:lnTo>
                  <a:lnTo>
                    <a:pt x="828700" y="229890"/>
                  </a:lnTo>
                  <a:lnTo>
                    <a:pt x="821826" y="263024"/>
                  </a:lnTo>
                  <a:lnTo>
                    <a:pt x="820795" y="276291"/>
                  </a:lnTo>
                  <a:lnTo>
                    <a:pt x="812715" y="307322"/>
                  </a:lnTo>
                  <a:lnTo>
                    <a:pt x="806748" y="319392"/>
                  </a:lnTo>
                  <a:lnTo>
                    <a:pt x="804532" y="322465"/>
                  </a:lnTo>
                  <a:lnTo>
                    <a:pt x="802069" y="330112"/>
                  </a:lnTo>
                  <a:lnTo>
                    <a:pt x="799387" y="340390"/>
                  </a:lnTo>
                  <a:lnTo>
                    <a:pt x="781510" y="374823"/>
                  </a:lnTo>
                  <a:lnTo>
                    <a:pt x="764408" y="407248"/>
                  </a:lnTo>
                  <a:lnTo>
                    <a:pt x="745333" y="440384"/>
                  </a:lnTo>
                  <a:lnTo>
                    <a:pt x="728662" y="471616"/>
                  </a:lnTo>
                  <a:lnTo>
                    <a:pt x="704409" y="506265"/>
                  </a:lnTo>
                  <a:lnTo>
                    <a:pt x="678099" y="540503"/>
                  </a:lnTo>
                  <a:lnTo>
                    <a:pt x="642864" y="574531"/>
                  </a:lnTo>
                  <a:lnTo>
                    <a:pt x="607653" y="600891"/>
                  </a:lnTo>
                  <a:lnTo>
                    <a:pt x="574703" y="622755"/>
                  </a:lnTo>
                  <a:lnTo>
                    <a:pt x="539227" y="641866"/>
                  </a:lnTo>
                  <a:lnTo>
                    <a:pt x="503530" y="665452"/>
                  </a:lnTo>
                  <a:lnTo>
                    <a:pt x="471003" y="680600"/>
                  </a:lnTo>
                  <a:lnTo>
                    <a:pt x="436353" y="701746"/>
                  </a:lnTo>
                  <a:lnTo>
                    <a:pt x="425709" y="709554"/>
                  </a:lnTo>
                  <a:lnTo>
                    <a:pt x="390416" y="730975"/>
                  </a:lnTo>
                  <a:lnTo>
                    <a:pt x="356859" y="748799"/>
                  </a:lnTo>
                  <a:lnTo>
                    <a:pt x="321425" y="763895"/>
                  </a:lnTo>
                  <a:lnTo>
                    <a:pt x="290653" y="776222"/>
                  </a:lnTo>
                  <a:lnTo>
                    <a:pt x="256879" y="791976"/>
                  </a:lnTo>
                  <a:lnTo>
                    <a:pt x="223534" y="806799"/>
                  </a:lnTo>
                  <a:lnTo>
                    <a:pt x="207784" y="816371"/>
                  </a:lnTo>
                  <a:lnTo>
                    <a:pt x="197917" y="823205"/>
                  </a:lnTo>
                  <a:lnTo>
                    <a:pt x="184231" y="828640"/>
                  </a:lnTo>
                  <a:lnTo>
                    <a:pt x="172093" y="839661"/>
                  </a:lnTo>
                  <a:lnTo>
                    <a:pt x="166973" y="842288"/>
                  </a:lnTo>
                  <a:lnTo>
                    <a:pt x="159629" y="847435"/>
                  </a:lnTo>
                  <a:lnTo>
                    <a:pt x="152425" y="850107"/>
                  </a:lnTo>
                  <a:lnTo>
                    <a:pt x="139207" y="860944"/>
                  </a:lnTo>
                  <a:lnTo>
                    <a:pt x="137276" y="864976"/>
                  </a:lnTo>
                  <a:lnTo>
                    <a:pt x="136761" y="867162"/>
                  </a:lnTo>
                  <a:lnTo>
                    <a:pt x="135624" y="868620"/>
                  </a:lnTo>
                  <a:lnTo>
                    <a:pt x="114256" y="883841"/>
                  </a:lnTo>
                  <a:lnTo>
                    <a:pt x="111889" y="884502"/>
                  </a:lnTo>
                  <a:lnTo>
                    <a:pt x="110312" y="885736"/>
                  </a:lnTo>
                  <a:lnTo>
                    <a:pt x="107297" y="890471"/>
                  </a:lnTo>
                  <a:lnTo>
                    <a:pt x="103779" y="891858"/>
                  </a:lnTo>
                  <a:lnTo>
                    <a:pt x="102523" y="893021"/>
                  </a:lnTo>
                  <a:lnTo>
                    <a:pt x="93959" y="905938"/>
                  </a:lnTo>
                  <a:lnTo>
                    <a:pt x="91237" y="906669"/>
                  </a:lnTo>
                  <a:lnTo>
                    <a:pt x="89400" y="906864"/>
                  </a:lnTo>
                  <a:lnTo>
                    <a:pt x="85241" y="909197"/>
                  </a:lnTo>
                  <a:lnTo>
                    <a:pt x="80747" y="912087"/>
                  </a:lnTo>
                  <a:lnTo>
                    <a:pt x="61746" y="919898"/>
                  </a:lnTo>
                  <a:lnTo>
                    <a:pt x="26938" y="942986"/>
                  </a:lnTo>
                  <a:lnTo>
                    <a:pt x="16786" y="948708"/>
                  </a:lnTo>
                  <a:lnTo>
                    <a:pt x="9077" y="950632"/>
                  </a:lnTo>
                  <a:lnTo>
                    <a:pt x="35" y="957234"/>
                  </a:lnTo>
                  <a:lnTo>
                    <a:pt x="0" y="964403"/>
                  </a:lnTo>
                  <a:lnTo>
                    <a:pt x="3793" y="964404"/>
                  </a:lnTo>
                  <a:lnTo>
                    <a:pt x="4910" y="963610"/>
                  </a:lnTo>
                  <a:lnTo>
                    <a:pt x="5654" y="962287"/>
                  </a:lnTo>
                  <a:lnTo>
                    <a:pt x="6947" y="957128"/>
                  </a:lnTo>
                  <a:lnTo>
                    <a:pt x="7144" y="9501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04" name="SMARTInkShape-Group808"/>
          <p:cNvGrpSpPr/>
          <p:nvPr/>
        </p:nvGrpSpPr>
        <p:grpSpPr>
          <a:xfrm>
            <a:off x="7172325" y="4782234"/>
            <a:ext cx="1235870" cy="1229769"/>
            <a:chOff x="7172325" y="4782234"/>
            <a:chExt cx="1235870" cy="1229769"/>
          </a:xfrm>
        </p:grpSpPr>
        <p:sp>
          <p:nvSpPr>
            <p:cNvPr id="2539095" name="SMARTInkShape-3993"/>
            <p:cNvSpPr/>
            <p:nvPr/>
          </p:nvSpPr>
          <p:spPr bwMode="auto">
            <a:xfrm>
              <a:off x="7508081" y="4979195"/>
              <a:ext cx="7058" cy="42358"/>
            </a:xfrm>
            <a:custGeom>
              <a:avLst/>
              <a:gdLst/>
              <a:ahLst/>
              <a:cxnLst/>
              <a:rect l="0" t="0" r="0" b="0"/>
              <a:pathLst>
                <a:path w="7058" h="42358">
                  <a:moveTo>
                    <a:pt x="0" y="0"/>
                  </a:moveTo>
                  <a:lnTo>
                    <a:pt x="3793" y="3791"/>
                  </a:lnTo>
                  <a:lnTo>
                    <a:pt x="5655" y="7770"/>
                  </a:lnTo>
                  <a:lnTo>
                    <a:pt x="7057" y="27640"/>
                  </a:lnTo>
                  <a:lnTo>
                    <a:pt x="4988" y="34244"/>
                  </a:lnTo>
                  <a:lnTo>
                    <a:pt x="292" y="42357"/>
                  </a:lnTo>
                  <a:lnTo>
                    <a:pt x="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96" name="SMARTInkShape-3994"/>
            <p:cNvSpPr/>
            <p:nvPr/>
          </p:nvSpPr>
          <p:spPr bwMode="auto">
            <a:xfrm>
              <a:off x="7539435" y="4894993"/>
              <a:ext cx="139861" cy="339377"/>
            </a:xfrm>
            <a:custGeom>
              <a:avLst/>
              <a:gdLst/>
              <a:ahLst/>
              <a:cxnLst/>
              <a:rect l="0" t="0" r="0" b="0"/>
              <a:pathLst>
                <a:path w="139861" h="339377">
                  <a:moveTo>
                    <a:pt x="75803" y="69912"/>
                  </a:moveTo>
                  <a:lnTo>
                    <a:pt x="75803" y="55478"/>
                  </a:lnTo>
                  <a:lnTo>
                    <a:pt x="73686" y="49475"/>
                  </a:lnTo>
                  <a:lnTo>
                    <a:pt x="54316" y="14720"/>
                  </a:lnTo>
                  <a:lnTo>
                    <a:pt x="41491" y="0"/>
                  </a:lnTo>
                  <a:lnTo>
                    <a:pt x="41022" y="286"/>
                  </a:lnTo>
                  <a:lnTo>
                    <a:pt x="39568" y="4481"/>
                  </a:lnTo>
                  <a:lnTo>
                    <a:pt x="36415" y="8553"/>
                  </a:lnTo>
                  <a:lnTo>
                    <a:pt x="34484" y="15125"/>
                  </a:lnTo>
                  <a:lnTo>
                    <a:pt x="31281" y="27751"/>
                  </a:lnTo>
                  <a:lnTo>
                    <a:pt x="27422" y="41546"/>
                  </a:lnTo>
                  <a:lnTo>
                    <a:pt x="25860" y="65674"/>
                  </a:lnTo>
                  <a:lnTo>
                    <a:pt x="25825" y="64590"/>
                  </a:lnTo>
                  <a:lnTo>
                    <a:pt x="26609" y="63983"/>
                  </a:lnTo>
                  <a:lnTo>
                    <a:pt x="29598" y="63309"/>
                  </a:lnTo>
                  <a:lnTo>
                    <a:pt x="30711" y="62335"/>
                  </a:lnTo>
                  <a:lnTo>
                    <a:pt x="31949" y="59137"/>
                  </a:lnTo>
                  <a:lnTo>
                    <a:pt x="36733" y="55069"/>
                  </a:lnTo>
                  <a:lnTo>
                    <a:pt x="43356" y="51411"/>
                  </a:lnTo>
                  <a:lnTo>
                    <a:pt x="52342" y="49349"/>
                  </a:lnTo>
                  <a:lnTo>
                    <a:pt x="60349" y="48867"/>
                  </a:lnTo>
                  <a:lnTo>
                    <a:pt x="63913" y="50327"/>
                  </a:lnTo>
                  <a:lnTo>
                    <a:pt x="81665" y="68402"/>
                  </a:lnTo>
                  <a:lnTo>
                    <a:pt x="91386" y="89662"/>
                  </a:lnTo>
                  <a:lnTo>
                    <a:pt x="95501" y="116070"/>
                  </a:lnTo>
                  <a:lnTo>
                    <a:pt x="92929" y="147795"/>
                  </a:lnTo>
                  <a:lnTo>
                    <a:pt x="87139" y="178538"/>
                  </a:lnTo>
                  <a:lnTo>
                    <a:pt x="80396" y="211548"/>
                  </a:lnTo>
                  <a:lnTo>
                    <a:pt x="80956" y="246464"/>
                  </a:lnTo>
                  <a:lnTo>
                    <a:pt x="82357" y="278152"/>
                  </a:lnTo>
                  <a:lnTo>
                    <a:pt x="88534" y="310807"/>
                  </a:lnTo>
                  <a:lnTo>
                    <a:pt x="97397" y="331252"/>
                  </a:lnTo>
                  <a:lnTo>
                    <a:pt x="102068" y="336876"/>
                  </a:lnTo>
                  <a:lnTo>
                    <a:pt x="106791" y="339376"/>
                  </a:lnTo>
                  <a:lnTo>
                    <a:pt x="109955" y="338455"/>
                  </a:lnTo>
                  <a:lnTo>
                    <a:pt x="130992" y="321314"/>
                  </a:lnTo>
                  <a:lnTo>
                    <a:pt x="136050" y="308118"/>
                  </a:lnTo>
                  <a:lnTo>
                    <a:pt x="139297" y="273776"/>
                  </a:lnTo>
                  <a:lnTo>
                    <a:pt x="139860" y="242059"/>
                  </a:lnTo>
                  <a:lnTo>
                    <a:pt x="135758" y="223416"/>
                  </a:lnTo>
                  <a:lnTo>
                    <a:pt x="127849" y="207987"/>
                  </a:lnTo>
                  <a:lnTo>
                    <a:pt x="116397" y="195837"/>
                  </a:lnTo>
                  <a:lnTo>
                    <a:pt x="92770" y="183865"/>
                  </a:lnTo>
                  <a:lnTo>
                    <a:pt x="74877" y="182206"/>
                  </a:lnTo>
                  <a:lnTo>
                    <a:pt x="57135" y="184909"/>
                  </a:lnTo>
                  <a:lnTo>
                    <a:pt x="34552" y="195356"/>
                  </a:lnTo>
                  <a:lnTo>
                    <a:pt x="0" y="224443"/>
                  </a:lnTo>
                  <a:lnTo>
                    <a:pt x="18653" y="1985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97" name="SMARTInkShape-3995"/>
            <p:cNvSpPr/>
            <p:nvPr/>
          </p:nvSpPr>
          <p:spPr bwMode="auto">
            <a:xfrm>
              <a:off x="7686675" y="4836319"/>
              <a:ext cx="214314" cy="77088"/>
            </a:xfrm>
            <a:custGeom>
              <a:avLst/>
              <a:gdLst/>
              <a:ahLst/>
              <a:cxnLst/>
              <a:rect l="0" t="0" r="0" b="0"/>
              <a:pathLst>
                <a:path w="214314" h="77088">
                  <a:moveTo>
                    <a:pt x="0" y="28575"/>
                  </a:moveTo>
                  <a:lnTo>
                    <a:pt x="6151" y="28575"/>
                  </a:lnTo>
                  <a:lnTo>
                    <a:pt x="6482" y="29369"/>
                  </a:lnTo>
                  <a:lnTo>
                    <a:pt x="7136" y="39424"/>
                  </a:lnTo>
                  <a:lnTo>
                    <a:pt x="9257" y="43451"/>
                  </a:lnTo>
                  <a:lnTo>
                    <a:pt x="10933" y="45636"/>
                  </a:lnTo>
                  <a:lnTo>
                    <a:pt x="12797" y="52297"/>
                  </a:lnTo>
                  <a:lnTo>
                    <a:pt x="14419" y="59755"/>
                  </a:lnTo>
                  <a:lnTo>
                    <a:pt x="17786" y="65716"/>
                  </a:lnTo>
                  <a:lnTo>
                    <a:pt x="27936" y="73536"/>
                  </a:lnTo>
                  <a:lnTo>
                    <a:pt x="44790" y="77087"/>
                  </a:lnTo>
                  <a:lnTo>
                    <a:pt x="64864" y="74346"/>
                  </a:lnTo>
                  <a:lnTo>
                    <a:pt x="98685" y="60605"/>
                  </a:lnTo>
                  <a:lnTo>
                    <a:pt x="126519" y="46444"/>
                  </a:lnTo>
                  <a:lnTo>
                    <a:pt x="154080" y="28313"/>
                  </a:lnTo>
                  <a:lnTo>
                    <a:pt x="188683" y="6452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98" name="SMARTInkShape-3996"/>
            <p:cNvSpPr/>
            <p:nvPr/>
          </p:nvSpPr>
          <p:spPr bwMode="auto">
            <a:xfrm>
              <a:off x="7793926" y="4800600"/>
              <a:ext cx="131314" cy="128047"/>
            </a:xfrm>
            <a:custGeom>
              <a:avLst/>
              <a:gdLst/>
              <a:ahLst/>
              <a:cxnLst/>
              <a:rect l="0" t="0" r="0" b="0"/>
              <a:pathLst>
                <a:path w="131314" h="128047">
                  <a:moveTo>
                    <a:pt x="14193" y="0"/>
                  </a:moveTo>
                  <a:lnTo>
                    <a:pt x="225" y="0"/>
                  </a:lnTo>
                  <a:lnTo>
                    <a:pt x="0" y="3792"/>
                  </a:lnTo>
                  <a:lnTo>
                    <a:pt x="763" y="4909"/>
                  </a:lnTo>
                  <a:lnTo>
                    <a:pt x="2064" y="5654"/>
                  </a:lnTo>
                  <a:lnTo>
                    <a:pt x="3726" y="6151"/>
                  </a:lnTo>
                  <a:lnTo>
                    <a:pt x="4834" y="7276"/>
                  </a:lnTo>
                  <a:lnTo>
                    <a:pt x="7648" y="14361"/>
                  </a:lnTo>
                  <a:lnTo>
                    <a:pt x="10755" y="17760"/>
                  </a:lnTo>
                  <a:lnTo>
                    <a:pt x="14782" y="19800"/>
                  </a:lnTo>
                  <a:lnTo>
                    <a:pt x="49064" y="27043"/>
                  </a:lnTo>
                  <a:lnTo>
                    <a:pt x="79316" y="34076"/>
                  </a:lnTo>
                  <a:lnTo>
                    <a:pt x="99370" y="41494"/>
                  </a:lnTo>
                  <a:lnTo>
                    <a:pt x="121933" y="58567"/>
                  </a:lnTo>
                  <a:lnTo>
                    <a:pt x="130341" y="70182"/>
                  </a:lnTo>
                  <a:lnTo>
                    <a:pt x="131313" y="74569"/>
                  </a:lnTo>
                  <a:lnTo>
                    <a:pt x="130276" y="83677"/>
                  </a:lnTo>
                  <a:lnTo>
                    <a:pt x="121436" y="97730"/>
                  </a:lnTo>
                  <a:lnTo>
                    <a:pt x="104228" y="115907"/>
                  </a:lnTo>
                  <a:lnTo>
                    <a:pt x="91052" y="124477"/>
                  </a:lnTo>
                  <a:lnTo>
                    <a:pt x="81768" y="127370"/>
                  </a:lnTo>
                  <a:lnTo>
                    <a:pt x="76506" y="128046"/>
                  </a:lnTo>
                  <a:lnTo>
                    <a:pt x="71521" y="126230"/>
                  </a:lnTo>
                  <a:lnTo>
                    <a:pt x="69080" y="124635"/>
                  </a:lnTo>
                  <a:lnTo>
                    <a:pt x="67453" y="122777"/>
                  </a:lnTo>
                  <a:lnTo>
                    <a:pt x="6419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099" name="SMARTInkShape-3997"/>
            <p:cNvSpPr/>
            <p:nvPr/>
          </p:nvSpPr>
          <p:spPr bwMode="auto">
            <a:xfrm>
              <a:off x="8145093" y="4809601"/>
              <a:ext cx="131759" cy="452562"/>
            </a:xfrm>
            <a:custGeom>
              <a:avLst/>
              <a:gdLst/>
              <a:ahLst/>
              <a:cxnLst/>
              <a:rect l="0" t="0" r="0" b="0"/>
              <a:pathLst>
                <a:path w="131759" h="452562">
                  <a:moveTo>
                    <a:pt x="113082" y="91012"/>
                  </a:moveTo>
                  <a:lnTo>
                    <a:pt x="113082" y="125257"/>
                  </a:lnTo>
                  <a:lnTo>
                    <a:pt x="113082" y="133724"/>
                  </a:lnTo>
                  <a:lnTo>
                    <a:pt x="113082" y="123918"/>
                  </a:lnTo>
                  <a:lnTo>
                    <a:pt x="115199" y="119395"/>
                  </a:lnTo>
                  <a:lnTo>
                    <a:pt x="116875" y="117077"/>
                  </a:lnTo>
                  <a:lnTo>
                    <a:pt x="119564" y="96248"/>
                  </a:lnTo>
                  <a:lnTo>
                    <a:pt x="119236" y="76953"/>
                  </a:lnTo>
                  <a:lnTo>
                    <a:pt x="114049" y="47082"/>
                  </a:lnTo>
                  <a:lnTo>
                    <a:pt x="105438" y="20060"/>
                  </a:lnTo>
                  <a:lnTo>
                    <a:pt x="100160" y="11059"/>
                  </a:lnTo>
                  <a:lnTo>
                    <a:pt x="92522" y="4413"/>
                  </a:lnTo>
                  <a:lnTo>
                    <a:pt x="83836" y="929"/>
                  </a:lnTo>
                  <a:lnTo>
                    <a:pt x="79296" y="0"/>
                  </a:lnTo>
                  <a:lnTo>
                    <a:pt x="72137" y="1085"/>
                  </a:lnTo>
                  <a:lnTo>
                    <a:pt x="57281" y="8249"/>
                  </a:lnTo>
                  <a:lnTo>
                    <a:pt x="43720" y="22568"/>
                  </a:lnTo>
                  <a:lnTo>
                    <a:pt x="24915" y="54444"/>
                  </a:lnTo>
                  <a:lnTo>
                    <a:pt x="11464" y="81941"/>
                  </a:lnTo>
                  <a:lnTo>
                    <a:pt x="2892" y="110990"/>
                  </a:lnTo>
                  <a:lnTo>
                    <a:pt x="0" y="142792"/>
                  </a:lnTo>
                  <a:lnTo>
                    <a:pt x="1139" y="175675"/>
                  </a:lnTo>
                  <a:lnTo>
                    <a:pt x="2734" y="183173"/>
                  </a:lnTo>
                  <a:lnTo>
                    <a:pt x="10857" y="195737"/>
                  </a:lnTo>
                  <a:lnTo>
                    <a:pt x="43567" y="226530"/>
                  </a:lnTo>
                  <a:lnTo>
                    <a:pt x="77617" y="245618"/>
                  </a:lnTo>
                  <a:lnTo>
                    <a:pt x="109323" y="267515"/>
                  </a:lnTo>
                  <a:lnTo>
                    <a:pt x="124581" y="285390"/>
                  </a:lnTo>
                  <a:lnTo>
                    <a:pt x="130099" y="298846"/>
                  </a:lnTo>
                  <a:lnTo>
                    <a:pt x="131758" y="313557"/>
                  </a:lnTo>
                  <a:lnTo>
                    <a:pt x="127435" y="339690"/>
                  </a:lnTo>
                  <a:lnTo>
                    <a:pt x="115659" y="367541"/>
                  </a:lnTo>
                  <a:lnTo>
                    <a:pt x="97441" y="395108"/>
                  </a:lnTo>
                  <a:lnTo>
                    <a:pt x="62897" y="429713"/>
                  </a:lnTo>
                  <a:lnTo>
                    <a:pt x="40169" y="448634"/>
                  </a:lnTo>
                  <a:lnTo>
                    <a:pt x="30141" y="452361"/>
                  </a:lnTo>
                  <a:lnTo>
                    <a:pt x="26038" y="452561"/>
                  </a:lnTo>
                  <a:lnTo>
                    <a:pt x="19362" y="450667"/>
                  </a:lnTo>
                  <a:lnTo>
                    <a:pt x="18058" y="449051"/>
                  </a:lnTo>
                  <a:lnTo>
                    <a:pt x="17983" y="447179"/>
                  </a:lnTo>
                  <a:lnTo>
                    <a:pt x="20016" y="442983"/>
                  </a:lnTo>
                  <a:lnTo>
                    <a:pt x="41645" y="4196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00" name="SMARTInkShape-3998"/>
            <p:cNvSpPr/>
            <p:nvPr/>
          </p:nvSpPr>
          <p:spPr bwMode="auto">
            <a:xfrm>
              <a:off x="8308181" y="5186363"/>
              <a:ext cx="100014" cy="133869"/>
            </a:xfrm>
            <a:custGeom>
              <a:avLst/>
              <a:gdLst/>
              <a:ahLst/>
              <a:cxnLst/>
              <a:rect l="0" t="0" r="0" b="0"/>
              <a:pathLst>
                <a:path w="100014" h="133869">
                  <a:moveTo>
                    <a:pt x="0" y="0"/>
                  </a:moveTo>
                  <a:lnTo>
                    <a:pt x="3793" y="0"/>
                  </a:lnTo>
                  <a:lnTo>
                    <a:pt x="4910" y="793"/>
                  </a:lnTo>
                  <a:lnTo>
                    <a:pt x="5655" y="2116"/>
                  </a:lnTo>
                  <a:lnTo>
                    <a:pt x="6151" y="3792"/>
                  </a:lnTo>
                  <a:lnTo>
                    <a:pt x="7276" y="4909"/>
                  </a:lnTo>
                  <a:lnTo>
                    <a:pt x="10642" y="6150"/>
                  </a:lnTo>
                  <a:lnTo>
                    <a:pt x="11857" y="7275"/>
                  </a:lnTo>
                  <a:lnTo>
                    <a:pt x="13207" y="10641"/>
                  </a:lnTo>
                  <a:lnTo>
                    <a:pt x="15155" y="11857"/>
                  </a:lnTo>
                  <a:lnTo>
                    <a:pt x="30287" y="13967"/>
                  </a:lnTo>
                  <a:lnTo>
                    <a:pt x="45185" y="14259"/>
                  </a:lnTo>
                  <a:lnTo>
                    <a:pt x="46792" y="15062"/>
                  </a:lnTo>
                  <a:lnTo>
                    <a:pt x="47864" y="16391"/>
                  </a:lnTo>
                  <a:lnTo>
                    <a:pt x="48578" y="18071"/>
                  </a:lnTo>
                  <a:lnTo>
                    <a:pt x="48261" y="19985"/>
                  </a:lnTo>
                  <a:lnTo>
                    <a:pt x="44815" y="27264"/>
                  </a:lnTo>
                  <a:lnTo>
                    <a:pt x="39327" y="48079"/>
                  </a:lnTo>
                  <a:lnTo>
                    <a:pt x="22769" y="79268"/>
                  </a:lnTo>
                  <a:lnTo>
                    <a:pt x="9378" y="113733"/>
                  </a:lnTo>
                  <a:lnTo>
                    <a:pt x="7585" y="129445"/>
                  </a:lnTo>
                  <a:lnTo>
                    <a:pt x="8232" y="131540"/>
                  </a:lnTo>
                  <a:lnTo>
                    <a:pt x="9457" y="132937"/>
                  </a:lnTo>
                  <a:lnTo>
                    <a:pt x="11067" y="133868"/>
                  </a:lnTo>
                  <a:lnTo>
                    <a:pt x="17090" y="132786"/>
                  </a:lnTo>
                  <a:lnTo>
                    <a:pt x="25058" y="128866"/>
                  </a:lnTo>
                  <a:lnTo>
                    <a:pt x="58200" y="104381"/>
                  </a:lnTo>
                  <a:lnTo>
                    <a:pt x="92815" y="82662"/>
                  </a:lnTo>
                  <a:lnTo>
                    <a:pt x="100013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01" name="SMARTInkShape-3999"/>
            <p:cNvSpPr/>
            <p:nvPr/>
          </p:nvSpPr>
          <p:spPr bwMode="auto">
            <a:xfrm>
              <a:off x="7972425" y="4814890"/>
              <a:ext cx="64292" cy="1197113"/>
            </a:xfrm>
            <a:custGeom>
              <a:avLst/>
              <a:gdLst/>
              <a:ahLst/>
              <a:cxnLst/>
              <a:rect l="0" t="0" r="0" b="0"/>
              <a:pathLst>
                <a:path w="64292" h="1197113">
                  <a:moveTo>
                    <a:pt x="57150" y="14285"/>
                  </a:moveTo>
                  <a:lnTo>
                    <a:pt x="57150" y="10493"/>
                  </a:lnTo>
                  <a:lnTo>
                    <a:pt x="57944" y="9376"/>
                  </a:lnTo>
                  <a:lnTo>
                    <a:pt x="59267" y="8631"/>
                  </a:lnTo>
                  <a:lnTo>
                    <a:pt x="60943" y="8134"/>
                  </a:lnTo>
                  <a:lnTo>
                    <a:pt x="62060" y="7009"/>
                  </a:lnTo>
                  <a:lnTo>
                    <a:pt x="64291" y="6"/>
                  </a:lnTo>
                  <a:lnTo>
                    <a:pt x="60501" y="0"/>
                  </a:lnTo>
                  <a:lnTo>
                    <a:pt x="59384" y="793"/>
                  </a:lnTo>
                  <a:lnTo>
                    <a:pt x="58639" y="2115"/>
                  </a:lnTo>
                  <a:lnTo>
                    <a:pt x="57445" y="9941"/>
                  </a:lnTo>
                  <a:lnTo>
                    <a:pt x="57153" y="43492"/>
                  </a:lnTo>
                  <a:lnTo>
                    <a:pt x="55035" y="59452"/>
                  </a:lnTo>
                  <a:lnTo>
                    <a:pt x="50668" y="93963"/>
                  </a:lnTo>
                  <a:lnTo>
                    <a:pt x="50137" y="127156"/>
                  </a:lnTo>
                  <a:lnTo>
                    <a:pt x="50032" y="160670"/>
                  </a:lnTo>
                  <a:lnTo>
                    <a:pt x="46222" y="188450"/>
                  </a:lnTo>
                  <a:lnTo>
                    <a:pt x="40065" y="220583"/>
                  </a:lnTo>
                  <a:lnTo>
                    <a:pt x="37006" y="251446"/>
                  </a:lnTo>
                  <a:lnTo>
                    <a:pt x="32308" y="284493"/>
                  </a:lnTo>
                  <a:lnTo>
                    <a:pt x="29680" y="315626"/>
                  </a:lnTo>
                  <a:lnTo>
                    <a:pt x="28903" y="348752"/>
                  </a:lnTo>
                  <a:lnTo>
                    <a:pt x="28672" y="379910"/>
                  </a:lnTo>
                  <a:lnTo>
                    <a:pt x="28604" y="413043"/>
                  </a:lnTo>
                  <a:lnTo>
                    <a:pt x="28584" y="444203"/>
                  </a:lnTo>
                  <a:lnTo>
                    <a:pt x="28577" y="473544"/>
                  </a:lnTo>
                  <a:lnTo>
                    <a:pt x="32368" y="502346"/>
                  </a:lnTo>
                  <a:lnTo>
                    <a:pt x="34726" y="530988"/>
                  </a:lnTo>
                  <a:lnTo>
                    <a:pt x="35424" y="559583"/>
                  </a:lnTo>
                  <a:lnTo>
                    <a:pt x="39424" y="591956"/>
                  </a:lnTo>
                  <a:lnTo>
                    <a:pt x="41843" y="619098"/>
                  </a:lnTo>
                  <a:lnTo>
                    <a:pt x="42561" y="649807"/>
                  </a:lnTo>
                  <a:lnTo>
                    <a:pt x="42773" y="680249"/>
                  </a:lnTo>
                  <a:lnTo>
                    <a:pt x="42836" y="713169"/>
                  </a:lnTo>
                  <a:lnTo>
                    <a:pt x="42855" y="744267"/>
                  </a:lnTo>
                  <a:lnTo>
                    <a:pt x="39068" y="777381"/>
                  </a:lnTo>
                  <a:lnTo>
                    <a:pt x="36711" y="812329"/>
                  </a:lnTo>
                  <a:lnTo>
                    <a:pt x="36013" y="844026"/>
                  </a:lnTo>
                  <a:lnTo>
                    <a:pt x="35806" y="877319"/>
                  </a:lnTo>
                  <a:lnTo>
                    <a:pt x="35744" y="908527"/>
                  </a:lnTo>
                  <a:lnTo>
                    <a:pt x="35727" y="941674"/>
                  </a:lnTo>
                  <a:lnTo>
                    <a:pt x="35720" y="977024"/>
                  </a:lnTo>
                  <a:lnTo>
                    <a:pt x="35719" y="1009054"/>
                  </a:lnTo>
                  <a:lnTo>
                    <a:pt x="35719" y="1038135"/>
                  </a:lnTo>
                  <a:lnTo>
                    <a:pt x="30809" y="1069779"/>
                  </a:lnTo>
                  <a:lnTo>
                    <a:pt x="28870" y="1103252"/>
                  </a:lnTo>
                  <a:lnTo>
                    <a:pt x="28614" y="1136264"/>
                  </a:lnTo>
                  <a:lnTo>
                    <a:pt x="28578" y="1168865"/>
                  </a:lnTo>
                  <a:lnTo>
                    <a:pt x="28576" y="1180563"/>
                  </a:lnTo>
                  <a:lnTo>
                    <a:pt x="26459" y="1185622"/>
                  </a:lnTo>
                  <a:lnTo>
                    <a:pt x="21726" y="1192572"/>
                  </a:lnTo>
                  <a:lnTo>
                    <a:pt x="15307" y="1192966"/>
                  </a:lnTo>
                  <a:lnTo>
                    <a:pt x="14967" y="1193772"/>
                  </a:lnTo>
                  <a:lnTo>
                    <a:pt x="14589" y="1196785"/>
                  </a:lnTo>
                  <a:lnTo>
                    <a:pt x="13695" y="1197112"/>
                  </a:lnTo>
                  <a:lnTo>
                    <a:pt x="10584" y="1195359"/>
                  </a:lnTo>
                  <a:lnTo>
                    <a:pt x="9437" y="1193780"/>
                  </a:lnTo>
                  <a:lnTo>
                    <a:pt x="8164" y="1189909"/>
                  </a:lnTo>
                  <a:lnTo>
                    <a:pt x="7030" y="1188559"/>
                  </a:lnTo>
                  <a:lnTo>
                    <a:pt x="3653" y="1187060"/>
                  </a:lnTo>
                  <a:lnTo>
                    <a:pt x="2436" y="1185866"/>
                  </a:lnTo>
                  <a:lnTo>
                    <a:pt x="1082" y="1182423"/>
                  </a:lnTo>
                  <a:lnTo>
                    <a:pt x="0" y="11644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02" name="SMARTInkShape-4000"/>
            <p:cNvSpPr/>
            <p:nvPr/>
          </p:nvSpPr>
          <p:spPr bwMode="auto">
            <a:xfrm>
              <a:off x="7343775" y="4980509"/>
              <a:ext cx="128589" cy="139497"/>
            </a:xfrm>
            <a:custGeom>
              <a:avLst/>
              <a:gdLst/>
              <a:ahLst/>
              <a:cxnLst/>
              <a:rect l="0" t="0" r="0" b="0"/>
              <a:pathLst>
                <a:path w="128589" h="139497">
                  <a:moveTo>
                    <a:pt x="0" y="27261"/>
                  </a:moveTo>
                  <a:lnTo>
                    <a:pt x="0" y="23468"/>
                  </a:lnTo>
                  <a:lnTo>
                    <a:pt x="794" y="22350"/>
                  </a:lnTo>
                  <a:lnTo>
                    <a:pt x="2117" y="21605"/>
                  </a:lnTo>
                  <a:lnTo>
                    <a:pt x="3793" y="21109"/>
                  </a:lnTo>
                  <a:lnTo>
                    <a:pt x="14474" y="14592"/>
                  </a:lnTo>
                  <a:lnTo>
                    <a:pt x="16793" y="14052"/>
                  </a:lnTo>
                  <a:lnTo>
                    <a:pt x="23849" y="9500"/>
                  </a:lnTo>
                  <a:lnTo>
                    <a:pt x="30967" y="3124"/>
                  </a:lnTo>
                  <a:lnTo>
                    <a:pt x="37840" y="658"/>
                  </a:lnTo>
                  <a:lnTo>
                    <a:pt x="41896" y="0"/>
                  </a:lnTo>
                  <a:lnTo>
                    <a:pt x="44599" y="356"/>
                  </a:lnTo>
                  <a:lnTo>
                    <a:pt x="46402" y="1386"/>
                  </a:lnTo>
                  <a:lnTo>
                    <a:pt x="47603" y="2867"/>
                  </a:lnTo>
                  <a:lnTo>
                    <a:pt x="49294" y="12536"/>
                  </a:lnTo>
                  <a:lnTo>
                    <a:pt x="49795" y="29247"/>
                  </a:lnTo>
                  <a:lnTo>
                    <a:pt x="39352" y="57021"/>
                  </a:lnTo>
                  <a:lnTo>
                    <a:pt x="28822" y="92258"/>
                  </a:lnTo>
                  <a:lnTo>
                    <a:pt x="22405" y="127071"/>
                  </a:lnTo>
                  <a:lnTo>
                    <a:pt x="21864" y="134591"/>
                  </a:lnTo>
                  <a:lnTo>
                    <a:pt x="23307" y="136914"/>
                  </a:lnTo>
                  <a:lnTo>
                    <a:pt x="25857" y="138463"/>
                  </a:lnTo>
                  <a:lnTo>
                    <a:pt x="29144" y="139496"/>
                  </a:lnTo>
                  <a:lnTo>
                    <a:pt x="32923" y="138596"/>
                  </a:lnTo>
                  <a:lnTo>
                    <a:pt x="46620" y="128952"/>
                  </a:lnTo>
                  <a:lnTo>
                    <a:pt x="75284" y="97978"/>
                  </a:lnTo>
                  <a:lnTo>
                    <a:pt x="104888" y="69980"/>
                  </a:lnTo>
                  <a:lnTo>
                    <a:pt x="128588" y="415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03" name="SMARTInkShape-4001"/>
            <p:cNvSpPr/>
            <p:nvPr/>
          </p:nvSpPr>
          <p:spPr bwMode="auto">
            <a:xfrm>
              <a:off x="7172325" y="4782234"/>
              <a:ext cx="157164" cy="277243"/>
            </a:xfrm>
            <a:custGeom>
              <a:avLst/>
              <a:gdLst/>
              <a:ahLst/>
              <a:cxnLst/>
              <a:rect l="0" t="0" r="0" b="0"/>
              <a:pathLst>
                <a:path w="157164" h="277243">
                  <a:moveTo>
                    <a:pt x="14288" y="46941"/>
                  </a:moveTo>
                  <a:lnTo>
                    <a:pt x="7231" y="46941"/>
                  </a:lnTo>
                  <a:lnTo>
                    <a:pt x="10962" y="43149"/>
                  </a:lnTo>
                  <a:lnTo>
                    <a:pt x="12809" y="39170"/>
                  </a:lnTo>
                  <a:lnTo>
                    <a:pt x="14288" y="32654"/>
                  </a:lnTo>
                  <a:lnTo>
                    <a:pt x="7169" y="25536"/>
                  </a:lnTo>
                  <a:lnTo>
                    <a:pt x="7144" y="56245"/>
                  </a:lnTo>
                  <a:lnTo>
                    <a:pt x="7144" y="83741"/>
                  </a:lnTo>
                  <a:lnTo>
                    <a:pt x="7144" y="117024"/>
                  </a:lnTo>
                  <a:lnTo>
                    <a:pt x="3351" y="152020"/>
                  </a:lnTo>
                  <a:lnTo>
                    <a:pt x="993" y="183733"/>
                  </a:lnTo>
                  <a:lnTo>
                    <a:pt x="196" y="215602"/>
                  </a:lnTo>
                  <a:lnTo>
                    <a:pt x="17" y="234397"/>
                  </a:lnTo>
                  <a:lnTo>
                    <a:pt x="1" y="200763"/>
                  </a:lnTo>
                  <a:lnTo>
                    <a:pt x="0" y="172422"/>
                  </a:lnTo>
                  <a:lnTo>
                    <a:pt x="2117" y="136774"/>
                  </a:lnTo>
                  <a:lnTo>
                    <a:pt x="4910" y="110679"/>
                  </a:lnTo>
                  <a:lnTo>
                    <a:pt x="6151" y="85852"/>
                  </a:lnTo>
                  <a:lnTo>
                    <a:pt x="10642" y="53355"/>
                  </a:lnTo>
                  <a:lnTo>
                    <a:pt x="15155" y="20427"/>
                  </a:lnTo>
                  <a:lnTo>
                    <a:pt x="21552" y="8434"/>
                  </a:lnTo>
                  <a:lnTo>
                    <a:pt x="27570" y="2046"/>
                  </a:lnTo>
                  <a:lnTo>
                    <a:pt x="30287" y="342"/>
                  </a:lnTo>
                  <a:lnTo>
                    <a:pt x="32891" y="0"/>
                  </a:lnTo>
                  <a:lnTo>
                    <a:pt x="37902" y="1737"/>
                  </a:lnTo>
                  <a:lnTo>
                    <a:pt x="42774" y="9388"/>
                  </a:lnTo>
                  <a:lnTo>
                    <a:pt x="46792" y="20726"/>
                  </a:lnTo>
                  <a:lnTo>
                    <a:pt x="51488" y="49524"/>
                  </a:lnTo>
                  <a:lnTo>
                    <a:pt x="55473" y="78398"/>
                  </a:lnTo>
                  <a:lnTo>
                    <a:pt x="56404" y="101404"/>
                  </a:lnTo>
                  <a:lnTo>
                    <a:pt x="56818" y="127503"/>
                  </a:lnTo>
                  <a:lnTo>
                    <a:pt x="57003" y="152861"/>
                  </a:lnTo>
                  <a:lnTo>
                    <a:pt x="57107" y="187333"/>
                  </a:lnTo>
                  <a:lnTo>
                    <a:pt x="55021" y="215538"/>
                  </a:lnTo>
                  <a:lnTo>
                    <a:pt x="53029" y="231410"/>
                  </a:lnTo>
                  <a:lnTo>
                    <a:pt x="56839" y="267069"/>
                  </a:lnTo>
                  <a:lnTo>
                    <a:pt x="56943" y="269893"/>
                  </a:lnTo>
                  <a:lnTo>
                    <a:pt x="57806" y="271775"/>
                  </a:lnTo>
                  <a:lnTo>
                    <a:pt x="59175" y="273031"/>
                  </a:lnTo>
                  <a:lnTo>
                    <a:pt x="60882" y="273867"/>
                  </a:lnTo>
                  <a:lnTo>
                    <a:pt x="62812" y="273632"/>
                  </a:lnTo>
                  <a:lnTo>
                    <a:pt x="67075" y="271253"/>
                  </a:lnTo>
                  <a:lnTo>
                    <a:pt x="73937" y="257866"/>
                  </a:lnTo>
                  <a:lnTo>
                    <a:pt x="83367" y="225513"/>
                  </a:lnTo>
                  <a:lnTo>
                    <a:pt x="90494" y="191573"/>
                  </a:lnTo>
                  <a:lnTo>
                    <a:pt x="95253" y="162551"/>
                  </a:lnTo>
                  <a:lnTo>
                    <a:pt x="100014" y="133249"/>
                  </a:lnTo>
                  <a:lnTo>
                    <a:pt x="103982" y="105937"/>
                  </a:lnTo>
                  <a:lnTo>
                    <a:pt x="107010" y="72712"/>
                  </a:lnTo>
                  <a:lnTo>
                    <a:pt x="112625" y="39390"/>
                  </a:lnTo>
                  <a:lnTo>
                    <a:pt x="113183" y="34763"/>
                  </a:lnTo>
                  <a:lnTo>
                    <a:pt x="114350" y="32473"/>
                  </a:lnTo>
                  <a:lnTo>
                    <a:pt x="115920" y="31739"/>
                  </a:lnTo>
                  <a:lnTo>
                    <a:pt x="117762" y="32044"/>
                  </a:lnTo>
                  <a:lnTo>
                    <a:pt x="127938" y="47642"/>
                  </a:lnTo>
                  <a:lnTo>
                    <a:pt x="137214" y="76165"/>
                  </a:lnTo>
                  <a:lnTo>
                    <a:pt x="142476" y="100411"/>
                  </a:lnTo>
                  <a:lnTo>
                    <a:pt x="147460" y="127855"/>
                  </a:lnTo>
                  <a:lnTo>
                    <a:pt x="152321" y="158574"/>
                  </a:lnTo>
                  <a:lnTo>
                    <a:pt x="155011" y="186514"/>
                  </a:lnTo>
                  <a:lnTo>
                    <a:pt x="156206" y="212161"/>
                  </a:lnTo>
                  <a:lnTo>
                    <a:pt x="156879" y="246531"/>
                  </a:lnTo>
                  <a:lnTo>
                    <a:pt x="157146" y="277242"/>
                  </a:lnTo>
                  <a:lnTo>
                    <a:pt x="157163" y="2612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07" name="SMARTInkShape-Group809"/>
          <p:cNvGrpSpPr/>
          <p:nvPr/>
        </p:nvGrpSpPr>
        <p:grpSpPr>
          <a:xfrm>
            <a:off x="7179469" y="4355590"/>
            <a:ext cx="178595" cy="282601"/>
            <a:chOff x="7179469" y="4355590"/>
            <a:chExt cx="178595" cy="282601"/>
          </a:xfrm>
        </p:grpSpPr>
        <p:sp>
          <p:nvSpPr>
            <p:cNvPr id="2539105" name="SMARTInkShape-4002"/>
            <p:cNvSpPr/>
            <p:nvPr/>
          </p:nvSpPr>
          <p:spPr bwMode="auto">
            <a:xfrm>
              <a:off x="7322467" y="4557713"/>
              <a:ext cx="35597" cy="28540"/>
            </a:xfrm>
            <a:custGeom>
              <a:avLst/>
              <a:gdLst/>
              <a:ahLst/>
              <a:cxnLst/>
              <a:rect l="0" t="0" r="0" b="0"/>
              <a:pathLst>
                <a:path w="35597" h="28540">
                  <a:moveTo>
                    <a:pt x="28452" y="7143"/>
                  </a:moveTo>
                  <a:lnTo>
                    <a:pt x="24659" y="7143"/>
                  </a:lnTo>
                  <a:lnTo>
                    <a:pt x="20681" y="9260"/>
                  </a:lnTo>
                  <a:lnTo>
                    <a:pt x="0" y="28454"/>
                  </a:lnTo>
                  <a:lnTo>
                    <a:pt x="3706" y="28539"/>
                  </a:lnTo>
                  <a:lnTo>
                    <a:pt x="7664" y="24325"/>
                  </a:lnTo>
                  <a:lnTo>
                    <a:pt x="16673" y="12477"/>
                  </a:lnTo>
                  <a:lnTo>
                    <a:pt x="3559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06" name="SMARTInkShape-4003"/>
            <p:cNvSpPr/>
            <p:nvPr/>
          </p:nvSpPr>
          <p:spPr bwMode="auto">
            <a:xfrm>
              <a:off x="7179469" y="4355590"/>
              <a:ext cx="134257" cy="282601"/>
            </a:xfrm>
            <a:custGeom>
              <a:avLst/>
              <a:gdLst/>
              <a:ahLst/>
              <a:cxnLst/>
              <a:rect l="0" t="0" r="0" b="0"/>
              <a:pathLst>
                <a:path w="134257" h="282601">
                  <a:moveTo>
                    <a:pt x="7144" y="37816"/>
                  </a:moveTo>
                  <a:lnTo>
                    <a:pt x="10936" y="37816"/>
                  </a:lnTo>
                  <a:lnTo>
                    <a:pt x="12053" y="37023"/>
                  </a:lnTo>
                  <a:lnTo>
                    <a:pt x="12798" y="35700"/>
                  </a:lnTo>
                  <a:lnTo>
                    <a:pt x="13993" y="31665"/>
                  </a:lnTo>
                  <a:lnTo>
                    <a:pt x="14279" y="61226"/>
                  </a:lnTo>
                  <a:lnTo>
                    <a:pt x="8582" y="94710"/>
                  </a:lnTo>
                  <a:lnTo>
                    <a:pt x="2896" y="127258"/>
                  </a:lnTo>
                  <a:lnTo>
                    <a:pt x="858" y="162037"/>
                  </a:lnTo>
                  <a:lnTo>
                    <a:pt x="254" y="196684"/>
                  </a:lnTo>
                  <a:lnTo>
                    <a:pt x="76" y="227410"/>
                  </a:lnTo>
                  <a:lnTo>
                    <a:pt x="14" y="262004"/>
                  </a:lnTo>
                  <a:lnTo>
                    <a:pt x="1" y="282600"/>
                  </a:lnTo>
                  <a:lnTo>
                    <a:pt x="0" y="250985"/>
                  </a:lnTo>
                  <a:lnTo>
                    <a:pt x="0" y="222774"/>
                  </a:lnTo>
                  <a:lnTo>
                    <a:pt x="0" y="189280"/>
                  </a:lnTo>
                  <a:lnTo>
                    <a:pt x="0" y="154220"/>
                  </a:lnTo>
                  <a:lnTo>
                    <a:pt x="0" y="122489"/>
                  </a:lnTo>
                  <a:lnTo>
                    <a:pt x="0" y="92979"/>
                  </a:lnTo>
                  <a:lnTo>
                    <a:pt x="0" y="62941"/>
                  </a:lnTo>
                  <a:lnTo>
                    <a:pt x="794" y="62504"/>
                  </a:lnTo>
                  <a:lnTo>
                    <a:pt x="2117" y="63005"/>
                  </a:lnTo>
                  <a:lnTo>
                    <a:pt x="3793" y="64134"/>
                  </a:lnTo>
                  <a:lnTo>
                    <a:pt x="13735" y="77100"/>
                  </a:lnTo>
                  <a:lnTo>
                    <a:pt x="22943" y="103607"/>
                  </a:lnTo>
                  <a:lnTo>
                    <a:pt x="30699" y="136597"/>
                  </a:lnTo>
                  <a:lnTo>
                    <a:pt x="38023" y="171507"/>
                  </a:lnTo>
                  <a:lnTo>
                    <a:pt x="49013" y="206986"/>
                  </a:lnTo>
                  <a:lnTo>
                    <a:pt x="62324" y="238842"/>
                  </a:lnTo>
                  <a:lnTo>
                    <a:pt x="76322" y="260804"/>
                  </a:lnTo>
                  <a:lnTo>
                    <a:pt x="85779" y="267891"/>
                  </a:lnTo>
                  <a:lnTo>
                    <a:pt x="90523" y="269780"/>
                  </a:lnTo>
                  <a:lnTo>
                    <a:pt x="94480" y="269452"/>
                  </a:lnTo>
                  <a:lnTo>
                    <a:pt x="97912" y="267647"/>
                  </a:lnTo>
                  <a:lnTo>
                    <a:pt x="103841" y="261407"/>
                  </a:lnTo>
                  <a:lnTo>
                    <a:pt x="111642" y="247381"/>
                  </a:lnTo>
                  <a:lnTo>
                    <a:pt x="118186" y="223029"/>
                  </a:lnTo>
                  <a:lnTo>
                    <a:pt x="121272" y="190237"/>
                  </a:lnTo>
                  <a:lnTo>
                    <a:pt x="124808" y="164296"/>
                  </a:lnTo>
                  <a:lnTo>
                    <a:pt x="126908" y="136892"/>
                  </a:lnTo>
                  <a:lnTo>
                    <a:pt x="127841" y="108837"/>
                  </a:lnTo>
                  <a:lnTo>
                    <a:pt x="128255" y="80494"/>
                  </a:lnTo>
                  <a:lnTo>
                    <a:pt x="130556" y="54138"/>
                  </a:lnTo>
                  <a:lnTo>
                    <a:pt x="134198" y="21221"/>
                  </a:lnTo>
                  <a:lnTo>
                    <a:pt x="134256" y="6628"/>
                  </a:lnTo>
                  <a:lnTo>
                    <a:pt x="133160" y="2737"/>
                  </a:lnTo>
                  <a:lnTo>
                    <a:pt x="131636" y="143"/>
                  </a:lnTo>
                  <a:lnTo>
                    <a:pt x="129826" y="0"/>
                  </a:lnTo>
                  <a:lnTo>
                    <a:pt x="127825" y="1493"/>
                  </a:lnTo>
                  <a:lnTo>
                    <a:pt x="123486" y="8179"/>
                  </a:lnTo>
                  <a:lnTo>
                    <a:pt x="114233" y="36107"/>
                  </a:lnTo>
                  <a:lnTo>
                    <a:pt x="109253" y="68002"/>
                  </a:lnTo>
                  <a:lnTo>
                    <a:pt x="107777" y="98354"/>
                  </a:lnTo>
                  <a:lnTo>
                    <a:pt x="109457" y="120312"/>
                  </a:lnTo>
                  <a:lnTo>
                    <a:pt x="114300" y="1378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16" name="SMARTInkShape-Group810"/>
          <p:cNvGrpSpPr/>
          <p:nvPr/>
        </p:nvGrpSpPr>
        <p:grpSpPr>
          <a:xfrm>
            <a:off x="7386663" y="4286250"/>
            <a:ext cx="976876" cy="469082"/>
            <a:chOff x="7386663" y="4286250"/>
            <a:chExt cx="976876" cy="469082"/>
          </a:xfrm>
        </p:grpSpPr>
        <p:sp>
          <p:nvSpPr>
            <p:cNvPr id="2539108" name="SMARTInkShape-4004"/>
            <p:cNvSpPr/>
            <p:nvPr/>
          </p:nvSpPr>
          <p:spPr bwMode="auto">
            <a:xfrm>
              <a:off x="7623401" y="4407694"/>
              <a:ext cx="141724" cy="168765"/>
            </a:xfrm>
            <a:custGeom>
              <a:avLst/>
              <a:gdLst/>
              <a:ahLst/>
              <a:cxnLst/>
              <a:rect l="0" t="0" r="0" b="0"/>
              <a:pathLst>
                <a:path w="141724" h="168765">
                  <a:moveTo>
                    <a:pt x="13268" y="0"/>
                  </a:moveTo>
                  <a:lnTo>
                    <a:pt x="13268" y="3792"/>
                  </a:lnTo>
                  <a:lnTo>
                    <a:pt x="12474" y="4909"/>
                  </a:lnTo>
                  <a:lnTo>
                    <a:pt x="11151" y="5654"/>
                  </a:lnTo>
                  <a:lnTo>
                    <a:pt x="9475" y="6151"/>
                  </a:lnTo>
                  <a:lnTo>
                    <a:pt x="8358" y="7275"/>
                  </a:lnTo>
                  <a:lnTo>
                    <a:pt x="5526" y="14361"/>
                  </a:lnTo>
                  <a:lnTo>
                    <a:pt x="0" y="20343"/>
                  </a:lnTo>
                  <a:lnTo>
                    <a:pt x="453" y="20706"/>
                  </a:lnTo>
                  <a:lnTo>
                    <a:pt x="3075" y="21109"/>
                  </a:lnTo>
                  <a:lnTo>
                    <a:pt x="4091" y="22010"/>
                  </a:lnTo>
                  <a:lnTo>
                    <a:pt x="5220" y="25128"/>
                  </a:lnTo>
                  <a:lnTo>
                    <a:pt x="7109" y="26277"/>
                  </a:lnTo>
                  <a:lnTo>
                    <a:pt x="24738" y="28373"/>
                  </a:lnTo>
                  <a:lnTo>
                    <a:pt x="32982" y="29309"/>
                  </a:lnTo>
                  <a:lnTo>
                    <a:pt x="65603" y="41224"/>
                  </a:lnTo>
                  <a:lnTo>
                    <a:pt x="100796" y="61932"/>
                  </a:lnTo>
                  <a:lnTo>
                    <a:pt x="125905" y="82120"/>
                  </a:lnTo>
                  <a:lnTo>
                    <a:pt x="134219" y="84657"/>
                  </a:lnTo>
                  <a:lnTo>
                    <a:pt x="141723" y="85706"/>
                  </a:lnTo>
                  <a:lnTo>
                    <a:pt x="131900" y="85723"/>
                  </a:lnTo>
                  <a:lnTo>
                    <a:pt x="129662" y="87311"/>
                  </a:lnTo>
                  <a:lnTo>
                    <a:pt x="118250" y="99150"/>
                  </a:lnTo>
                  <a:lnTo>
                    <a:pt x="109933" y="105979"/>
                  </a:lnTo>
                  <a:lnTo>
                    <a:pt x="77330" y="137695"/>
                  </a:lnTo>
                  <a:lnTo>
                    <a:pt x="44085" y="167192"/>
                  </a:lnTo>
                  <a:lnTo>
                    <a:pt x="40957" y="168612"/>
                  </a:lnTo>
                  <a:lnTo>
                    <a:pt x="38871" y="168764"/>
                  </a:lnTo>
                  <a:lnTo>
                    <a:pt x="37480" y="168072"/>
                  </a:lnTo>
                  <a:lnTo>
                    <a:pt x="36553" y="166816"/>
                  </a:lnTo>
                  <a:lnTo>
                    <a:pt x="37640" y="161188"/>
                  </a:lnTo>
                  <a:lnTo>
                    <a:pt x="41843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09" name="SMARTInkShape-4005"/>
            <p:cNvSpPr/>
            <p:nvPr/>
          </p:nvSpPr>
          <p:spPr bwMode="auto">
            <a:xfrm>
              <a:off x="7508081" y="4471988"/>
              <a:ext cx="200026" cy="57151"/>
            </a:xfrm>
            <a:custGeom>
              <a:avLst/>
              <a:gdLst/>
              <a:ahLst/>
              <a:cxnLst/>
              <a:rect l="0" t="0" r="0" b="0"/>
              <a:pathLst>
                <a:path w="200026" h="57151">
                  <a:moveTo>
                    <a:pt x="0" y="57150"/>
                  </a:moveTo>
                  <a:lnTo>
                    <a:pt x="0" y="46508"/>
                  </a:lnTo>
                  <a:lnTo>
                    <a:pt x="794" y="45292"/>
                  </a:lnTo>
                  <a:lnTo>
                    <a:pt x="2117" y="44482"/>
                  </a:lnTo>
                  <a:lnTo>
                    <a:pt x="3793" y="43942"/>
                  </a:lnTo>
                  <a:lnTo>
                    <a:pt x="14474" y="37350"/>
                  </a:lnTo>
                  <a:lnTo>
                    <a:pt x="38552" y="35814"/>
                  </a:lnTo>
                  <a:lnTo>
                    <a:pt x="66157" y="37848"/>
                  </a:lnTo>
                  <a:lnTo>
                    <a:pt x="99465" y="42202"/>
                  </a:lnTo>
                  <a:lnTo>
                    <a:pt x="129613" y="42775"/>
                  </a:lnTo>
                  <a:lnTo>
                    <a:pt x="164441" y="35080"/>
                  </a:lnTo>
                  <a:lnTo>
                    <a:pt x="177066" y="29878"/>
                  </a:lnTo>
                  <a:lnTo>
                    <a:pt x="185323" y="2227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0" name="SMARTInkShape-4006"/>
            <p:cNvSpPr/>
            <p:nvPr/>
          </p:nvSpPr>
          <p:spPr bwMode="auto">
            <a:xfrm>
              <a:off x="7386663" y="4475217"/>
              <a:ext cx="140241" cy="237634"/>
            </a:xfrm>
            <a:custGeom>
              <a:avLst/>
              <a:gdLst/>
              <a:ahLst/>
              <a:cxnLst/>
              <a:rect l="0" t="0" r="0" b="0"/>
              <a:pathLst>
                <a:path w="140241" h="237634">
                  <a:moveTo>
                    <a:pt x="71412" y="18202"/>
                  </a:moveTo>
                  <a:lnTo>
                    <a:pt x="67619" y="18202"/>
                  </a:lnTo>
                  <a:lnTo>
                    <a:pt x="63641" y="16085"/>
                  </a:lnTo>
                  <a:lnTo>
                    <a:pt x="58411" y="12051"/>
                  </a:lnTo>
                  <a:lnTo>
                    <a:pt x="53713" y="11352"/>
                  </a:lnTo>
                  <a:lnTo>
                    <a:pt x="52469" y="10460"/>
                  </a:lnTo>
                  <a:lnTo>
                    <a:pt x="51640" y="9072"/>
                  </a:lnTo>
                  <a:lnTo>
                    <a:pt x="51086" y="7353"/>
                  </a:lnTo>
                  <a:lnTo>
                    <a:pt x="49924" y="6206"/>
                  </a:lnTo>
                  <a:lnTo>
                    <a:pt x="42356" y="2250"/>
                  </a:lnTo>
                  <a:lnTo>
                    <a:pt x="40135" y="424"/>
                  </a:lnTo>
                  <a:lnTo>
                    <a:pt x="37861" y="0"/>
                  </a:lnTo>
                  <a:lnTo>
                    <a:pt x="35551" y="511"/>
                  </a:lnTo>
                  <a:lnTo>
                    <a:pt x="33217" y="1645"/>
                  </a:lnTo>
                  <a:lnTo>
                    <a:pt x="31661" y="3195"/>
                  </a:lnTo>
                  <a:lnTo>
                    <a:pt x="17239" y="28711"/>
                  </a:lnTo>
                  <a:lnTo>
                    <a:pt x="14350" y="41512"/>
                  </a:lnTo>
                  <a:lnTo>
                    <a:pt x="10861" y="47876"/>
                  </a:lnTo>
                  <a:lnTo>
                    <a:pt x="10408" y="49891"/>
                  </a:lnTo>
                  <a:lnTo>
                    <a:pt x="10899" y="51234"/>
                  </a:lnTo>
                  <a:lnTo>
                    <a:pt x="13598" y="53390"/>
                  </a:lnTo>
                  <a:lnTo>
                    <a:pt x="21945" y="46080"/>
                  </a:lnTo>
                  <a:lnTo>
                    <a:pt x="26408" y="40910"/>
                  </a:lnTo>
                  <a:lnTo>
                    <a:pt x="38106" y="23917"/>
                  </a:lnTo>
                  <a:lnTo>
                    <a:pt x="42851" y="20742"/>
                  </a:lnTo>
                  <a:lnTo>
                    <a:pt x="45228" y="19895"/>
                  </a:lnTo>
                  <a:lnTo>
                    <a:pt x="47606" y="20124"/>
                  </a:lnTo>
                  <a:lnTo>
                    <a:pt x="52364" y="22496"/>
                  </a:lnTo>
                  <a:lnTo>
                    <a:pt x="59507" y="28293"/>
                  </a:lnTo>
                  <a:lnTo>
                    <a:pt x="66650" y="46416"/>
                  </a:lnTo>
                  <a:lnTo>
                    <a:pt x="71265" y="81777"/>
                  </a:lnTo>
                  <a:lnTo>
                    <a:pt x="76043" y="114650"/>
                  </a:lnTo>
                  <a:lnTo>
                    <a:pt x="77811" y="149526"/>
                  </a:lnTo>
                  <a:lnTo>
                    <a:pt x="78336" y="183407"/>
                  </a:lnTo>
                  <a:lnTo>
                    <a:pt x="78512" y="214877"/>
                  </a:lnTo>
                  <a:lnTo>
                    <a:pt x="79330" y="225469"/>
                  </a:lnTo>
                  <a:lnTo>
                    <a:pt x="82339" y="232822"/>
                  </a:lnTo>
                  <a:lnTo>
                    <a:pt x="84253" y="235101"/>
                  </a:lnTo>
                  <a:lnTo>
                    <a:pt x="88496" y="237633"/>
                  </a:lnTo>
                  <a:lnTo>
                    <a:pt x="91533" y="236720"/>
                  </a:lnTo>
                  <a:lnTo>
                    <a:pt x="99140" y="231473"/>
                  </a:lnTo>
                  <a:lnTo>
                    <a:pt x="108555" y="219594"/>
                  </a:lnTo>
                  <a:lnTo>
                    <a:pt x="124551" y="189951"/>
                  </a:lnTo>
                  <a:lnTo>
                    <a:pt x="138764" y="155638"/>
                  </a:lnTo>
                  <a:lnTo>
                    <a:pt x="140240" y="141197"/>
                  </a:lnTo>
                  <a:lnTo>
                    <a:pt x="138251" y="129487"/>
                  </a:lnTo>
                  <a:lnTo>
                    <a:pt x="135021" y="125729"/>
                  </a:lnTo>
                  <a:lnTo>
                    <a:pt x="125082" y="121554"/>
                  </a:lnTo>
                  <a:lnTo>
                    <a:pt x="112728" y="121816"/>
                  </a:lnTo>
                  <a:lnTo>
                    <a:pt x="97712" y="126165"/>
                  </a:lnTo>
                  <a:lnTo>
                    <a:pt x="67739" y="141207"/>
                  </a:lnTo>
                  <a:lnTo>
                    <a:pt x="39191" y="156865"/>
                  </a:lnTo>
                  <a:lnTo>
                    <a:pt x="4228" y="182453"/>
                  </a:lnTo>
                  <a:lnTo>
                    <a:pt x="1222" y="184059"/>
                  </a:lnTo>
                  <a:lnTo>
                    <a:pt x="12" y="184336"/>
                  </a:lnTo>
                  <a:lnTo>
                    <a:pt x="0" y="183727"/>
                  </a:lnTo>
                  <a:lnTo>
                    <a:pt x="7118" y="1610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1" name="SMARTInkShape-4007"/>
            <p:cNvSpPr/>
            <p:nvPr/>
          </p:nvSpPr>
          <p:spPr bwMode="auto">
            <a:xfrm>
              <a:off x="8272463" y="4422822"/>
              <a:ext cx="91076" cy="80857"/>
            </a:xfrm>
            <a:custGeom>
              <a:avLst/>
              <a:gdLst/>
              <a:ahLst/>
              <a:cxnLst/>
              <a:rect l="0" t="0" r="0" b="0"/>
              <a:pathLst>
                <a:path w="91076" h="80857">
                  <a:moveTo>
                    <a:pt x="0" y="20591"/>
                  </a:moveTo>
                  <a:lnTo>
                    <a:pt x="5654" y="34016"/>
                  </a:lnTo>
                  <a:lnTo>
                    <a:pt x="10848" y="55289"/>
                  </a:lnTo>
                  <a:lnTo>
                    <a:pt x="17060" y="64826"/>
                  </a:lnTo>
                  <a:lnTo>
                    <a:pt x="37141" y="80033"/>
                  </a:lnTo>
                  <a:lnTo>
                    <a:pt x="39842" y="80856"/>
                  </a:lnTo>
                  <a:lnTo>
                    <a:pt x="42436" y="80612"/>
                  </a:lnTo>
                  <a:lnTo>
                    <a:pt x="47435" y="78223"/>
                  </a:lnTo>
                  <a:lnTo>
                    <a:pt x="72053" y="59109"/>
                  </a:lnTo>
                  <a:lnTo>
                    <a:pt x="86816" y="37812"/>
                  </a:lnTo>
                  <a:lnTo>
                    <a:pt x="91075" y="23136"/>
                  </a:lnTo>
                  <a:lnTo>
                    <a:pt x="89954" y="13520"/>
                  </a:lnTo>
                  <a:lnTo>
                    <a:pt x="88544" y="8733"/>
                  </a:lnTo>
                  <a:lnTo>
                    <a:pt x="86017" y="5542"/>
                  </a:lnTo>
                  <a:lnTo>
                    <a:pt x="78975" y="1996"/>
                  </a:lnTo>
                  <a:lnTo>
                    <a:pt x="66086" y="0"/>
                  </a:lnTo>
                  <a:lnTo>
                    <a:pt x="56888" y="3766"/>
                  </a:lnTo>
                  <a:lnTo>
                    <a:pt x="48302" y="10732"/>
                  </a:lnTo>
                  <a:lnTo>
                    <a:pt x="39006" y="24372"/>
                  </a:lnTo>
                  <a:lnTo>
                    <a:pt x="25479" y="51585"/>
                  </a:lnTo>
                  <a:lnTo>
                    <a:pt x="25717" y="53159"/>
                  </a:lnTo>
                  <a:lnTo>
                    <a:pt x="26670" y="54209"/>
                  </a:lnTo>
                  <a:lnTo>
                    <a:pt x="28099" y="54116"/>
                  </a:lnTo>
                  <a:lnTo>
                    <a:pt x="35718" y="491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2" name="SMARTInkShape-4008"/>
            <p:cNvSpPr/>
            <p:nvPr/>
          </p:nvSpPr>
          <p:spPr bwMode="auto">
            <a:xfrm>
              <a:off x="8086725" y="4429125"/>
              <a:ext cx="157164" cy="7137"/>
            </a:xfrm>
            <a:custGeom>
              <a:avLst/>
              <a:gdLst/>
              <a:ahLst/>
              <a:cxnLst/>
              <a:rect l="0" t="0" r="0" b="0"/>
              <a:pathLst>
                <a:path w="157164" h="7137">
                  <a:moveTo>
                    <a:pt x="0" y="0"/>
                  </a:moveTo>
                  <a:lnTo>
                    <a:pt x="9943" y="0"/>
                  </a:lnTo>
                  <a:lnTo>
                    <a:pt x="43065" y="6702"/>
                  </a:lnTo>
                  <a:lnTo>
                    <a:pt x="72405" y="7086"/>
                  </a:lnTo>
                  <a:lnTo>
                    <a:pt x="103491" y="7136"/>
                  </a:lnTo>
                  <a:lnTo>
                    <a:pt x="137030" y="992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3" name="SMARTInkShape-4009"/>
            <p:cNvSpPr/>
            <p:nvPr/>
          </p:nvSpPr>
          <p:spPr bwMode="auto">
            <a:xfrm>
              <a:off x="7845372" y="4409015"/>
              <a:ext cx="119908" cy="346317"/>
            </a:xfrm>
            <a:custGeom>
              <a:avLst/>
              <a:gdLst/>
              <a:ahLst/>
              <a:cxnLst/>
              <a:rect l="0" t="0" r="0" b="0"/>
              <a:pathLst>
                <a:path w="119908" h="346317">
                  <a:moveTo>
                    <a:pt x="112766" y="27254"/>
                  </a:moveTo>
                  <a:lnTo>
                    <a:pt x="119615" y="34103"/>
                  </a:lnTo>
                  <a:lnTo>
                    <a:pt x="119907" y="23546"/>
                  </a:lnTo>
                  <a:lnTo>
                    <a:pt x="117792" y="19521"/>
                  </a:lnTo>
                  <a:lnTo>
                    <a:pt x="116116" y="17336"/>
                  </a:lnTo>
                  <a:lnTo>
                    <a:pt x="112138" y="14908"/>
                  </a:lnTo>
                  <a:lnTo>
                    <a:pt x="99324" y="9558"/>
                  </a:lnTo>
                  <a:lnTo>
                    <a:pt x="86416" y="1651"/>
                  </a:lnTo>
                  <a:lnTo>
                    <a:pt x="78300" y="0"/>
                  </a:lnTo>
                  <a:lnTo>
                    <a:pt x="69401" y="1382"/>
                  </a:lnTo>
                  <a:lnTo>
                    <a:pt x="50754" y="8738"/>
                  </a:lnTo>
                  <a:lnTo>
                    <a:pt x="36536" y="19298"/>
                  </a:lnTo>
                  <a:lnTo>
                    <a:pt x="18303" y="42792"/>
                  </a:lnTo>
                  <a:lnTo>
                    <a:pt x="3645" y="77424"/>
                  </a:lnTo>
                  <a:lnTo>
                    <a:pt x="0" y="98740"/>
                  </a:lnTo>
                  <a:lnTo>
                    <a:pt x="2713" y="116345"/>
                  </a:lnTo>
                  <a:lnTo>
                    <a:pt x="5266" y="119985"/>
                  </a:lnTo>
                  <a:lnTo>
                    <a:pt x="8556" y="122412"/>
                  </a:lnTo>
                  <a:lnTo>
                    <a:pt x="17238" y="125109"/>
                  </a:lnTo>
                  <a:lnTo>
                    <a:pt x="29033" y="126307"/>
                  </a:lnTo>
                  <a:lnTo>
                    <a:pt x="40097" y="122607"/>
                  </a:lnTo>
                  <a:lnTo>
                    <a:pt x="60135" y="107296"/>
                  </a:lnTo>
                  <a:lnTo>
                    <a:pt x="84159" y="76512"/>
                  </a:lnTo>
                  <a:lnTo>
                    <a:pt x="99442" y="48537"/>
                  </a:lnTo>
                  <a:lnTo>
                    <a:pt x="109376" y="18146"/>
                  </a:lnTo>
                  <a:lnTo>
                    <a:pt x="108918" y="18007"/>
                  </a:lnTo>
                  <a:lnTo>
                    <a:pt x="107819" y="18708"/>
                  </a:lnTo>
                  <a:lnTo>
                    <a:pt x="106056" y="38530"/>
                  </a:lnTo>
                  <a:lnTo>
                    <a:pt x="105750" y="68783"/>
                  </a:lnTo>
                  <a:lnTo>
                    <a:pt x="105679" y="94130"/>
                  </a:lnTo>
                  <a:lnTo>
                    <a:pt x="105647" y="123387"/>
                  </a:lnTo>
                  <a:lnTo>
                    <a:pt x="105633" y="154117"/>
                  </a:lnTo>
                  <a:lnTo>
                    <a:pt x="105627" y="183650"/>
                  </a:lnTo>
                  <a:lnTo>
                    <a:pt x="105624" y="212651"/>
                  </a:lnTo>
                  <a:lnTo>
                    <a:pt x="104829" y="240621"/>
                  </a:lnTo>
                  <a:lnTo>
                    <a:pt x="101830" y="266282"/>
                  </a:lnTo>
                  <a:lnTo>
                    <a:pt x="95679" y="299248"/>
                  </a:lnTo>
                  <a:lnTo>
                    <a:pt x="86490" y="331541"/>
                  </a:lnTo>
                  <a:lnTo>
                    <a:pt x="81773" y="340557"/>
                  </a:lnTo>
                  <a:lnTo>
                    <a:pt x="77030" y="345094"/>
                  </a:lnTo>
                  <a:lnTo>
                    <a:pt x="74655" y="346303"/>
                  </a:lnTo>
                  <a:lnTo>
                    <a:pt x="72277" y="346316"/>
                  </a:lnTo>
                  <a:lnTo>
                    <a:pt x="67519" y="344213"/>
                  </a:lnTo>
                  <a:lnTo>
                    <a:pt x="60376" y="330982"/>
                  </a:lnTo>
                  <a:lnTo>
                    <a:pt x="51647" y="299475"/>
                  </a:lnTo>
                  <a:lnTo>
                    <a:pt x="50206" y="271248"/>
                  </a:lnTo>
                  <a:lnTo>
                    <a:pt x="55616" y="2272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4" name="SMARTInkShape-4010"/>
            <p:cNvSpPr/>
            <p:nvPr/>
          </p:nvSpPr>
          <p:spPr bwMode="auto">
            <a:xfrm>
              <a:off x="8008525" y="4403873"/>
              <a:ext cx="83604" cy="129054"/>
            </a:xfrm>
            <a:custGeom>
              <a:avLst/>
              <a:gdLst/>
              <a:ahLst/>
              <a:cxnLst/>
              <a:rect l="0" t="0" r="0" b="0"/>
              <a:pathLst>
                <a:path w="83604" h="129054">
                  <a:moveTo>
                    <a:pt x="13906" y="53827"/>
                  </a:moveTo>
                  <a:lnTo>
                    <a:pt x="13906" y="57619"/>
                  </a:lnTo>
                  <a:lnTo>
                    <a:pt x="1550" y="91903"/>
                  </a:lnTo>
                  <a:lnTo>
                    <a:pt x="0" y="114794"/>
                  </a:lnTo>
                  <a:lnTo>
                    <a:pt x="1905" y="122728"/>
                  </a:lnTo>
                  <a:lnTo>
                    <a:pt x="3524" y="125954"/>
                  </a:lnTo>
                  <a:lnTo>
                    <a:pt x="5397" y="127312"/>
                  </a:lnTo>
                  <a:lnTo>
                    <a:pt x="7440" y="127423"/>
                  </a:lnTo>
                  <a:lnTo>
                    <a:pt x="20214" y="121898"/>
                  </a:lnTo>
                  <a:lnTo>
                    <a:pt x="33414" y="111655"/>
                  </a:lnTo>
                  <a:lnTo>
                    <a:pt x="51303" y="88269"/>
                  </a:lnTo>
                  <a:lnTo>
                    <a:pt x="65420" y="58602"/>
                  </a:lnTo>
                  <a:lnTo>
                    <a:pt x="79468" y="26195"/>
                  </a:lnTo>
                  <a:lnTo>
                    <a:pt x="83603" y="7893"/>
                  </a:lnTo>
                  <a:lnTo>
                    <a:pt x="83389" y="4154"/>
                  </a:lnTo>
                  <a:lnTo>
                    <a:pt x="82453" y="1662"/>
                  </a:lnTo>
                  <a:lnTo>
                    <a:pt x="81035" y="0"/>
                  </a:lnTo>
                  <a:lnTo>
                    <a:pt x="78503" y="480"/>
                  </a:lnTo>
                  <a:lnTo>
                    <a:pt x="71455" y="5246"/>
                  </a:lnTo>
                  <a:lnTo>
                    <a:pt x="58562" y="24440"/>
                  </a:lnTo>
                  <a:lnTo>
                    <a:pt x="44894" y="59370"/>
                  </a:lnTo>
                  <a:lnTo>
                    <a:pt x="29846" y="94727"/>
                  </a:lnTo>
                  <a:lnTo>
                    <a:pt x="21565" y="129053"/>
                  </a:lnTo>
                  <a:lnTo>
                    <a:pt x="22981" y="128584"/>
                  </a:lnTo>
                  <a:lnTo>
                    <a:pt x="35338" y="1181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5" name="SMARTInkShape-4011"/>
            <p:cNvSpPr/>
            <p:nvPr/>
          </p:nvSpPr>
          <p:spPr bwMode="auto">
            <a:xfrm>
              <a:off x="8172537" y="4286250"/>
              <a:ext cx="64208" cy="258592"/>
            </a:xfrm>
            <a:custGeom>
              <a:avLst/>
              <a:gdLst/>
              <a:ahLst/>
              <a:cxnLst/>
              <a:rect l="0" t="0" r="0" b="0"/>
              <a:pathLst>
                <a:path w="64208" h="258592">
                  <a:moveTo>
                    <a:pt x="7057" y="0"/>
                  </a:moveTo>
                  <a:lnTo>
                    <a:pt x="6263" y="13772"/>
                  </a:lnTo>
                  <a:lnTo>
                    <a:pt x="906" y="47528"/>
                  </a:lnTo>
                  <a:lnTo>
                    <a:pt x="208" y="78288"/>
                  </a:lnTo>
                  <a:lnTo>
                    <a:pt x="0" y="112537"/>
                  </a:lnTo>
                  <a:lnTo>
                    <a:pt x="3731" y="147820"/>
                  </a:lnTo>
                  <a:lnTo>
                    <a:pt x="6072" y="183411"/>
                  </a:lnTo>
                  <a:lnTo>
                    <a:pt x="10557" y="215299"/>
                  </a:lnTo>
                  <a:lnTo>
                    <a:pt x="19184" y="247228"/>
                  </a:lnTo>
                  <a:lnTo>
                    <a:pt x="23824" y="256193"/>
                  </a:lnTo>
                  <a:lnTo>
                    <a:pt x="26173" y="258108"/>
                  </a:lnTo>
                  <a:lnTo>
                    <a:pt x="28531" y="258591"/>
                  </a:lnTo>
                  <a:lnTo>
                    <a:pt x="30899" y="258119"/>
                  </a:lnTo>
                  <a:lnTo>
                    <a:pt x="35645" y="251244"/>
                  </a:lnTo>
                  <a:lnTo>
                    <a:pt x="44896" y="236103"/>
                  </a:lnTo>
                  <a:lnTo>
                    <a:pt x="52449" y="224791"/>
                  </a:lnTo>
                  <a:lnTo>
                    <a:pt x="64207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20" name="SMARTInkShape-Group811"/>
          <p:cNvGrpSpPr/>
          <p:nvPr/>
        </p:nvGrpSpPr>
        <p:grpSpPr>
          <a:xfrm>
            <a:off x="7836988" y="3050381"/>
            <a:ext cx="492626" cy="1271285"/>
            <a:chOff x="7836988" y="3050381"/>
            <a:chExt cx="492626" cy="1271285"/>
          </a:xfrm>
        </p:grpSpPr>
        <p:sp>
          <p:nvSpPr>
            <p:cNvPr id="2539117" name="SMARTInkShape-4012"/>
            <p:cNvSpPr/>
            <p:nvPr/>
          </p:nvSpPr>
          <p:spPr bwMode="auto">
            <a:xfrm>
              <a:off x="8060163" y="3122927"/>
              <a:ext cx="167164" cy="305227"/>
            </a:xfrm>
            <a:custGeom>
              <a:avLst/>
              <a:gdLst/>
              <a:ahLst/>
              <a:cxnLst/>
              <a:rect l="0" t="0" r="0" b="0"/>
              <a:pathLst>
                <a:path w="167164" h="305227">
                  <a:moveTo>
                    <a:pt x="112287" y="20323"/>
                  </a:moveTo>
                  <a:lnTo>
                    <a:pt x="112287" y="27173"/>
                  </a:lnTo>
                  <a:lnTo>
                    <a:pt x="112287" y="21290"/>
                  </a:lnTo>
                  <a:lnTo>
                    <a:pt x="107377" y="14811"/>
                  </a:lnTo>
                  <a:lnTo>
                    <a:pt x="106136" y="10465"/>
                  </a:lnTo>
                  <a:lnTo>
                    <a:pt x="105011" y="8988"/>
                  </a:lnTo>
                  <a:lnTo>
                    <a:pt x="92222" y="1385"/>
                  </a:lnTo>
                  <a:lnTo>
                    <a:pt x="84584" y="0"/>
                  </a:lnTo>
                  <a:lnTo>
                    <a:pt x="71358" y="3012"/>
                  </a:lnTo>
                  <a:lnTo>
                    <a:pt x="52667" y="11936"/>
                  </a:lnTo>
                  <a:lnTo>
                    <a:pt x="24173" y="38094"/>
                  </a:lnTo>
                  <a:lnTo>
                    <a:pt x="10685" y="57868"/>
                  </a:lnTo>
                  <a:lnTo>
                    <a:pt x="2102" y="82688"/>
                  </a:lnTo>
                  <a:lnTo>
                    <a:pt x="0" y="104683"/>
                  </a:lnTo>
                  <a:lnTo>
                    <a:pt x="5999" y="126739"/>
                  </a:lnTo>
                  <a:lnTo>
                    <a:pt x="11073" y="136676"/>
                  </a:lnTo>
                  <a:lnTo>
                    <a:pt x="22854" y="150400"/>
                  </a:lnTo>
                  <a:lnTo>
                    <a:pt x="31793" y="156981"/>
                  </a:lnTo>
                  <a:lnTo>
                    <a:pt x="61079" y="166880"/>
                  </a:lnTo>
                  <a:lnTo>
                    <a:pt x="92735" y="169658"/>
                  </a:lnTo>
                  <a:lnTo>
                    <a:pt x="125535" y="173999"/>
                  </a:lnTo>
                  <a:lnTo>
                    <a:pt x="147697" y="180245"/>
                  </a:lnTo>
                  <a:lnTo>
                    <a:pt x="157923" y="186914"/>
                  </a:lnTo>
                  <a:lnTo>
                    <a:pt x="161761" y="190915"/>
                  </a:lnTo>
                  <a:lnTo>
                    <a:pt x="166026" y="201710"/>
                  </a:lnTo>
                  <a:lnTo>
                    <a:pt x="167163" y="207923"/>
                  </a:lnTo>
                  <a:lnTo>
                    <a:pt x="164193" y="221176"/>
                  </a:lnTo>
                  <a:lnTo>
                    <a:pt x="156788" y="235004"/>
                  </a:lnTo>
                  <a:lnTo>
                    <a:pt x="138437" y="255382"/>
                  </a:lnTo>
                  <a:lnTo>
                    <a:pt x="106311" y="276892"/>
                  </a:lnTo>
                  <a:lnTo>
                    <a:pt x="73007" y="296428"/>
                  </a:lnTo>
                  <a:lnTo>
                    <a:pt x="48054" y="304168"/>
                  </a:lnTo>
                  <a:lnTo>
                    <a:pt x="40612" y="305226"/>
                  </a:lnTo>
                  <a:lnTo>
                    <a:pt x="38309" y="304715"/>
                  </a:lnTo>
                  <a:lnTo>
                    <a:pt x="36775" y="303580"/>
                  </a:lnTo>
                  <a:lnTo>
                    <a:pt x="35752" y="302030"/>
                  </a:lnTo>
                  <a:lnTo>
                    <a:pt x="36658" y="300202"/>
                  </a:lnTo>
                  <a:lnTo>
                    <a:pt x="66966" y="276806"/>
                  </a:lnTo>
                  <a:lnTo>
                    <a:pt x="101306" y="258312"/>
                  </a:lnTo>
                  <a:lnTo>
                    <a:pt x="119431" y="2489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8" name="SMARTInkShape-4013"/>
            <p:cNvSpPr/>
            <p:nvPr/>
          </p:nvSpPr>
          <p:spPr bwMode="auto">
            <a:xfrm>
              <a:off x="8302352" y="3286125"/>
              <a:ext cx="27262" cy="166402"/>
            </a:xfrm>
            <a:custGeom>
              <a:avLst/>
              <a:gdLst/>
              <a:ahLst/>
              <a:cxnLst/>
              <a:rect l="0" t="0" r="0" b="0"/>
              <a:pathLst>
                <a:path w="27262" h="166402">
                  <a:moveTo>
                    <a:pt x="27261" y="0"/>
                  </a:moveTo>
                  <a:lnTo>
                    <a:pt x="26467" y="32111"/>
                  </a:lnTo>
                  <a:lnTo>
                    <a:pt x="21606" y="59965"/>
                  </a:lnTo>
                  <a:lnTo>
                    <a:pt x="16619" y="92014"/>
                  </a:lnTo>
                  <a:lnTo>
                    <a:pt x="12899" y="121275"/>
                  </a:lnTo>
                  <a:lnTo>
                    <a:pt x="3125" y="153348"/>
                  </a:lnTo>
                  <a:lnTo>
                    <a:pt x="0" y="164852"/>
                  </a:lnTo>
                  <a:lnTo>
                    <a:pt x="356" y="166257"/>
                  </a:lnTo>
                  <a:lnTo>
                    <a:pt x="1387" y="166401"/>
                  </a:lnTo>
                  <a:lnTo>
                    <a:pt x="2868" y="165703"/>
                  </a:lnTo>
                  <a:lnTo>
                    <a:pt x="13210" y="148948"/>
                  </a:lnTo>
                  <a:lnTo>
                    <a:pt x="20117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19" name="SMARTInkShape-4014"/>
            <p:cNvSpPr/>
            <p:nvPr/>
          </p:nvSpPr>
          <p:spPr bwMode="auto">
            <a:xfrm>
              <a:off x="7836988" y="3050381"/>
              <a:ext cx="92541" cy="1271285"/>
            </a:xfrm>
            <a:custGeom>
              <a:avLst/>
              <a:gdLst/>
              <a:ahLst/>
              <a:cxnLst/>
              <a:rect l="0" t="0" r="0" b="0"/>
              <a:pathLst>
                <a:path w="92541" h="1271285">
                  <a:moveTo>
                    <a:pt x="56856" y="0"/>
                  </a:moveTo>
                  <a:lnTo>
                    <a:pt x="56856" y="3792"/>
                  </a:lnTo>
                  <a:lnTo>
                    <a:pt x="57650" y="4910"/>
                  </a:lnTo>
                  <a:lnTo>
                    <a:pt x="58973" y="5655"/>
                  </a:lnTo>
                  <a:lnTo>
                    <a:pt x="63913" y="7118"/>
                  </a:lnTo>
                  <a:lnTo>
                    <a:pt x="63992" y="17085"/>
                  </a:lnTo>
                  <a:lnTo>
                    <a:pt x="66113" y="21616"/>
                  </a:lnTo>
                  <a:lnTo>
                    <a:pt x="68908" y="26276"/>
                  </a:lnTo>
                  <a:lnTo>
                    <a:pt x="70150" y="30993"/>
                  </a:lnTo>
                  <a:lnTo>
                    <a:pt x="64402" y="66598"/>
                  </a:lnTo>
                  <a:lnTo>
                    <a:pt x="64052" y="99522"/>
                  </a:lnTo>
                  <a:lnTo>
                    <a:pt x="64006" y="129621"/>
                  </a:lnTo>
                  <a:lnTo>
                    <a:pt x="64000" y="158788"/>
                  </a:lnTo>
                  <a:lnTo>
                    <a:pt x="66116" y="179076"/>
                  </a:lnTo>
                  <a:lnTo>
                    <a:pt x="70150" y="207264"/>
                  </a:lnTo>
                  <a:lnTo>
                    <a:pt x="70947" y="240672"/>
                  </a:lnTo>
                  <a:lnTo>
                    <a:pt x="73221" y="271025"/>
                  </a:lnTo>
                  <a:lnTo>
                    <a:pt x="77842" y="306516"/>
                  </a:lnTo>
                  <a:lnTo>
                    <a:pt x="78883" y="316411"/>
                  </a:lnTo>
                  <a:lnTo>
                    <a:pt x="89661" y="346049"/>
                  </a:lnTo>
                  <a:lnTo>
                    <a:pt x="92319" y="381130"/>
                  </a:lnTo>
                  <a:lnTo>
                    <a:pt x="92540" y="414669"/>
                  </a:lnTo>
                  <a:lnTo>
                    <a:pt x="91774" y="442184"/>
                  </a:lnTo>
                  <a:lnTo>
                    <a:pt x="86423" y="476282"/>
                  </a:lnTo>
                  <a:lnTo>
                    <a:pt x="84833" y="506742"/>
                  </a:lnTo>
                  <a:lnTo>
                    <a:pt x="79816" y="535690"/>
                  </a:lnTo>
                  <a:lnTo>
                    <a:pt x="78489" y="570694"/>
                  </a:lnTo>
                  <a:lnTo>
                    <a:pt x="78313" y="601067"/>
                  </a:lnTo>
                  <a:lnTo>
                    <a:pt x="78290" y="630270"/>
                  </a:lnTo>
                  <a:lnTo>
                    <a:pt x="78288" y="664582"/>
                  </a:lnTo>
                  <a:lnTo>
                    <a:pt x="78287" y="700116"/>
                  </a:lnTo>
                  <a:lnTo>
                    <a:pt x="78287" y="735810"/>
                  </a:lnTo>
                  <a:lnTo>
                    <a:pt x="78287" y="766616"/>
                  </a:lnTo>
                  <a:lnTo>
                    <a:pt x="78287" y="800394"/>
                  </a:lnTo>
                  <a:lnTo>
                    <a:pt x="72632" y="830203"/>
                  </a:lnTo>
                  <a:lnTo>
                    <a:pt x="69468" y="848443"/>
                  </a:lnTo>
                  <a:lnTo>
                    <a:pt x="65620" y="866018"/>
                  </a:lnTo>
                  <a:lnTo>
                    <a:pt x="58510" y="900326"/>
                  </a:lnTo>
                  <a:lnTo>
                    <a:pt x="47235" y="935860"/>
                  </a:lnTo>
                  <a:lnTo>
                    <a:pt x="37528" y="969437"/>
                  </a:lnTo>
                  <a:lnTo>
                    <a:pt x="30791" y="1004903"/>
                  </a:lnTo>
                  <a:lnTo>
                    <a:pt x="28612" y="1040422"/>
                  </a:lnTo>
                  <a:lnTo>
                    <a:pt x="23437" y="1071056"/>
                  </a:lnTo>
                  <a:lnTo>
                    <a:pt x="21440" y="1103422"/>
                  </a:lnTo>
                  <a:lnTo>
                    <a:pt x="15523" y="1136289"/>
                  </a:lnTo>
                  <a:lnTo>
                    <a:pt x="12330" y="1155299"/>
                  </a:lnTo>
                  <a:lnTo>
                    <a:pt x="8473" y="1173103"/>
                  </a:lnTo>
                  <a:lnTo>
                    <a:pt x="6992" y="1206801"/>
                  </a:lnTo>
                  <a:lnTo>
                    <a:pt x="6850" y="1242468"/>
                  </a:lnTo>
                  <a:lnTo>
                    <a:pt x="6850" y="1249116"/>
                  </a:lnTo>
                  <a:lnTo>
                    <a:pt x="1940" y="1255654"/>
                  </a:lnTo>
                  <a:lnTo>
                    <a:pt x="0" y="1263129"/>
                  </a:lnTo>
                  <a:lnTo>
                    <a:pt x="696" y="1263568"/>
                  </a:lnTo>
                  <a:lnTo>
                    <a:pt x="3585" y="1264054"/>
                  </a:lnTo>
                  <a:lnTo>
                    <a:pt x="4674" y="1264978"/>
                  </a:lnTo>
                  <a:lnTo>
                    <a:pt x="6764" y="1271284"/>
                  </a:lnTo>
                  <a:lnTo>
                    <a:pt x="6850" y="1250546"/>
                  </a:lnTo>
                  <a:lnTo>
                    <a:pt x="6850" y="1257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121" name="SMARTInkShape-4015"/>
          <p:cNvSpPr/>
          <p:nvPr/>
        </p:nvSpPr>
        <p:spPr bwMode="auto">
          <a:xfrm>
            <a:off x="7230895" y="3028342"/>
            <a:ext cx="198160" cy="324493"/>
          </a:xfrm>
          <a:custGeom>
            <a:avLst/>
            <a:gdLst/>
            <a:ahLst/>
            <a:cxnLst/>
            <a:rect l="0" t="0" r="0" b="0"/>
            <a:pathLst>
              <a:path w="198160" h="324493">
                <a:moveTo>
                  <a:pt x="84305" y="43471"/>
                </a:moveTo>
                <a:lnTo>
                  <a:pt x="84305" y="37320"/>
                </a:lnTo>
                <a:lnTo>
                  <a:pt x="83511" y="36989"/>
                </a:lnTo>
                <a:lnTo>
                  <a:pt x="74362" y="36414"/>
                </a:lnTo>
                <a:lnTo>
                  <a:pt x="72913" y="35591"/>
                </a:lnTo>
                <a:lnTo>
                  <a:pt x="71948" y="34249"/>
                </a:lnTo>
                <a:lnTo>
                  <a:pt x="70876" y="30641"/>
                </a:lnTo>
                <a:lnTo>
                  <a:pt x="70052" y="18629"/>
                </a:lnTo>
                <a:lnTo>
                  <a:pt x="67916" y="14438"/>
                </a:lnTo>
                <a:lnTo>
                  <a:pt x="66235" y="12209"/>
                </a:lnTo>
                <a:lnTo>
                  <a:pt x="64321" y="11517"/>
                </a:lnTo>
                <a:lnTo>
                  <a:pt x="62251" y="11850"/>
                </a:lnTo>
                <a:lnTo>
                  <a:pt x="60077" y="12865"/>
                </a:lnTo>
                <a:lnTo>
                  <a:pt x="58628" y="14335"/>
                </a:lnTo>
                <a:lnTo>
                  <a:pt x="52069" y="24516"/>
                </a:lnTo>
                <a:lnTo>
                  <a:pt x="35957" y="49163"/>
                </a:lnTo>
                <a:lnTo>
                  <a:pt x="25971" y="79200"/>
                </a:lnTo>
                <a:lnTo>
                  <a:pt x="17985" y="113235"/>
                </a:lnTo>
                <a:lnTo>
                  <a:pt x="10591" y="148456"/>
                </a:lnTo>
                <a:lnTo>
                  <a:pt x="3374" y="180234"/>
                </a:lnTo>
                <a:lnTo>
                  <a:pt x="0" y="202174"/>
                </a:lnTo>
                <a:lnTo>
                  <a:pt x="321" y="206423"/>
                </a:lnTo>
                <a:lnTo>
                  <a:pt x="1328" y="209255"/>
                </a:lnTo>
                <a:lnTo>
                  <a:pt x="2793" y="211144"/>
                </a:lnTo>
                <a:lnTo>
                  <a:pt x="4564" y="211609"/>
                </a:lnTo>
                <a:lnTo>
                  <a:pt x="6538" y="211125"/>
                </a:lnTo>
                <a:lnTo>
                  <a:pt x="8648" y="210009"/>
                </a:lnTo>
                <a:lnTo>
                  <a:pt x="36175" y="174351"/>
                </a:lnTo>
                <a:lnTo>
                  <a:pt x="52494" y="143721"/>
                </a:lnTo>
                <a:lnTo>
                  <a:pt x="67383" y="109511"/>
                </a:lnTo>
                <a:lnTo>
                  <a:pt x="81849" y="74239"/>
                </a:lnTo>
                <a:lnTo>
                  <a:pt x="92396" y="38652"/>
                </a:lnTo>
                <a:lnTo>
                  <a:pt x="103431" y="4599"/>
                </a:lnTo>
                <a:lnTo>
                  <a:pt x="104199" y="887"/>
                </a:lnTo>
                <a:lnTo>
                  <a:pt x="104712" y="0"/>
                </a:lnTo>
                <a:lnTo>
                  <a:pt x="105053" y="997"/>
                </a:lnTo>
                <a:lnTo>
                  <a:pt x="105281" y="3249"/>
                </a:lnTo>
                <a:lnTo>
                  <a:pt x="95034" y="31263"/>
                </a:lnTo>
                <a:lnTo>
                  <a:pt x="86249" y="66841"/>
                </a:lnTo>
                <a:lnTo>
                  <a:pt x="78290" y="90899"/>
                </a:lnTo>
                <a:lnTo>
                  <a:pt x="71577" y="116937"/>
                </a:lnTo>
                <a:lnTo>
                  <a:pt x="65948" y="143591"/>
                </a:lnTo>
                <a:lnTo>
                  <a:pt x="60801" y="168666"/>
                </a:lnTo>
                <a:lnTo>
                  <a:pt x="57232" y="201304"/>
                </a:lnTo>
                <a:lnTo>
                  <a:pt x="59968" y="223498"/>
                </a:lnTo>
                <a:lnTo>
                  <a:pt x="63699" y="230639"/>
                </a:lnTo>
                <a:lnTo>
                  <a:pt x="65805" y="232543"/>
                </a:lnTo>
                <a:lnTo>
                  <a:pt x="68797" y="232225"/>
                </a:lnTo>
                <a:lnTo>
                  <a:pt x="76354" y="227639"/>
                </a:lnTo>
                <a:lnTo>
                  <a:pt x="100916" y="197369"/>
                </a:lnTo>
                <a:lnTo>
                  <a:pt x="118596" y="166858"/>
                </a:lnTo>
                <a:lnTo>
                  <a:pt x="128914" y="141172"/>
                </a:lnTo>
                <a:lnTo>
                  <a:pt x="138792" y="113881"/>
                </a:lnTo>
                <a:lnTo>
                  <a:pt x="148473" y="87993"/>
                </a:lnTo>
                <a:lnTo>
                  <a:pt x="162849" y="53223"/>
                </a:lnTo>
                <a:lnTo>
                  <a:pt x="174344" y="24407"/>
                </a:lnTo>
                <a:lnTo>
                  <a:pt x="174493" y="22030"/>
                </a:lnTo>
                <a:lnTo>
                  <a:pt x="173800" y="21239"/>
                </a:lnTo>
                <a:lnTo>
                  <a:pt x="172543" y="21506"/>
                </a:lnTo>
                <a:lnTo>
                  <a:pt x="166982" y="37051"/>
                </a:lnTo>
                <a:lnTo>
                  <a:pt x="160307" y="69350"/>
                </a:lnTo>
                <a:lnTo>
                  <a:pt x="153538" y="95453"/>
                </a:lnTo>
                <a:lnTo>
                  <a:pt x="145238" y="122930"/>
                </a:lnTo>
                <a:lnTo>
                  <a:pt x="136257" y="151017"/>
                </a:lnTo>
                <a:lnTo>
                  <a:pt x="129091" y="177258"/>
                </a:lnTo>
                <a:lnTo>
                  <a:pt x="120593" y="210111"/>
                </a:lnTo>
                <a:lnTo>
                  <a:pt x="114403" y="238753"/>
                </a:lnTo>
                <a:lnTo>
                  <a:pt x="114689" y="242715"/>
                </a:lnTo>
                <a:lnTo>
                  <a:pt x="115674" y="245357"/>
                </a:lnTo>
                <a:lnTo>
                  <a:pt x="117124" y="247117"/>
                </a:lnTo>
                <a:lnTo>
                  <a:pt x="118884" y="246704"/>
                </a:lnTo>
                <a:lnTo>
                  <a:pt x="133504" y="226652"/>
                </a:lnTo>
                <a:lnTo>
                  <a:pt x="151291" y="193631"/>
                </a:lnTo>
                <a:lnTo>
                  <a:pt x="165360" y="161958"/>
                </a:lnTo>
                <a:lnTo>
                  <a:pt x="178788" y="132112"/>
                </a:lnTo>
                <a:lnTo>
                  <a:pt x="190840" y="97816"/>
                </a:lnTo>
                <a:lnTo>
                  <a:pt x="197072" y="82869"/>
                </a:lnTo>
                <a:lnTo>
                  <a:pt x="197583" y="83230"/>
                </a:lnTo>
                <a:lnTo>
                  <a:pt x="198151" y="87864"/>
                </a:lnTo>
                <a:lnTo>
                  <a:pt x="192018" y="120884"/>
                </a:lnTo>
                <a:lnTo>
                  <a:pt x="180691" y="154867"/>
                </a:lnTo>
                <a:lnTo>
                  <a:pt x="171857" y="181087"/>
                </a:lnTo>
                <a:lnTo>
                  <a:pt x="161752" y="215038"/>
                </a:lnTo>
                <a:lnTo>
                  <a:pt x="153731" y="245206"/>
                </a:lnTo>
                <a:lnTo>
                  <a:pt x="142417" y="280852"/>
                </a:lnTo>
                <a:lnTo>
                  <a:pt x="142097" y="281100"/>
                </a:lnTo>
                <a:lnTo>
                  <a:pt x="141883" y="280471"/>
                </a:lnTo>
                <a:lnTo>
                  <a:pt x="153665" y="254109"/>
                </a:lnTo>
                <a:lnTo>
                  <a:pt x="161389" y="225121"/>
                </a:lnTo>
                <a:lnTo>
                  <a:pt x="172585" y="195277"/>
                </a:lnTo>
                <a:lnTo>
                  <a:pt x="181282" y="162445"/>
                </a:lnTo>
                <a:lnTo>
                  <a:pt x="191332" y="128855"/>
                </a:lnTo>
                <a:lnTo>
                  <a:pt x="195373" y="121900"/>
                </a:lnTo>
                <a:lnTo>
                  <a:pt x="196450" y="121157"/>
                </a:lnTo>
                <a:lnTo>
                  <a:pt x="197169" y="121455"/>
                </a:lnTo>
                <a:lnTo>
                  <a:pt x="188536" y="155621"/>
                </a:lnTo>
                <a:lnTo>
                  <a:pt x="177982" y="189942"/>
                </a:lnTo>
                <a:lnTo>
                  <a:pt x="171448" y="214402"/>
                </a:lnTo>
                <a:lnTo>
                  <a:pt x="161189" y="248369"/>
                </a:lnTo>
                <a:lnTo>
                  <a:pt x="150213" y="278542"/>
                </a:lnTo>
                <a:lnTo>
                  <a:pt x="143185" y="305804"/>
                </a:lnTo>
                <a:lnTo>
                  <a:pt x="143402" y="307260"/>
                </a:lnTo>
                <a:lnTo>
                  <a:pt x="144341" y="306642"/>
                </a:lnTo>
                <a:lnTo>
                  <a:pt x="158651" y="283532"/>
                </a:lnTo>
                <a:lnTo>
                  <a:pt x="171780" y="249611"/>
                </a:lnTo>
                <a:lnTo>
                  <a:pt x="185633" y="216129"/>
                </a:lnTo>
                <a:lnTo>
                  <a:pt x="196348" y="183594"/>
                </a:lnTo>
                <a:lnTo>
                  <a:pt x="197100" y="179749"/>
                </a:lnTo>
                <a:lnTo>
                  <a:pt x="197602" y="178773"/>
                </a:lnTo>
                <a:lnTo>
                  <a:pt x="197936" y="179709"/>
                </a:lnTo>
                <a:lnTo>
                  <a:pt x="198159" y="181921"/>
                </a:lnTo>
                <a:lnTo>
                  <a:pt x="185121" y="216846"/>
                </a:lnTo>
                <a:lnTo>
                  <a:pt x="177412" y="246183"/>
                </a:lnTo>
                <a:lnTo>
                  <a:pt x="170101" y="277894"/>
                </a:lnTo>
                <a:lnTo>
                  <a:pt x="164312" y="313261"/>
                </a:lnTo>
                <a:lnTo>
                  <a:pt x="163308" y="324492"/>
                </a:lnTo>
                <a:lnTo>
                  <a:pt x="163961" y="324480"/>
                </a:lnTo>
                <a:lnTo>
                  <a:pt x="166804" y="320235"/>
                </a:lnTo>
                <a:lnTo>
                  <a:pt x="177174" y="2863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125" name="SMARTInkShape-Group813"/>
          <p:cNvGrpSpPr/>
          <p:nvPr/>
        </p:nvGrpSpPr>
        <p:grpSpPr>
          <a:xfrm>
            <a:off x="7500945" y="3009896"/>
            <a:ext cx="306659" cy="202688"/>
            <a:chOff x="7500945" y="3009896"/>
            <a:chExt cx="306659" cy="202688"/>
          </a:xfrm>
        </p:grpSpPr>
        <p:sp>
          <p:nvSpPr>
            <p:cNvPr id="2539122" name="SMARTInkShape-4016"/>
            <p:cNvSpPr/>
            <p:nvPr/>
          </p:nvSpPr>
          <p:spPr bwMode="auto">
            <a:xfrm>
              <a:off x="7715250" y="3028952"/>
              <a:ext cx="92354" cy="150018"/>
            </a:xfrm>
            <a:custGeom>
              <a:avLst/>
              <a:gdLst/>
              <a:ahLst/>
              <a:cxnLst/>
              <a:rect l="0" t="0" r="0" b="0"/>
              <a:pathLst>
                <a:path w="92354" h="150018">
                  <a:moveTo>
                    <a:pt x="0" y="7142"/>
                  </a:moveTo>
                  <a:lnTo>
                    <a:pt x="0" y="6"/>
                  </a:lnTo>
                  <a:lnTo>
                    <a:pt x="3793" y="0"/>
                  </a:lnTo>
                  <a:lnTo>
                    <a:pt x="7771" y="2116"/>
                  </a:lnTo>
                  <a:lnTo>
                    <a:pt x="12185" y="4908"/>
                  </a:lnTo>
                  <a:lnTo>
                    <a:pt x="45530" y="14359"/>
                  </a:lnTo>
                  <a:lnTo>
                    <a:pt x="68934" y="22292"/>
                  </a:lnTo>
                  <a:lnTo>
                    <a:pt x="86992" y="37427"/>
                  </a:lnTo>
                  <a:lnTo>
                    <a:pt x="90257" y="42562"/>
                  </a:lnTo>
                  <a:lnTo>
                    <a:pt x="91708" y="48284"/>
                  </a:lnTo>
                  <a:lnTo>
                    <a:pt x="92353" y="56119"/>
                  </a:lnTo>
                  <a:lnTo>
                    <a:pt x="88923" y="73247"/>
                  </a:lnTo>
                  <a:lnTo>
                    <a:pt x="79088" y="89611"/>
                  </a:lnTo>
                  <a:lnTo>
                    <a:pt x="52425" y="123772"/>
                  </a:lnTo>
                  <a:lnTo>
                    <a:pt x="39489" y="140746"/>
                  </a:lnTo>
                  <a:lnTo>
                    <a:pt x="38233" y="143837"/>
                  </a:lnTo>
                  <a:lnTo>
                    <a:pt x="38188" y="145897"/>
                  </a:lnTo>
                  <a:lnTo>
                    <a:pt x="38953" y="147270"/>
                  </a:lnTo>
                  <a:lnTo>
                    <a:pt x="40256" y="148185"/>
                  </a:lnTo>
                  <a:lnTo>
                    <a:pt x="50006" y="1500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23" name="SMARTInkShape-4017"/>
            <p:cNvSpPr/>
            <p:nvPr/>
          </p:nvSpPr>
          <p:spPr bwMode="auto">
            <a:xfrm>
              <a:off x="7643820" y="3071813"/>
              <a:ext cx="150012" cy="35718"/>
            </a:xfrm>
            <a:custGeom>
              <a:avLst/>
              <a:gdLst/>
              <a:ahLst/>
              <a:cxnLst/>
              <a:rect l="0" t="0" r="0" b="0"/>
              <a:pathLst>
                <a:path w="150012" h="35718">
                  <a:moveTo>
                    <a:pt x="7136" y="28575"/>
                  </a:moveTo>
                  <a:lnTo>
                    <a:pt x="985" y="28575"/>
                  </a:lnTo>
                  <a:lnTo>
                    <a:pt x="654" y="29368"/>
                  </a:lnTo>
                  <a:lnTo>
                    <a:pt x="0" y="35631"/>
                  </a:lnTo>
                  <a:lnTo>
                    <a:pt x="34904" y="35717"/>
                  </a:lnTo>
                  <a:lnTo>
                    <a:pt x="68449" y="33601"/>
                  </a:lnTo>
                  <a:lnTo>
                    <a:pt x="101847" y="24327"/>
                  </a:lnTo>
                  <a:lnTo>
                    <a:pt x="124710" y="19886"/>
                  </a:lnTo>
                  <a:lnTo>
                    <a:pt x="146685" y="7230"/>
                  </a:lnTo>
                  <a:lnTo>
                    <a:pt x="147794" y="5613"/>
                  </a:lnTo>
                  <a:lnTo>
                    <a:pt x="15001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24" name="SMARTInkShape-4018"/>
            <p:cNvSpPr/>
            <p:nvPr/>
          </p:nvSpPr>
          <p:spPr bwMode="auto">
            <a:xfrm>
              <a:off x="7500945" y="3009896"/>
              <a:ext cx="114294" cy="202688"/>
            </a:xfrm>
            <a:custGeom>
              <a:avLst/>
              <a:gdLst/>
              <a:ahLst/>
              <a:cxnLst/>
              <a:rect l="0" t="0" r="0" b="0"/>
              <a:pathLst>
                <a:path w="114294" h="202688">
                  <a:moveTo>
                    <a:pt x="21424" y="19054"/>
                  </a:moveTo>
                  <a:lnTo>
                    <a:pt x="14288" y="19054"/>
                  </a:lnTo>
                  <a:lnTo>
                    <a:pt x="14280" y="52846"/>
                  </a:lnTo>
                  <a:lnTo>
                    <a:pt x="8625" y="84035"/>
                  </a:lnTo>
                  <a:lnTo>
                    <a:pt x="5461" y="102866"/>
                  </a:lnTo>
                  <a:lnTo>
                    <a:pt x="1073" y="123451"/>
                  </a:lnTo>
                  <a:lnTo>
                    <a:pt x="87" y="138635"/>
                  </a:lnTo>
                  <a:lnTo>
                    <a:pt x="0" y="130391"/>
                  </a:lnTo>
                  <a:lnTo>
                    <a:pt x="6144" y="96748"/>
                  </a:lnTo>
                  <a:lnTo>
                    <a:pt x="7005" y="61800"/>
                  </a:lnTo>
                  <a:lnTo>
                    <a:pt x="9214" y="40451"/>
                  </a:lnTo>
                  <a:lnTo>
                    <a:pt x="15952" y="7507"/>
                  </a:lnTo>
                  <a:lnTo>
                    <a:pt x="18992" y="2810"/>
                  </a:lnTo>
                  <a:lnTo>
                    <a:pt x="19802" y="2668"/>
                  </a:lnTo>
                  <a:lnTo>
                    <a:pt x="24896" y="11937"/>
                  </a:lnTo>
                  <a:lnTo>
                    <a:pt x="27843" y="40461"/>
                  </a:lnTo>
                  <a:lnTo>
                    <a:pt x="27559" y="67377"/>
                  </a:lnTo>
                  <a:lnTo>
                    <a:pt x="23594" y="95461"/>
                  </a:lnTo>
                  <a:lnTo>
                    <a:pt x="21273" y="123890"/>
                  </a:lnTo>
                  <a:lnTo>
                    <a:pt x="15897" y="157708"/>
                  </a:lnTo>
                  <a:lnTo>
                    <a:pt x="14599" y="176353"/>
                  </a:lnTo>
                  <a:lnTo>
                    <a:pt x="15287" y="178688"/>
                  </a:lnTo>
                  <a:lnTo>
                    <a:pt x="16539" y="180246"/>
                  </a:lnTo>
                  <a:lnTo>
                    <a:pt x="18167" y="181284"/>
                  </a:lnTo>
                  <a:lnTo>
                    <a:pt x="20046" y="180389"/>
                  </a:lnTo>
                  <a:lnTo>
                    <a:pt x="34873" y="159499"/>
                  </a:lnTo>
                  <a:lnTo>
                    <a:pt x="47775" y="126377"/>
                  </a:lnTo>
                  <a:lnTo>
                    <a:pt x="59483" y="94686"/>
                  </a:lnTo>
                  <a:lnTo>
                    <a:pt x="68331" y="64835"/>
                  </a:lnTo>
                  <a:lnTo>
                    <a:pt x="75980" y="36676"/>
                  </a:lnTo>
                  <a:lnTo>
                    <a:pt x="85676" y="9658"/>
                  </a:lnTo>
                  <a:lnTo>
                    <a:pt x="91441" y="0"/>
                  </a:lnTo>
                  <a:lnTo>
                    <a:pt x="91915" y="795"/>
                  </a:lnTo>
                  <a:lnTo>
                    <a:pt x="92806" y="30896"/>
                  </a:lnTo>
                  <a:lnTo>
                    <a:pt x="90728" y="58281"/>
                  </a:lnTo>
                  <a:lnTo>
                    <a:pt x="87202" y="89414"/>
                  </a:lnTo>
                  <a:lnTo>
                    <a:pt x="84041" y="120864"/>
                  </a:lnTo>
                  <a:lnTo>
                    <a:pt x="82310" y="153201"/>
                  </a:lnTo>
                  <a:lnTo>
                    <a:pt x="85045" y="184987"/>
                  </a:lnTo>
                  <a:lnTo>
                    <a:pt x="86856" y="190001"/>
                  </a:lnTo>
                  <a:lnTo>
                    <a:pt x="93102" y="197689"/>
                  </a:lnTo>
                  <a:lnTo>
                    <a:pt x="99054" y="201635"/>
                  </a:lnTo>
                  <a:lnTo>
                    <a:pt x="101752" y="202687"/>
                  </a:lnTo>
                  <a:lnTo>
                    <a:pt x="103551" y="202595"/>
                  </a:lnTo>
                  <a:lnTo>
                    <a:pt x="104750" y="201739"/>
                  </a:lnTo>
                  <a:lnTo>
                    <a:pt x="112593" y="190236"/>
                  </a:lnTo>
                  <a:lnTo>
                    <a:pt x="114293" y="1833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28" name="SMARTInkShape-Group814"/>
          <p:cNvGrpSpPr/>
          <p:nvPr/>
        </p:nvGrpSpPr>
        <p:grpSpPr>
          <a:xfrm>
            <a:off x="7272433" y="3007519"/>
            <a:ext cx="207962" cy="324796"/>
            <a:chOff x="7272433" y="3007519"/>
            <a:chExt cx="207962" cy="324796"/>
          </a:xfrm>
        </p:grpSpPr>
        <p:sp>
          <p:nvSpPr>
            <p:cNvPr id="2539126" name="SMARTInkShape-4019"/>
            <p:cNvSpPr/>
            <p:nvPr/>
          </p:nvSpPr>
          <p:spPr bwMode="auto">
            <a:xfrm>
              <a:off x="7358063" y="3029339"/>
              <a:ext cx="122332" cy="302976"/>
            </a:xfrm>
            <a:custGeom>
              <a:avLst/>
              <a:gdLst/>
              <a:ahLst/>
              <a:cxnLst/>
              <a:rect l="0" t="0" r="0" b="0"/>
              <a:pathLst>
                <a:path w="122332" h="302976">
                  <a:moveTo>
                    <a:pt x="78581" y="21042"/>
                  </a:moveTo>
                  <a:lnTo>
                    <a:pt x="78581" y="17250"/>
                  </a:lnTo>
                  <a:lnTo>
                    <a:pt x="79375" y="16133"/>
                  </a:lnTo>
                  <a:lnTo>
                    <a:pt x="80698" y="15388"/>
                  </a:lnTo>
                  <a:lnTo>
                    <a:pt x="82374" y="14891"/>
                  </a:lnTo>
                  <a:lnTo>
                    <a:pt x="83491" y="13767"/>
                  </a:lnTo>
                  <a:lnTo>
                    <a:pt x="84732" y="10400"/>
                  </a:lnTo>
                  <a:lnTo>
                    <a:pt x="85430" y="4043"/>
                  </a:lnTo>
                  <a:lnTo>
                    <a:pt x="83941" y="2565"/>
                  </a:lnTo>
                  <a:lnTo>
                    <a:pt x="75054" y="487"/>
                  </a:lnTo>
                  <a:lnTo>
                    <a:pt x="69605" y="0"/>
                  </a:lnTo>
                  <a:lnTo>
                    <a:pt x="62420" y="4017"/>
                  </a:lnTo>
                  <a:lnTo>
                    <a:pt x="41028" y="24004"/>
                  </a:lnTo>
                  <a:lnTo>
                    <a:pt x="29153" y="44705"/>
                  </a:lnTo>
                  <a:lnTo>
                    <a:pt x="17538" y="78486"/>
                  </a:lnTo>
                  <a:lnTo>
                    <a:pt x="15732" y="92610"/>
                  </a:lnTo>
                  <a:lnTo>
                    <a:pt x="16838" y="96536"/>
                  </a:lnTo>
                  <a:lnTo>
                    <a:pt x="19163" y="98358"/>
                  </a:lnTo>
                  <a:lnTo>
                    <a:pt x="22300" y="98780"/>
                  </a:lnTo>
                  <a:lnTo>
                    <a:pt x="27902" y="97132"/>
                  </a:lnTo>
                  <a:lnTo>
                    <a:pt x="58345" y="75230"/>
                  </a:lnTo>
                  <a:lnTo>
                    <a:pt x="92346" y="44957"/>
                  </a:lnTo>
                  <a:lnTo>
                    <a:pt x="100573" y="40402"/>
                  </a:lnTo>
                  <a:lnTo>
                    <a:pt x="102768" y="40299"/>
                  </a:lnTo>
                  <a:lnTo>
                    <a:pt x="104230" y="41024"/>
                  </a:lnTo>
                  <a:lnTo>
                    <a:pt x="105856" y="48179"/>
                  </a:lnTo>
                  <a:lnTo>
                    <a:pt x="106289" y="53421"/>
                  </a:lnTo>
                  <a:lnTo>
                    <a:pt x="99314" y="79760"/>
                  </a:lnTo>
                  <a:lnTo>
                    <a:pt x="91500" y="103495"/>
                  </a:lnTo>
                  <a:lnTo>
                    <a:pt x="81942" y="129919"/>
                  </a:lnTo>
                  <a:lnTo>
                    <a:pt x="69756" y="157538"/>
                  </a:lnTo>
                  <a:lnTo>
                    <a:pt x="60635" y="185688"/>
                  </a:lnTo>
                  <a:lnTo>
                    <a:pt x="53143" y="213281"/>
                  </a:lnTo>
                  <a:lnTo>
                    <a:pt x="44521" y="238774"/>
                  </a:lnTo>
                  <a:lnTo>
                    <a:pt x="38326" y="271646"/>
                  </a:lnTo>
                  <a:lnTo>
                    <a:pt x="40283" y="293909"/>
                  </a:lnTo>
                  <a:lnTo>
                    <a:pt x="42730" y="298204"/>
                  </a:lnTo>
                  <a:lnTo>
                    <a:pt x="45949" y="301066"/>
                  </a:lnTo>
                  <a:lnTo>
                    <a:pt x="49683" y="302975"/>
                  </a:lnTo>
                  <a:lnTo>
                    <a:pt x="53759" y="302660"/>
                  </a:lnTo>
                  <a:lnTo>
                    <a:pt x="62522" y="298077"/>
                  </a:lnTo>
                  <a:lnTo>
                    <a:pt x="80173" y="282779"/>
                  </a:lnTo>
                  <a:lnTo>
                    <a:pt x="96691" y="255580"/>
                  </a:lnTo>
                  <a:lnTo>
                    <a:pt x="111640" y="226178"/>
                  </a:lnTo>
                  <a:lnTo>
                    <a:pt x="122331" y="193565"/>
                  </a:lnTo>
                  <a:lnTo>
                    <a:pt x="121573" y="176830"/>
                  </a:lnTo>
                  <a:lnTo>
                    <a:pt x="119149" y="170144"/>
                  </a:lnTo>
                  <a:lnTo>
                    <a:pt x="115944" y="165687"/>
                  </a:lnTo>
                  <a:lnTo>
                    <a:pt x="108152" y="160735"/>
                  </a:lnTo>
                  <a:lnTo>
                    <a:pt x="95163" y="160651"/>
                  </a:lnTo>
                  <a:lnTo>
                    <a:pt x="78807" y="164847"/>
                  </a:lnTo>
                  <a:lnTo>
                    <a:pt x="44553" y="184826"/>
                  </a:lnTo>
                  <a:lnTo>
                    <a:pt x="10035" y="209644"/>
                  </a:lnTo>
                  <a:lnTo>
                    <a:pt x="0" y="2139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27" name="SMARTInkShape-4020"/>
            <p:cNvSpPr/>
            <p:nvPr/>
          </p:nvSpPr>
          <p:spPr bwMode="auto">
            <a:xfrm>
              <a:off x="7272433" y="3007519"/>
              <a:ext cx="107062" cy="175296"/>
            </a:xfrm>
            <a:custGeom>
              <a:avLst/>
              <a:gdLst/>
              <a:ahLst/>
              <a:cxnLst/>
              <a:rect l="0" t="0" r="0" b="0"/>
              <a:pathLst>
                <a:path w="107062" h="175296">
                  <a:moveTo>
                    <a:pt x="21336" y="0"/>
                  </a:moveTo>
                  <a:lnTo>
                    <a:pt x="21336" y="6849"/>
                  </a:lnTo>
                  <a:lnTo>
                    <a:pt x="21336" y="2970"/>
                  </a:lnTo>
                  <a:lnTo>
                    <a:pt x="21336" y="4759"/>
                  </a:lnTo>
                  <a:lnTo>
                    <a:pt x="20542" y="5554"/>
                  </a:lnTo>
                  <a:lnTo>
                    <a:pt x="17543" y="6437"/>
                  </a:lnTo>
                  <a:lnTo>
                    <a:pt x="16426" y="8260"/>
                  </a:lnTo>
                  <a:lnTo>
                    <a:pt x="14633" y="22592"/>
                  </a:lnTo>
                  <a:lnTo>
                    <a:pt x="13456" y="51893"/>
                  </a:lnTo>
                  <a:lnTo>
                    <a:pt x="9300" y="78258"/>
                  </a:lnTo>
                  <a:lnTo>
                    <a:pt x="6921" y="109265"/>
                  </a:lnTo>
                  <a:lnTo>
                    <a:pt x="1526" y="141880"/>
                  </a:lnTo>
                  <a:lnTo>
                    <a:pt x="0" y="175295"/>
                  </a:lnTo>
                  <a:lnTo>
                    <a:pt x="762" y="174807"/>
                  </a:lnTo>
                  <a:lnTo>
                    <a:pt x="3725" y="170032"/>
                  </a:lnTo>
                  <a:lnTo>
                    <a:pt x="12888" y="142624"/>
                  </a:lnTo>
                  <a:lnTo>
                    <a:pt x="24742" y="115107"/>
                  </a:lnTo>
                  <a:lnTo>
                    <a:pt x="38308" y="82965"/>
                  </a:lnTo>
                  <a:lnTo>
                    <a:pt x="52382" y="52981"/>
                  </a:lnTo>
                  <a:lnTo>
                    <a:pt x="71360" y="18638"/>
                  </a:lnTo>
                  <a:lnTo>
                    <a:pt x="80081" y="8283"/>
                  </a:lnTo>
                  <a:lnTo>
                    <a:pt x="86603" y="3681"/>
                  </a:lnTo>
                  <a:lnTo>
                    <a:pt x="89454" y="4042"/>
                  </a:lnTo>
                  <a:lnTo>
                    <a:pt x="92148" y="5870"/>
                  </a:lnTo>
                  <a:lnTo>
                    <a:pt x="94737" y="8675"/>
                  </a:lnTo>
                  <a:lnTo>
                    <a:pt x="97615" y="20260"/>
                  </a:lnTo>
                  <a:lnTo>
                    <a:pt x="97118" y="44632"/>
                  </a:lnTo>
                  <a:lnTo>
                    <a:pt x="91944" y="71962"/>
                  </a:lnTo>
                  <a:lnTo>
                    <a:pt x="87501" y="100168"/>
                  </a:lnTo>
                  <a:lnTo>
                    <a:pt x="85999" y="130558"/>
                  </a:lnTo>
                  <a:lnTo>
                    <a:pt x="85739" y="146810"/>
                  </a:lnTo>
                  <a:lnTo>
                    <a:pt x="86496" y="149467"/>
                  </a:lnTo>
                  <a:lnTo>
                    <a:pt x="87794" y="150445"/>
                  </a:lnTo>
                  <a:lnTo>
                    <a:pt x="89454" y="150303"/>
                  </a:lnTo>
                  <a:lnTo>
                    <a:pt x="93415" y="145911"/>
                  </a:lnTo>
                  <a:lnTo>
                    <a:pt x="107061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39" name="SMARTInkShape-Group815"/>
          <p:cNvGrpSpPr/>
          <p:nvPr/>
        </p:nvGrpSpPr>
        <p:grpSpPr>
          <a:xfrm>
            <a:off x="8451056" y="2021768"/>
            <a:ext cx="314326" cy="492253"/>
            <a:chOff x="8451056" y="2021768"/>
            <a:chExt cx="314326" cy="492253"/>
          </a:xfrm>
        </p:grpSpPr>
        <p:sp>
          <p:nvSpPr>
            <p:cNvPr id="2539129" name="SMARTInkShape-4021"/>
            <p:cNvSpPr/>
            <p:nvPr/>
          </p:nvSpPr>
          <p:spPr bwMode="auto">
            <a:xfrm>
              <a:off x="8601075" y="2200275"/>
              <a:ext cx="7145" cy="21138"/>
            </a:xfrm>
            <a:custGeom>
              <a:avLst/>
              <a:gdLst/>
              <a:ahLst/>
              <a:cxnLst/>
              <a:rect l="0" t="0" r="0" b="0"/>
              <a:pathLst>
                <a:path w="7145" h="21138">
                  <a:moveTo>
                    <a:pt x="0" y="14288"/>
                  </a:moveTo>
                  <a:lnTo>
                    <a:pt x="6849" y="14288"/>
                  </a:lnTo>
                  <a:lnTo>
                    <a:pt x="7118" y="20438"/>
                  </a:lnTo>
                  <a:lnTo>
                    <a:pt x="6333" y="20769"/>
                  </a:lnTo>
                  <a:lnTo>
                    <a:pt x="3344" y="21137"/>
                  </a:lnTo>
                  <a:lnTo>
                    <a:pt x="2229" y="20441"/>
                  </a:lnTo>
                  <a:lnTo>
                    <a:pt x="1486" y="19184"/>
                  </a:lnTo>
                  <a:lnTo>
                    <a:pt x="294" y="15255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0" name="SMARTInkShape-4022"/>
            <p:cNvSpPr/>
            <p:nvPr/>
          </p:nvSpPr>
          <p:spPr bwMode="auto">
            <a:xfrm>
              <a:off x="8451056" y="2036510"/>
              <a:ext cx="126797" cy="190778"/>
            </a:xfrm>
            <a:custGeom>
              <a:avLst/>
              <a:gdLst/>
              <a:ahLst/>
              <a:cxnLst/>
              <a:rect l="0" t="0" r="0" b="0"/>
              <a:pathLst>
                <a:path w="126797" h="190778">
                  <a:moveTo>
                    <a:pt x="0" y="63753"/>
                  </a:moveTo>
                  <a:lnTo>
                    <a:pt x="0" y="69903"/>
                  </a:lnTo>
                  <a:lnTo>
                    <a:pt x="794" y="70234"/>
                  </a:lnTo>
                  <a:lnTo>
                    <a:pt x="20585" y="70870"/>
                  </a:lnTo>
                  <a:lnTo>
                    <a:pt x="33792" y="67096"/>
                  </a:lnTo>
                  <a:lnTo>
                    <a:pt x="57210" y="48651"/>
                  </a:lnTo>
                  <a:lnTo>
                    <a:pt x="83614" y="20818"/>
                  </a:lnTo>
                  <a:lnTo>
                    <a:pt x="99559" y="0"/>
                  </a:lnTo>
                  <a:lnTo>
                    <a:pt x="94220" y="6063"/>
                  </a:lnTo>
                  <a:lnTo>
                    <a:pt x="88595" y="17379"/>
                  </a:lnTo>
                  <a:lnTo>
                    <a:pt x="78123" y="49538"/>
                  </a:lnTo>
                  <a:lnTo>
                    <a:pt x="68966" y="64737"/>
                  </a:lnTo>
                  <a:lnTo>
                    <a:pt x="64254" y="68159"/>
                  </a:lnTo>
                  <a:lnTo>
                    <a:pt x="61886" y="69071"/>
                  </a:lnTo>
                  <a:lnTo>
                    <a:pt x="61101" y="69680"/>
                  </a:lnTo>
                  <a:lnTo>
                    <a:pt x="61372" y="70085"/>
                  </a:lnTo>
                  <a:lnTo>
                    <a:pt x="65545" y="70656"/>
                  </a:lnTo>
                  <a:lnTo>
                    <a:pt x="74066" y="70849"/>
                  </a:lnTo>
                  <a:lnTo>
                    <a:pt x="78692" y="68759"/>
                  </a:lnTo>
                  <a:lnTo>
                    <a:pt x="83393" y="65977"/>
                  </a:lnTo>
                  <a:lnTo>
                    <a:pt x="88128" y="64741"/>
                  </a:lnTo>
                  <a:lnTo>
                    <a:pt x="99048" y="67838"/>
                  </a:lnTo>
                  <a:lnTo>
                    <a:pt x="112339" y="73783"/>
                  </a:lnTo>
                  <a:lnTo>
                    <a:pt x="119514" y="80381"/>
                  </a:lnTo>
                  <a:lnTo>
                    <a:pt x="124555" y="88605"/>
                  </a:lnTo>
                  <a:lnTo>
                    <a:pt x="126796" y="97552"/>
                  </a:lnTo>
                  <a:lnTo>
                    <a:pt x="124265" y="115307"/>
                  </a:lnTo>
                  <a:lnTo>
                    <a:pt x="115504" y="137730"/>
                  </a:lnTo>
                  <a:lnTo>
                    <a:pt x="94782" y="167451"/>
                  </a:lnTo>
                  <a:lnTo>
                    <a:pt x="60483" y="187065"/>
                  </a:lnTo>
                  <a:lnTo>
                    <a:pt x="45526" y="190777"/>
                  </a:lnTo>
                  <a:lnTo>
                    <a:pt x="42257" y="190504"/>
                  </a:lnTo>
                  <a:lnTo>
                    <a:pt x="40078" y="189529"/>
                  </a:lnTo>
                  <a:lnTo>
                    <a:pt x="38624" y="188085"/>
                  </a:lnTo>
                  <a:lnTo>
                    <a:pt x="38450" y="185534"/>
                  </a:lnTo>
                  <a:lnTo>
                    <a:pt x="42863" y="1709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1" name="SMARTInkShape-4023"/>
            <p:cNvSpPr/>
            <p:nvPr/>
          </p:nvSpPr>
          <p:spPr bwMode="auto">
            <a:xfrm>
              <a:off x="8486775" y="2071688"/>
              <a:ext cx="14289" cy="128038"/>
            </a:xfrm>
            <a:custGeom>
              <a:avLst/>
              <a:gdLst/>
              <a:ahLst/>
              <a:cxnLst/>
              <a:rect l="0" t="0" r="0" b="0"/>
              <a:pathLst>
                <a:path w="14289" h="128038">
                  <a:moveTo>
                    <a:pt x="14288" y="0"/>
                  </a:moveTo>
                  <a:lnTo>
                    <a:pt x="14288" y="32249"/>
                  </a:lnTo>
                  <a:lnTo>
                    <a:pt x="14288" y="66850"/>
                  </a:lnTo>
                  <a:lnTo>
                    <a:pt x="14288" y="101677"/>
                  </a:lnTo>
                  <a:lnTo>
                    <a:pt x="14288" y="126730"/>
                  </a:lnTo>
                  <a:lnTo>
                    <a:pt x="13494" y="127349"/>
                  </a:lnTo>
                  <a:lnTo>
                    <a:pt x="10495" y="128037"/>
                  </a:lnTo>
                  <a:lnTo>
                    <a:pt x="9378" y="126633"/>
                  </a:lnTo>
                  <a:lnTo>
                    <a:pt x="7806" y="117072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2" name="SMARTInkShape-4024"/>
            <p:cNvSpPr/>
            <p:nvPr/>
          </p:nvSpPr>
          <p:spPr bwMode="auto">
            <a:xfrm>
              <a:off x="8629650" y="2371725"/>
              <a:ext cx="135732" cy="41874"/>
            </a:xfrm>
            <a:custGeom>
              <a:avLst/>
              <a:gdLst/>
              <a:ahLst/>
              <a:cxnLst/>
              <a:rect l="0" t="0" r="0" b="0"/>
              <a:pathLst>
                <a:path w="135732" h="41874">
                  <a:moveTo>
                    <a:pt x="0" y="35719"/>
                  </a:moveTo>
                  <a:lnTo>
                    <a:pt x="17889" y="36513"/>
                  </a:lnTo>
                  <a:lnTo>
                    <a:pt x="44434" y="41870"/>
                  </a:lnTo>
                  <a:lnTo>
                    <a:pt x="71748" y="41873"/>
                  </a:lnTo>
                  <a:lnTo>
                    <a:pt x="92960" y="36307"/>
                  </a:lnTo>
                  <a:lnTo>
                    <a:pt x="121014" y="19911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3" name="SMARTInkShape-4025"/>
            <p:cNvSpPr/>
            <p:nvPr/>
          </p:nvSpPr>
          <p:spPr bwMode="auto">
            <a:xfrm>
              <a:off x="8679656" y="2280682"/>
              <a:ext cx="64295" cy="233339"/>
            </a:xfrm>
            <a:custGeom>
              <a:avLst/>
              <a:gdLst/>
              <a:ahLst/>
              <a:cxnLst/>
              <a:rect l="0" t="0" r="0" b="0"/>
              <a:pathLst>
                <a:path w="64295" h="233339">
                  <a:moveTo>
                    <a:pt x="64294" y="76756"/>
                  </a:moveTo>
                  <a:lnTo>
                    <a:pt x="64294" y="72963"/>
                  </a:lnTo>
                  <a:lnTo>
                    <a:pt x="62177" y="68985"/>
                  </a:lnTo>
                  <a:lnTo>
                    <a:pt x="60501" y="66813"/>
                  </a:lnTo>
                  <a:lnTo>
                    <a:pt x="58639" y="60166"/>
                  </a:lnTo>
                  <a:lnTo>
                    <a:pt x="57237" y="28996"/>
                  </a:lnTo>
                  <a:lnTo>
                    <a:pt x="56374" y="10848"/>
                  </a:lnTo>
                  <a:lnTo>
                    <a:pt x="53366" y="4336"/>
                  </a:lnTo>
                  <a:lnTo>
                    <a:pt x="51452" y="2282"/>
                  </a:lnTo>
                  <a:lnTo>
                    <a:pt x="47209" y="0"/>
                  </a:lnTo>
                  <a:lnTo>
                    <a:pt x="44966" y="979"/>
                  </a:lnTo>
                  <a:lnTo>
                    <a:pt x="40358" y="6300"/>
                  </a:lnTo>
                  <a:lnTo>
                    <a:pt x="30932" y="24239"/>
                  </a:lnTo>
                  <a:lnTo>
                    <a:pt x="21427" y="56710"/>
                  </a:lnTo>
                  <a:lnTo>
                    <a:pt x="16403" y="86426"/>
                  </a:lnTo>
                  <a:lnTo>
                    <a:pt x="17031" y="118250"/>
                  </a:lnTo>
                  <a:lnTo>
                    <a:pt x="20563" y="153655"/>
                  </a:lnTo>
                  <a:lnTo>
                    <a:pt x="31079" y="183580"/>
                  </a:lnTo>
                  <a:lnTo>
                    <a:pt x="38900" y="215794"/>
                  </a:lnTo>
                  <a:lnTo>
                    <a:pt x="41688" y="227313"/>
                  </a:lnTo>
                  <a:lnTo>
                    <a:pt x="41286" y="229515"/>
                  </a:lnTo>
                  <a:lnTo>
                    <a:pt x="40224" y="230983"/>
                  </a:lnTo>
                  <a:lnTo>
                    <a:pt x="36609" y="233338"/>
                  </a:lnTo>
                  <a:lnTo>
                    <a:pt x="23695" y="227306"/>
                  </a:lnTo>
                  <a:lnTo>
                    <a:pt x="0" y="2124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4" name="SMARTInkShape-4026"/>
            <p:cNvSpPr/>
            <p:nvPr/>
          </p:nvSpPr>
          <p:spPr bwMode="auto">
            <a:xfrm>
              <a:off x="8608547" y="2457450"/>
              <a:ext cx="21104" cy="14279"/>
            </a:xfrm>
            <a:custGeom>
              <a:avLst/>
              <a:gdLst/>
              <a:ahLst/>
              <a:cxnLst/>
              <a:rect l="0" t="0" r="0" b="0"/>
              <a:pathLst>
                <a:path w="21104" h="14279">
                  <a:moveTo>
                    <a:pt x="21103" y="0"/>
                  </a:moveTo>
                  <a:lnTo>
                    <a:pt x="17310" y="0"/>
                  </a:lnTo>
                  <a:lnTo>
                    <a:pt x="13332" y="2117"/>
                  </a:lnTo>
                  <a:lnTo>
                    <a:pt x="11160" y="3792"/>
                  </a:lnTo>
                  <a:lnTo>
                    <a:pt x="8746" y="7771"/>
                  </a:lnTo>
                  <a:lnTo>
                    <a:pt x="8102" y="9943"/>
                  </a:lnTo>
                  <a:lnTo>
                    <a:pt x="6880" y="11391"/>
                  </a:lnTo>
                  <a:lnTo>
                    <a:pt x="0" y="14174"/>
                  </a:lnTo>
                  <a:lnTo>
                    <a:pt x="5851" y="14278"/>
                  </a:lnTo>
                  <a:lnTo>
                    <a:pt x="13959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5" name="SMARTInkShape-4027"/>
            <p:cNvSpPr/>
            <p:nvPr/>
          </p:nvSpPr>
          <p:spPr bwMode="auto">
            <a:xfrm>
              <a:off x="8472488" y="2351313"/>
              <a:ext cx="98602" cy="126036"/>
            </a:xfrm>
            <a:custGeom>
              <a:avLst/>
              <a:gdLst/>
              <a:ahLst/>
              <a:cxnLst/>
              <a:rect l="0" t="0" r="0" b="0"/>
              <a:pathLst>
                <a:path w="98602" h="126036">
                  <a:moveTo>
                    <a:pt x="0" y="13268"/>
                  </a:moveTo>
                  <a:lnTo>
                    <a:pt x="24835" y="12475"/>
                  </a:lnTo>
                  <a:lnTo>
                    <a:pt x="51551" y="7117"/>
                  </a:lnTo>
                  <a:lnTo>
                    <a:pt x="72389" y="5527"/>
                  </a:lnTo>
                  <a:lnTo>
                    <a:pt x="87604" y="0"/>
                  </a:lnTo>
                  <a:lnTo>
                    <a:pt x="89358" y="454"/>
                  </a:lnTo>
                  <a:lnTo>
                    <a:pt x="90529" y="1550"/>
                  </a:lnTo>
                  <a:lnTo>
                    <a:pt x="92406" y="5221"/>
                  </a:lnTo>
                  <a:lnTo>
                    <a:pt x="59601" y="26174"/>
                  </a:lnTo>
                  <a:lnTo>
                    <a:pt x="58784" y="27429"/>
                  </a:lnTo>
                  <a:lnTo>
                    <a:pt x="57634" y="32986"/>
                  </a:lnTo>
                  <a:lnTo>
                    <a:pt x="57213" y="44312"/>
                  </a:lnTo>
                  <a:lnTo>
                    <a:pt x="57985" y="45871"/>
                  </a:lnTo>
                  <a:lnTo>
                    <a:pt x="59294" y="46909"/>
                  </a:lnTo>
                  <a:lnTo>
                    <a:pt x="62865" y="48064"/>
                  </a:lnTo>
                  <a:lnTo>
                    <a:pt x="90494" y="49774"/>
                  </a:lnTo>
                  <a:lnTo>
                    <a:pt x="95253" y="52776"/>
                  </a:lnTo>
                  <a:lnTo>
                    <a:pt x="96839" y="55482"/>
                  </a:lnTo>
                  <a:lnTo>
                    <a:pt x="98601" y="62722"/>
                  </a:lnTo>
                  <a:lnTo>
                    <a:pt x="97269" y="71231"/>
                  </a:lnTo>
                  <a:lnTo>
                    <a:pt x="83183" y="103803"/>
                  </a:lnTo>
                  <a:lnTo>
                    <a:pt x="69042" y="122392"/>
                  </a:lnTo>
                  <a:lnTo>
                    <a:pt x="64287" y="125268"/>
                  </a:lnTo>
                  <a:lnTo>
                    <a:pt x="61908" y="126035"/>
                  </a:lnTo>
                  <a:lnTo>
                    <a:pt x="55031" y="124770"/>
                  </a:lnTo>
                  <a:lnTo>
                    <a:pt x="50975" y="123321"/>
                  </a:lnTo>
                  <a:lnTo>
                    <a:pt x="48270" y="121562"/>
                  </a:lnTo>
                  <a:lnTo>
                    <a:pt x="45266" y="117490"/>
                  </a:lnTo>
                  <a:lnTo>
                    <a:pt x="42862" y="98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6" name="SMARTInkShape-4028"/>
            <p:cNvSpPr/>
            <p:nvPr/>
          </p:nvSpPr>
          <p:spPr bwMode="auto">
            <a:xfrm>
              <a:off x="8673519" y="2021768"/>
              <a:ext cx="77576" cy="155626"/>
            </a:xfrm>
            <a:custGeom>
              <a:avLst/>
              <a:gdLst/>
              <a:ahLst/>
              <a:cxnLst/>
              <a:rect l="0" t="0" r="0" b="0"/>
              <a:pathLst>
                <a:path w="77576" h="155626">
                  <a:moveTo>
                    <a:pt x="13281" y="7057"/>
                  </a:moveTo>
                  <a:lnTo>
                    <a:pt x="13281" y="207"/>
                  </a:lnTo>
                  <a:lnTo>
                    <a:pt x="9488" y="0"/>
                  </a:lnTo>
                  <a:lnTo>
                    <a:pt x="8371" y="765"/>
                  </a:lnTo>
                  <a:lnTo>
                    <a:pt x="7626" y="2069"/>
                  </a:lnTo>
                  <a:lnTo>
                    <a:pt x="74" y="30444"/>
                  </a:lnTo>
                  <a:lnTo>
                    <a:pt x="0" y="57449"/>
                  </a:lnTo>
                  <a:lnTo>
                    <a:pt x="5172" y="92833"/>
                  </a:lnTo>
                  <a:lnTo>
                    <a:pt x="13781" y="120736"/>
                  </a:lnTo>
                  <a:lnTo>
                    <a:pt x="19060" y="129812"/>
                  </a:lnTo>
                  <a:lnTo>
                    <a:pt x="35384" y="142107"/>
                  </a:lnTo>
                  <a:lnTo>
                    <a:pt x="61229" y="154899"/>
                  </a:lnTo>
                  <a:lnTo>
                    <a:pt x="64296" y="155625"/>
                  </a:lnTo>
                  <a:lnTo>
                    <a:pt x="67135" y="155315"/>
                  </a:lnTo>
                  <a:lnTo>
                    <a:pt x="77575" y="1499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7" name="SMARTInkShape-4029"/>
            <p:cNvSpPr/>
            <p:nvPr/>
          </p:nvSpPr>
          <p:spPr bwMode="auto">
            <a:xfrm>
              <a:off x="8572500" y="2085975"/>
              <a:ext cx="178595" cy="14092"/>
            </a:xfrm>
            <a:custGeom>
              <a:avLst/>
              <a:gdLst/>
              <a:ahLst/>
              <a:cxnLst/>
              <a:rect l="0" t="0" r="0" b="0"/>
              <a:pathLst>
                <a:path w="178595" h="14092">
                  <a:moveTo>
                    <a:pt x="0" y="7144"/>
                  </a:moveTo>
                  <a:lnTo>
                    <a:pt x="18682" y="7938"/>
                  </a:lnTo>
                  <a:lnTo>
                    <a:pt x="54377" y="13295"/>
                  </a:lnTo>
                  <a:lnTo>
                    <a:pt x="90087" y="14091"/>
                  </a:lnTo>
                  <a:lnTo>
                    <a:pt x="123011" y="12132"/>
                  </a:lnTo>
                  <a:lnTo>
                    <a:pt x="157869" y="7007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38" name="SMARTInkShape-4030"/>
            <p:cNvSpPr/>
            <p:nvPr/>
          </p:nvSpPr>
          <p:spPr bwMode="auto">
            <a:xfrm>
              <a:off x="8501063" y="2350294"/>
              <a:ext cx="7144" cy="131403"/>
            </a:xfrm>
            <a:custGeom>
              <a:avLst/>
              <a:gdLst/>
              <a:ahLst/>
              <a:cxnLst/>
              <a:rect l="0" t="0" r="0" b="0"/>
              <a:pathLst>
                <a:path w="7144" h="131403">
                  <a:moveTo>
                    <a:pt x="7143" y="0"/>
                  </a:moveTo>
                  <a:lnTo>
                    <a:pt x="7143" y="31433"/>
                  </a:lnTo>
                  <a:lnTo>
                    <a:pt x="1489" y="64670"/>
                  </a:lnTo>
                  <a:lnTo>
                    <a:pt x="989" y="99268"/>
                  </a:lnTo>
                  <a:lnTo>
                    <a:pt x="6952" y="131402"/>
                  </a:lnTo>
                  <a:lnTo>
                    <a:pt x="7016" y="131258"/>
                  </a:lnTo>
                  <a:lnTo>
                    <a:pt x="7118" y="125322"/>
                  </a:lnTo>
                  <a:lnTo>
                    <a:pt x="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43" name="SMARTInkShape-Group816"/>
          <p:cNvGrpSpPr/>
          <p:nvPr/>
        </p:nvGrpSpPr>
        <p:grpSpPr>
          <a:xfrm>
            <a:off x="7865269" y="1871663"/>
            <a:ext cx="419051" cy="1100038"/>
            <a:chOff x="7865269" y="1871663"/>
            <a:chExt cx="419051" cy="1100038"/>
          </a:xfrm>
        </p:grpSpPr>
        <p:sp>
          <p:nvSpPr>
            <p:cNvPr id="2539140" name="SMARTInkShape-4031"/>
            <p:cNvSpPr/>
            <p:nvPr/>
          </p:nvSpPr>
          <p:spPr bwMode="auto">
            <a:xfrm>
              <a:off x="8039805" y="2203638"/>
              <a:ext cx="244515" cy="283389"/>
            </a:xfrm>
            <a:custGeom>
              <a:avLst/>
              <a:gdLst/>
              <a:ahLst/>
              <a:cxnLst/>
              <a:rect l="0" t="0" r="0" b="0"/>
              <a:pathLst>
                <a:path w="244515" h="283389">
                  <a:moveTo>
                    <a:pt x="11201" y="53787"/>
                  </a:moveTo>
                  <a:lnTo>
                    <a:pt x="352" y="53787"/>
                  </a:lnTo>
                  <a:lnTo>
                    <a:pt x="0" y="52993"/>
                  </a:lnTo>
                  <a:lnTo>
                    <a:pt x="3853" y="46937"/>
                  </a:lnTo>
                  <a:lnTo>
                    <a:pt x="13982" y="46669"/>
                  </a:lnTo>
                  <a:lnTo>
                    <a:pt x="18523" y="44538"/>
                  </a:lnTo>
                  <a:lnTo>
                    <a:pt x="23187" y="41739"/>
                  </a:lnTo>
                  <a:lnTo>
                    <a:pt x="55896" y="29644"/>
                  </a:lnTo>
                  <a:lnTo>
                    <a:pt x="87910" y="15475"/>
                  </a:lnTo>
                  <a:lnTo>
                    <a:pt x="117988" y="6326"/>
                  </a:lnTo>
                  <a:lnTo>
                    <a:pt x="147531" y="0"/>
                  </a:lnTo>
                  <a:lnTo>
                    <a:pt x="154606" y="1571"/>
                  </a:lnTo>
                  <a:lnTo>
                    <a:pt x="156811" y="3895"/>
                  </a:lnTo>
                  <a:lnTo>
                    <a:pt x="159260" y="10711"/>
                  </a:lnTo>
                  <a:lnTo>
                    <a:pt x="156116" y="21148"/>
                  </a:lnTo>
                  <a:lnTo>
                    <a:pt x="143303" y="40412"/>
                  </a:lnTo>
                  <a:lnTo>
                    <a:pt x="117640" y="72047"/>
                  </a:lnTo>
                  <a:lnTo>
                    <a:pt x="84731" y="103167"/>
                  </a:lnTo>
                  <a:lnTo>
                    <a:pt x="50988" y="135637"/>
                  </a:lnTo>
                  <a:lnTo>
                    <a:pt x="42643" y="141759"/>
                  </a:lnTo>
                  <a:lnTo>
                    <a:pt x="34610" y="145688"/>
                  </a:lnTo>
                  <a:lnTo>
                    <a:pt x="50133" y="139968"/>
                  </a:lnTo>
                  <a:lnTo>
                    <a:pt x="80363" y="124374"/>
                  </a:lnTo>
                  <a:lnTo>
                    <a:pt x="112656" y="110685"/>
                  </a:lnTo>
                  <a:lnTo>
                    <a:pt x="136461" y="102887"/>
                  </a:lnTo>
                  <a:lnTo>
                    <a:pt x="162916" y="99422"/>
                  </a:lnTo>
                  <a:lnTo>
                    <a:pt x="197001" y="97471"/>
                  </a:lnTo>
                  <a:lnTo>
                    <a:pt x="223415" y="100685"/>
                  </a:lnTo>
                  <a:lnTo>
                    <a:pt x="234635" y="106645"/>
                  </a:lnTo>
                  <a:lnTo>
                    <a:pt x="238739" y="110457"/>
                  </a:lnTo>
                  <a:lnTo>
                    <a:pt x="243298" y="121042"/>
                  </a:lnTo>
                  <a:lnTo>
                    <a:pt x="244514" y="127199"/>
                  </a:lnTo>
                  <a:lnTo>
                    <a:pt x="239514" y="142506"/>
                  </a:lnTo>
                  <a:lnTo>
                    <a:pt x="219078" y="171091"/>
                  </a:lnTo>
                  <a:lnTo>
                    <a:pt x="187888" y="202579"/>
                  </a:lnTo>
                  <a:lnTo>
                    <a:pt x="153511" y="232017"/>
                  </a:lnTo>
                  <a:lnTo>
                    <a:pt x="118190" y="258731"/>
                  </a:lnTo>
                  <a:lnTo>
                    <a:pt x="86822" y="277495"/>
                  </a:lnTo>
                  <a:lnTo>
                    <a:pt x="71798" y="283388"/>
                  </a:lnTo>
                  <a:lnTo>
                    <a:pt x="62475" y="283361"/>
                  </a:lnTo>
                  <a:lnTo>
                    <a:pt x="60465" y="281449"/>
                  </a:lnTo>
                  <a:lnTo>
                    <a:pt x="59918" y="278586"/>
                  </a:lnTo>
                  <a:lnTo>
                    <a:pt x="60349" y="275091"/>
                  </a:lnTo>
                  <a:lnTo>
                    <a:pt x="67175" y="266973"/>
                  </a:lnTo>
                  <a:lnTo>
                    <a:pt x="97712" y="239229"/>
                  </a:lnTo>
                  <a:lnTo>
                    <a:pt x="125656" y="220622"/>
                  </a:lnTo>
                  <a:lnTo>
                    <a:pt x="146933" y="2109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41" name="SMARTInkShape-4032"/>
            <p:cNvSpPr/>
            <p:nvPr/>
          </p:nvSpPr>
          <p:spPr bwMode="auto">
            <a:xfrm>
              <a:off x="8065294" y="2243138"/>
              <a:ext cx="14288" cy="281755"/>
            </a:xfrm>
            <a:custGeom>
              <a:avLst/>
              <a:gdLst/>
              <a:ahLst/>
              <a:cxnLst/>
              <a:rect l="0" t="0" r="0" b="0"/>
              <a:pathLst>
                <a:path w="14288" h="281755">
                  <a:moveTo>
                    <a:pt x="14287" y="0"/>
                  </a:moveTo>
                  <a:lnTo>
                    <a:pt x="7438" y="0"/>
                  </a:lnTo>
                  <a:lnTo>
                    <a:pt x="7151" y="20584"/>
                  </a:lnTo>
                  <a:lnTo>
                    <a:pt x="12799" y="52952"/>
                  </a:lnTo>
                  <a:lnTo>
                    <a:pt x="13846" y="83687"/>
                  </a:lnTo>
                  <a:lnTo>
                    <a:pt x="14091" y="108631"/>
                  </a:lnTo>
                  <a:lnTo>
                    <a:pt x="14200" y="132947"/>
                  </a:lnTo>
                  <a:lnTo>
                    <a:pt x="14248" y="159100"/>
                  </a:lnTo>
                  <a:lnTo>
                    <a:pt x="13476" y="185805"/>
                  </a:lnTo>
                  <a:lnTo>
                    <a:pt x="10487" y="210902"/>
                  </a:lnTo>
                  <a:lnTo>
                    <a:pt x="8134" y="243552"/>
                  </a:lnTo>
                  <a:lnTo>
                    <a:pt x="6545" y="274945"/>
                  </a:lnTo>
                  <a:lnTo>
                    <a:pt x="5158" y="278546"/>
                  </a:lnTo>
                  <a:lnTo>
                    <a:pt x="3438" y="280947"/>
                  </a:lnTo>
                  <a:lnTo>
                    <a:pt x="2292" y="281754"/>
                  </a:lnTo>
                  <a:lnTo>
                    <a:pt x="1528" y="281499"/>
                  </a:lnTo>
                  <a:lnTo>
                    <a:pt x="1019" y="280534"/>
                  </a:lnTo>
                  <a:lnTo>
                    <a:pt x="90" y="245154"/>
                  </a:lnTo>
                  <a:lnTo>
                    <a:pt x="26" y="214543"/>
                  </a:lnTo>
                  <a:lnTo>
                    <a:pt x="0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42" name="SMARTInkShape-4033"/>
            <p:cNvSpPr/>
            <p:nvPr/>
          </p:nvSpPr>
          <p:spPr bwMode="auto">
            <a:xfrm>
              <a:off x="7865269" y="1871663"/>
              <a:ext cx="49973" cy="1100038"/>
            </a:xfrm>
            <a:custGeom>
              <a:avLst/>
              <a:gdLst/>
              <a:ahLst/>
              <a:cxnLst/>
              <a:rect l="0" t="0" r="0" b="0"/>
              <a:pathLst>
                <a:path w="49973" h="1100038">
                  <a:moveTo>
                    <a:pt x="21431" y="28575"/>
                  </a:moveTo>
                  <a:lnTo>
                    <a:pt x="21431" y="0"/>
                  </a:lnTo>
                  <a:lnTo>
                    <a:pt x="21431" y="34372"/>
                  </a:lnTo>
                  <a:lnTo>
                    <a:pt x="20637" y="41470"/>
                  </a:lnTo>
                  <a:lnTo>
                    <a:pt x="14949" y="74176"/>
                  </a:lnTo>
                  <a:lnTo>
                    <a:pt x="14418" y="102670"/>
                  </a:lnTo>
                  <a:lnTo>
                    <a:pt x="18106" y="134845"/>
                  </a:lnTo>
                  <a:lnTo>
                    <a:pt x="20774" y="169040"/>
                  </a:lnTo>
                  <a:lnTo>
                    <a:pt x="21302" y="199549"/>
                  </a:lnTo>
                  <a:lnTo>
                    <a:pt x="23509" y="219198"/>
                  </a:lnTo>
                  <a:lnTo>
                    <a:pt x="28702" y="249880"/>
                  </a:lnTo>
                  <a:lnTo>
                    <a:pt x="34637" y="279683"/>
                  </a:lnTo>
                  <a:lnTo>
                    <a:pt x="43347" y="308812"/>
                  </a:lnTo>
                  <a:lnTo>
                    <a:pt x="48033" y="329095"/>
                  </a:lnTo>
                  <a:lnTo>
                    <a:pt x="49746" y="363601"/>
                  </a:lnTo>
                  <a:lnTo>
                    <a:pt x="49972" y="393907"/>
                  </a:lnTo>
                  <a:lnTo>
                    <a:pt x="49205" y="420885"/>
                  </a:lnTo>
                  <a:lnTo>
                    <a:pt x="43524" y="452176"/>
                  </a:lnTo>
                  <a:lnTo>
                    <a:pt x="42265" y="466647"/>
                  </a:lnTo>
                  <a:lnTo>
                    <a:pt x="36171" y="497941"/>
                  </a:lnTo>
                  <a:lnTo>
                    <a:pt x="35736" y="532008"/>
                  </a:lnTo>
                  <a:lnTo>
                    <a:pt x="35720" y="566092"/>
                  </a:lnTo>
                  <a:lnTo>
                    <a:pt x="35719" y="600037"/>
                  </a:lnTo>
                  <a:lnTo>
                    <a:pt x="35719" y="634301"/>
                  </a:lnTo>
                  <a:lnTo>
                    <a:pt x="34925" y="659409"/>
                  </a:lnTo>
                  <a:lnTo>
                    <a:pt x="29016" y="692932"/>
                  </a:lnTo>
                  <a:lnTo>
                    <a:pt x="28614" y="727171"/>
                  </a:lnTo>
                  <a:lnTo>
                    <a:pt x="28580" y="757982"/>
                  </a:lnTo>
                  <a:lnTo>
                    <a:pt x="28576" y="793054"/>
                  </a:lnTo>
                  <a:lnTo>
                    <a:pt x="22921" y="828688"/>
                  </a:lnTo>
                  <a:lnTo>
                    <a:pt x="16718" y="864395"/>
                  </a:lnTo>
                  <a:lnTo>
                    <a:pt x="14607" y="900112"/>
                  </a:lnTo>
                  <a:lnTo>
                    <a:pt x="8164" y="933032"/>
                  </a:lnTo>
                  <a:lnTo>
                    <a:pt x="8139" y="953211"/>
                  </a:lnTo>
                  <a:lnTo>
                    <a:pt x="11318" y="971672"/>
                  </a:lnTo>
                  <a:lnTo>
                    <a:pt x="7615" y="1003101"/>
                  </a:lnTo>
                  <a:lnTo>
                    <a:pt x="7185" y="1037545"/>
                  </a:lnTo>
                  <a:lnTo>
                    <a:pt x="6362" y="1051517"/>
                  </a:lnTo>
                  <a:lnTo>
                    <a:pt x="994" y="1066355"/>
                  </a:lnTo>
                  <a:lnTo>
                    <a:pt x="0" y="1100037"/>
                  </a:lnTo>
                  <a:lnTo>
                    <a:pt x="9943" y="1090185"/>
                  </a:lnTo>
                  <a:lnTo>
                    <a:pt x="12356" y="1081426"/>
                  </a:lnTo>
                  <a:lnTo>
                    <a:pt x="14287" y="10644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48" name="SMARTInkShape-Group817"/>
          <p:cNvGrpSpPr/>
          <p:nvPr/>
        </p:nvGrpSpPr>
        <p:grpSpPr>
          <a:xfrm>
            <a:off x="7194749" y="1810455"/>
            <a:ext cx="549077" cy="306575"/>
            <a:chOff x="7194749" y="1810455"/>
            <a:chExt cx="549077" cy="306575"/>
          </a:xfrm>
        </p:grpSpPr>
        <p:sp>
          <p:nvSpPr>
            <p:cNvPr id="2539144" name="SMARTInkShape-4034"/>
            <p:cNvSpPr/>
            <p:nvPr/>
          </p:nvSpPr>
          <p:spPr bwMode="auto">
            <a:xfrm>
              <a:off x="7622381" y="1843113"/>
              <a:ext cx="121445" cy="137806"/>
            </a:xfrm>
            <a:custGeom>
              <a:avLst/>
              <a:gdLst/>
              <a:ahLst/>
              <a:cxnLst/>
              <a:rect l="0" t="0" r="0" b="0"/>
              <a:pathLst>
                <a:path w="121445" h="137806">
                  <a:moveTo>
                    <a:pt x="0" y="7118"/>
                  </a:moveTo>
                  <a:lnTo>
                    <a:pt x="0" y="62"/>
                  </a:lnTo>
                  <a:lnTo>
                    <a:pt x="3793" y="0"/>
                  </a:lnTo>
                  <a:lnTo>
                    <a:pt x="7771" y="2103"/>
                  </a:lnTo>
                  <a:lnTo>
                    <a:pt x="12185" y="4889"/>
                  </a:lnTo>
                  <a:lnTo>
                    <a:pt x="19927" y="6458"/>
                  </a:lnTo>
                  <a:lnTo>
                    <a:pt x="52538" y="10885"/>
                  </a:lnTo>
                  <a:lnTo>
                    <a:pt x="83148" y="17758"/>
                  </a:lnTo>
                  <a:lnTo>
                    <a:pt x="90665" y="24018"/>
                  </a:lnTo>
                  <a:lnTo>
                    <a:pt x="96652" y="32885"/>
                  </a:lnTo>
                  <a:lnTo>
                    <a:pt x="101959" y="44764"/>
                  </a:lnTo>
                  <a:lnTo>
                    <a:pt x="102730" y="57981"/>
                  </a:lnTo>
                  <a:lnTo>
                    <a:pt x="98783" y="92956"/>
                  </a:lnTo>
                  <a:lnTo>
                    <a:pt x="83966" y="124785"/>
                  </a:lnTo>
                  <a:lnTo>
                    <a:pt x="79645" y="137664"/>
                  </a:lnTo>
                  <a:lnTo>
                    <a:pt x="79291" y="137805"/>
                  </a:lnTo>
                  <a:lnTo>
                    <a:pt x="79054" y="137105"/>
                  </a:lnTo>
                  <a:lnTo>
                    <a:pt x="92359" y="102207"/>
                  </a:lnTo>
                  <a:lnTo>
                    <a:pt x="109121" y="71629"/>
                  </a:lnTo>
                  <a:lnTo>
                    <a:pt x="121444" y="499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45" name="SMARTInkShape-4035"/>
            <p:cNvSpPr/>
            <p:nvPr/>
          </p:nvSpPr>
          <p:spPr bwMode="auto">
            <a:xfrm>
              <a:off x="7472363" y="1878806"/>
              <a:ext cx="207169" cy="35720"/>
            </a:xfrm>
            <a:custGeom>
              <a:avLst/>
              <a:gdLst/>
              <a:ahLst/>
              <a:cxnLst/>
              <a:rect l="0" t="0" r="0" b="0"/>
              <a:pathLst>
                <a:path w="207169" h="35720">
                  <a:moveTo>
                    <a:pt x="0" y="35719"/>
                  </a:moveTo>
                  <a:lnTo>
                    <a:pt x="0" y="29568"/>
                  </a:lnTo>
                  <a:lnTo>
                    <a:pt x="793" y="29237"/>
                  </a:lnTo>
                  <a:lnTo>
                    <a:pt x="23848" y="28583"/>
                  </a:lnTo>
                  <a:lnTo>
                    <a:pt x="57989" y="34727"/>
                  </a:lnTo>
                  <a:lnTo>
                    <a:pt x="92388" y="35523"/>
                  </a:lnTo>
                  <a:lnTo>
                    <a:pt x="124300" y="34867"/>
                  </a:lnTo>
                  <a:lnTo>
                    <a:pt x="153422" y="29999"/>
                  </a:lnTo>
                  <a:lnTo>
                    <a:pt x="188596" y="18924"/>
                  </a:lnTo>
                  <a:lnTo>
                    <a:pt x="197062" y="12115"/>
                  </a:lnTo>
                  <a:lnTo>
                    <a:pt x="20716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46" name="SMARTInkShape-4036"/>
            <p:cNvSpPr/>
            <p:nvPr/>
          </p:nvSpPr>
          <p:spPr bwMode="auto">
            <a:xfrm>
              <a:off x="7315712" y="1854198"/>
              <a:ext cx="116676" cy="262832"/>
            </a:xfrm>
            <a:custGeom>
              <a:avLst/>
              <a:gdLst/>
              <a:ahLst/>
              <a:cxnLst/>
              <a:rect l="0" t="0" r="0" b="0"/>
              <a:pathLst>
                <a:path w="116676" h="262832">
                  <a:moveTo>
                    <a:pt x="70926" y="46040"/>
                  </a:moveTo>
                  <a:lnTo>
                    <a:pt x="70926" y="39889"/>
                  </a:lnTo>
                  <a:lnTo>
                    <a:pt x="66016" y="33389"/>
                  </a:lnTo>
                  <a:lnTo>
                    <a:pt x="64444" y="26769"/>
                  </a:lnTo>
                  <a:lnTo>
                    <a:pt x="64076" y="22129"/>
                  </a:lnTo>
                  <a:lnTo>
                    <a:pt x="61796" y="17421"/>
                  </a:lnTo>
                  <a:lnTo>
                    <a:pt x="52408" y="5552"/>
                  </a:lnTo>
                  <a:lnTo>
                    <a:pt x="50790" y="793"/>
                  </a:lnTo>
                  <a:lnTo>
                    <a:pt x="49564" y="0"/>
                  </a:lnTo>
                  <a:lnTo>
                    <a:pt x="47953" y="265"/>
                  </a:lnTo>
                  <a:lnTo>
                    <a:pt x="46086" y="1236"/>
                  </a:lnTo>
                  <a:lnTo>
                    <a:pt x="35873" y="2602"/>
                  </a:lnTo>
                  <a:lnTo>
                    <a:pt x="32475" y="4381"/>
                  </a:lnTo>
                  <a:lnTo>
                    <a:pt x="19204" y="20760"/>
                  </a:lnTo>
                  <a:lnTo>
                    <a:pt x="5323" y="42898"/>
                  </a:lnTo>
                  <a:lnTo>
                    <a:pt x="640" y="66674"/>
                  </a:lnTo>
                  <a:lnTo>
                    <a:pt x="0" y="74525"/>
                  </a:lnTo>
                  <a:lnTo>
                    <a:pt x="624" y="76936"/>
                  </a:lnTo>
                  <a:lnTo>
                    <a:pt x="1832" y="78543"/>
                  </a:lnTo>
                  <a:lnTo>
                    <a:pt x="5292" y="80329"/>
                  </a:lnTo>
                  <a:lnTo>
                    <a:pt x="9476" y="81123"/>
                  </a:lnTo>
                  <a:lnTo>
                    <a:pt x="16098" y="77243"/>
                  </a:lnTo>
                  <a:lnTo>
                    <a:pt x="42554" y="50670"/>
                  </a:lnTo>
                  <a:lnTo>
                    <a:pt x="71908" y="16765"/>
                  </a:lnTo>
                  <a:lnTo>
                    <a:pt x="74755" y="15411"/>
                  </a:lnTo>
                  <a:lnTo>
                    <a:pt x="77448" y="15302"/>
                  </a:lnTo>
                  <a:lnTo>
                    <a:pt x="80036" y="16023"/>
                  </a:lnTo>
                  <a:lnTo>
                    <a:pt x="80968" y="18091"/>
                  </a:lnTo>
                  <a:lnTo>
                    <a:pt x="74815" y="44809"/>
                  </a:lnTo>
                  <a:lnTo>
                    <a:pt x="68286" y="74691"/>
                  </a:lnTo>
                  <a:lnTo>
                    <a:pt x="61550" y="99255"/>
                  </a:lnTo>
                  <a:lnTo>
                    <a:pt x="54058" y="125253"/>
                  </a:lnTo>
                  <a:lnTo>
                    <a:pt x="48083" y="150037"/>
                  </a:lnTo>
                  <a:lnTo>
                    <a:pt x="44050" y="182511"/>
                  </a:lnTo>
                  <a:lnTo>
                    <a:pt x="43480" y="215431"/>
                  </a:lnTo>
                  <a:lnTo>
                    <a:pt x="48153" y="232049"/>
                  </a:lnTo>
                  <a:lnTo>
                    <a:pt x="52338" y="239306"/>
                  </a:lnTo>
                  <a:lnTo>
                    <a:pt x="56153" y="240765"/>
                  </a:lnTo>
                  <a:lnTo>
                    <a:pt x="66741" y="240270"/>
                  </a:lnTo>
                  <a:lnTo>
                    <a:pt x="77268" y="235287"/>
                  </a:lnTo>
                  <a:lnTo>
                    <a:pt x="87238" y="226987"/>
                  </a:lnTo>
                  <a:lnTo>
                    <a:pt x="100983" y="208133"/>
                  </a:lnTo>
                  <a:lnTo>
                    <a:pt x="113140" y="173719"/>
                  </a:lnTo>
                  <a:lnTo>
                    <a:pt x="116675" y="155967"/>
                  </a:lnTo>
                  <a:lnTo>
                    <a:pt x="114203" y="134173"/>
                  </a:lnTo>
                  <a:lnTo>
                    <a:pt x="110532" y="125427"/>
                  </a:lnTo>
                  <a:lnTo>
                    <a:pt x="106061" y="123571"/>
                  </a:lnTo>
                  <a:lnTo>
                    <a:pt x="92627" y="123625"/>
                  </a:lnTo>
                  <a:lnTo>
                    <a:pt x="76072" y="132645"/>
                  </a:lnTo>
                  <a:lnTo>
                    <a:pt x="58925" y="148031"/>
                  </a:lnTo>
                  <a:lnTo>
                    <a:pt x="35884" y="178212"/>
                  </a:lnTo>
                  <a:lnTo>
                    <a:pt x="15564" y="207615"/>
                  </a:lnTo>
                  <a:lnTo>
                    <a:pt x="4604" y="235642"/>
                  </a:lnTo>
                  <a:lnTo>
                    <a:pt x="1798" y="256999"/>
                  </a:lnTo>
                  <a:lnTo>
                    <a:pt x="2615" y="260498"/>
                  </a:lnTo>
                  <a:lnTo>
                    <a:pt x="3954" y="262831"/>
                  </a:lnTo>
                  <a:lnTo>
                    <a:pt x="7228" y="262798"/>
                  </a:lnTo>
                  <a:lnTo>
                    <a:pt x="17216" y="258529"/>
                  </a:lnTo>
                  <a:lnTo>
                    <a:pt x="27475" y="247106"/>
                  </a:lnTo>
                  <a:lnTo>
                    <a:pt x="46410" y="218592"/>
                  </a:lnTo>
                  <a:lnTo>
                    <a:pt x="70926" y="1817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47" name="SMARTInkShape-4037"/>
            <p:cNvSpPr/>
            <p:nvPr/>
          </p:nvSpPr>
          <p:spPr bwMode="auto">
            <a:xfrm>
              <a:off x="7194749" y="1810455"/>
              <a:ext cx="106165" cy="179268"/>
            </a:xfrm>
            <a:custGeom>
              <a:avLst/>
              <a:gdLst/>
              <a:ahLst/>
              <a:cxnLst/>
              <a:rect l="0" t="0" r="0" b="0"/>
              <a:pathLst>
                <a:path w="106165" h="179268">
                  <a:moveTo>
                    <a:pt x="6151" y="11201"/>
                  </a:moveTo>
                  <a:lnTo>
                    <a:pt x="2358" y="11201"/>
                  </a:lnTo>
                  <a:lnTo>
                    <a:pt x="1241" y="10408"/>
                  </a:lnTo>
                  <a:lnTo>
                    <a:pt x="496" y="9085"/>
                  </a:lnTo>
                  <a:lnTo>
                    <a:pt x="0" y="7409"/>
                  </a:lnTo>
                  <a:lnTo>
                    <a:pt x="463" y="6292"/>
                  </a:lnTo>
                  <a:lnTo>
                    <a:pt x="1565" y="5547"/>
                  </a:lnTo>
                  <a:lnTo>
                    <a:pt x="5246" y="4352"/>
                  </a:lnTo>
                  <a:lnTo>
                    <a:pt x="5749" y="2072"/>
                  </a:lnTo>
                  <a:lnTo>
                    <a:pt x="5972" y="0"/>
                  </a:lnTo>
                  <a:lnTo>
                    <a:pt x="6149" y="30733"/>
                  </a:lnTo>
                  <a:lnTo>
                    <a:pt x="9688" y="64015"/>
                  </a:lnTo>
                  <a:lnTo>
                    <a:pt x="6850" y="96070"/>
                  </a:lnTo>
                  <a:lnTo>
                    <a:pt x="4126" y="130415"/>
                  </a:lnTo>
                  <a:lnTo>
                    <a:pt x="19" y="147462"/>
                  </a:lnTo>
                  <a:lnTo>
                    <a:pt x="475" y="149667"/>
                  </a:lnTo>
                  <a:lnTo>
                    <a:pt x="1574" y="151137"/>
                  </a:lnTo>
                  <a:lnTo>
                    <a:pt x="3099" y="152116"/>
                  </a:lnTo>
                  <a:lnTo>
                    <a:pt x="4911" y="151976"/>
                  </a:lnTo>
                  <a:lnTo>
                    <a:pt x="9039" y="149703"/>
                  </a:lnTo>
                  <a:lnTo>
                    <a:pt x="15826" y="140169"/>
                  </a:lnTo>
                  <a:lnTo>
                    <a:pt x="26024" y="111318"/>
                  </a:lnTo>
                  <a:lnTo>
                    <a:pt x="40386" y="77162"/>
                  </a:lnTo>
                  <a:lnTo>
                    <a:pt x="54895" y="47249"/>
                  </a:lnTo>
                  <a:lnTo>
                    <a:pt x="68395" y="33171"/>
                  </a:lnTo>
                  <a:lnTo>
                    <a:pt x="72253" y="31404"/>
                  </a:lnTo>
                  <a:lnTo>
                    <a:pt x="75619" y="31020"/>
                  </a:lnTo>
                  <a:lnTo>
                    <a:pt x="78657" y="31557"/>
                  </a:lnTo>
                  <a:lnTo>
                    <a:pt x="81475" y="34297"/>
                  </a:lnTo>
                  <a:lnTo>
                    <a:pt x="86724" y="43691"/>
                  </a:lnTo>
                  <a:lnTo>
                    <a:pt x="90858" y="75622"/>
                  </a:lnTo>
                  <a:lnTo>
                    <a:pt x="91574" y="107106"/>
                  </a:lnTo>
                  <a:lnTo>
                    <a:pt x="91787" y="136102"/>
                  </a:lnTo>
                  <a:lnTo>
                    <a:pt x="91864" y="171230"/>
                  </a:lnTo>
                  <a:lnTo>
                    <a:pt x="92662" y="175037"/>
                  </a:lnTo>
                  <a:lnTo>
                    <a:pt x="93987" y="177575"/>
                  </a:lnTo>
                  <a:lnTo>
                    <a:pt x="95665" y="179267"/>
                  </a:lnTo>
                  <a:lnTo>
                    <a:pt x="97576" y="178014"/>
                  </a:lnTo>
                  <a:lnTo>
                    <a:pt x="106164" y="161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55" name="SMARTInkShape-Group818"/>
          <p:cNvGrpSpPr/>
          <p:nvPr/>
        </p:nvGrpSpPr>
        <p:grpSpPr>
          <a:xfrm>
            <a:off x="3234287" y="5819663"/>
            <a:ext cx="1316283" cy="599443"/>
            <a:chOff x="3234287" y="5819663"/>
            <a:chExt cx="1316283" cy="599443"/>
          </a:xfrm>
        </p:grpSpPr>
        <p:sp>
          <p:nvSpPr>
            <p:cNvPr id="2539149" name="SMARTInkShape-4038"/>
            <p:cNvSpPr/>
            <p:nvPr/>
          </p:nvSpPr>
          <p:spPr bwMode="auto">
            <a:xfrm>
              <a:off x="4341213" y="5819663"/>
              <a:ext cx="209357" cy="356629"/>
            </a:xfrm>
            <a:custGeom>
              <a:avLst/>
              <a:gdLst/>
              <a:ahLst/>
              <a:cxnLst/>
              <a:rect l="0" t="0" r="0" b="0"/>
              <a:pathLst>
                <a:path w="209357" h="356629">
                  <a:moveTo>
                    <a:pt x="80768" y="195375"/>
                  </a:moveTo>
                  <a:lnTo>
                    <a:pt x="61636" y="177035"/>
                  </a:lnTo>
                  <a:lnTo>
                    <a:pt x="52608" y="174064"/>
                  </a:lnTo>
                  <a:lnTo>
                    <a:pt x="52316" y="177772"/>
                  </a:lnTo>
                  <a:lnTo>
                    <a:pt x="62097" y="206080"/>
                  </a:lnTo>
                  <a:lnTo>
                    <a:pt x="78932" y="241322"/>
                  </a:lnTo>
                  <a:lnTo>
                    <a:pt x="92836" y="273194"/>
                  </a:lnTo>
                  <a:lnTo>
                    <a:pt x="107010" y="303981"/>
                  </a:lnTo>
                  <a:lnTo>
                    <a:pt x="126022" y="336331"/>
                  </a:lnTo>
                  <a:lnTo>
                    <a:pt x="139508" y="352057"/>
                  </a:lnTo>
                  <a:lnTo>
                    <a:pt x="146033" y="356293"/>
                  </a:lnTo>
                  <a:lnTo>
                    <a:pt x="148884" y="356628"/>
                  </a:lnTo>
                  <a:lnTo>
                    <a:pt x="154169" y="354885"/>
                  </a:lnTo>
                  <a:lnTo>
                    <a:pt x="155102" y="352515"/>
                  </a:lnTo>
                  <a:lnTo>
                    <a:pt x="148952" y="325272"/>
                  </a:lnTo>
                  <a:lnTo>
                    <a:pt x="138630" y="291542"/>
                  </a:lnTo>
                  <a:lnTo>
                    <a:pt x="127916" y="262986"/>
                  </a:lnTo>
                  <a:lnTo>
                    <a:pt x="115217" y="230980"/>
                  </a:lnTo>
                  <a:lnTo>
                    <a:pt x="101635" y="195589"/>
                  </a:lnTo>
                  <a:lnTo>
                    <a:pt x="93886" y="177261"/>
                  </a:lnTo>
                  <a:lnTo>
                    <a:pt x="85544" y="158692"/>
                  </a:lnTo>
                  <a:lnTo>
                    <a:pt x="76809" y="139964"/>
                  </a:lnTo>
                  <a:lnTo>
                    <a:pt x="58635" y="104337"/>
                  </a:lnTo>
                  <a:lnTo>
                    <a:pt x="41563" y="70776"/>
                  </a:lnTo>
                  <a:lnTo>
                    <a:pt x="28683" y="39985"/>
                  </a:lnTo>
                  <a:lnTo>
                    <a:pt x="13183" y="5813"/>
                  </a:lnTo>
                  <a:lnTo>
                    <a:pt x="7603" y="0"/>
                  </a:lnTo>
                  <a:lnTo>
                    <a:pt x="5004" y="37"/>
                  </a:lnTo>
                  <a:lnTo>
                    <a:pt x="2478" y="1650"/>
                  </a:lnTo>
                  <a:lnTo>
                    <a:pt x="0" y="4313"/>
                  </a:lnTo>
                  <a:lnTo>
                    <a:pt x="1479" y="17854"/>
                  </a:lnTo>
                  <a:lnTo>
                    <a:pt x="11238" y="52024"/>
                  </a:lnTo>
                  <a:lnTo>
                    <a:pt x="21291" y="81657"/>
                  </a:lnTo>
                  <a:lnTo>
                    <a:pt x="36342" y="113348"/>
                  </a:lnTo>
                  <a:lnTo>
                    <a:pt x="55731" y="148070"/>
                  </a:lnTo>
                  <a:lnTo>
                    <a:pt x="66458" y="166220"/>
                  </a:lnTo>
                  <a:lnTo>
                    <a:pt x="77579" y="184669"/>
                  </a:lnTo>
                  <a:lnTo>
                    <a:pt x="88960" y="203319"/>
                  </a:lnTo>
                  <a:lnTo>
                    <a:pt x="112190" y="238594"/>
                  </a:lnTo>
                  <a:lnTo>
                    <a:pt x="135744" y="267499"/>
                  </a:lnTo>
                  <a:lnTo>
                    <a:pt x="167525" y="302294"/>
                  </a:lnTo>
                  <a:lnTo>
                    <a:pt x="198623" y="334409"/>
                  </a:lnTo>
                  <a:lnTo>
                    <a:pt x="209356" y="3453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0" name="SMARTInkShape-4039"/>
            <p:cNvSpPr/>
            <p:nvPr/>
          </p:nvSpPr>
          <p:spPr bwMode="auto">
            <a:xfrm>
              <a:off x="3234287" y="6070484"/>
              <a:ext cx="360571" cy="339317"/>
            </a:xfrm>
            <a:custGeom>
              <a:avLst/>
              <a:gdLst/>
              <a:ahLst/>
              <a:cxnLst/>
              <a:rect l="0" t="0" r="0" b="0"/>
              <a:pathLst>
                <a:path w="360571" h="339317">
                  <a:moveTo>
                    <a:pt x="8976" y="73141"/>
                  </a:moveTo>
                  <a:lnTo>
                    <a:pt x="9769" y="84547"/>
                  </a:lnTo>
                  <a:lnTo>
                    <a:pt x="17045" y="112994"/>
                  </a:lnTo>
                  <a:lnTo>
                    <a:pt x="26536" y="138571"/>
                  </a:lnTo>
                  <a:lnTo>
                    <a:pt x="32126" y="162546"/>
                  </a:lnTo>
                  <a:lnTo>
                    <a:pt x="41490" y="186960"/>
                  </a:lnTo>
                  <a:lnTo>
                    <a:pt x="53589" y="211040"/>
                  </a:lnTo>
                  <a:lnTo>
                    <a:pt x="66904" y="234971"/>
                  </a:lnTo>
                  <a:lnTo>
                    <a:pt x="76526" y="258836"/>
                  </a:lnTo>
                  <a:lnTo>
                    <a:pt x="88521" y="292468"/>
                  </a:lnTo>
                  <a:lnTo>
                    <a:pt x="103005" y="324692"/>
                  </a:lnTo>
                  <a:lnTo>
                    <a:pt x="107215" y="337469"/>
                  </a:lnTo>
                  <a:lnTo>
                    <a:pt x="107013" y="339053"/>
                  </a:lnTo>
                  <a:lnTo>
                    <a:pt x="106084" y="339316"/>
                  </a:lnTo>
                  <a:lnTo>
                    <a:pt x="104670" y="338698"/>
                  </a:lnTo>
                  <a:lnTo>
                    <a:pt x="86675" y="312193"/>
                  </a:lnTo>
                  <a:lnTo>
                    <a:pt x="70891" y="282084"/>
                  </a:lnTo>
                  <a:lnTo>
                    <a:pt x="57925" y="255698"/>
                  </a:lnTo>
                  <a:lnTo>
                    <a:pt x="44225" y="225450"/>
                  </a:lnTo>
                  <a:lnTo>
                    <a:pt x="30198" y="191369"/>
                  </a:lnTo>
                  <a:lnTo>
                    <a:pt x="17614" y="155849"/>
                  </a:lnTo>
                  <a:lnTo>
                    <a:pt x="9375" y="121542"/>
                  </a:lnTo>
                  <a:lnTo>
                    <a:pt x="3068" y="92007"/>
                  </a:lnTo>
                  <a:lnTo>
                    <a:pt x="0" y="67238"/>
                  </a:lnTo>
                  <a:lnTo>
                    <a:pt x="3928" y="48293"/>
                  </a:lnTo>
                  <a:lnTo>
                    <a:pt x="7198" y="42288"/>
                  </a:lnTo>
                  <a:lnTo>
                    <a:pt x="10965" y="38284"/>
                  </a:lnTo>
                  <a:lnTo>
                    <a:pt x="15065" y="35616"/>
                  </a:lnTo>
                  <a:lnTo>
                    <a:pt x="20972" y="37012"/>
                  </a:lnTo>
                  <a:lnTo>
                    <a:pt x="36003" y="47029"/>
                  </a:lnTo>
                  <a:lnTo>
                    <a:pt x="66108" y="81896"/>
                  </a:lnTo>
                  <a:lnTo>
                    <a:pt x="88607" y="113809"/>
                  </a:lnTo>
                  <a:lnTo>
                    <a:pt x="111836" y="149160"/>
                  </a:lnTo>
                  <a:lnTo>
                    <a:pt x="123587" y="167476"/>
                  </a:lnTo>
                  <a:lnTo>
                    <a:pt x="135389" y="186038"/>
                  </a:lnTo>
                  <a:lnTo>
                    <a:pt x="156970" y="221478"/>
                  </a:lnTo>
                  <a:lnTo>
                    <a:pt x="176351" y="254162"/>
                  </a:lnTo>
                  <a:lnTo>
                    <a:pt x="192902" y="281918"/>
                  </a:lnTo>
                  <a:lnTo>
                    <a:pt x="211815" y="312272"/>
                  </a:lnTo>
                  <a:lnTo>
                    <a:pt x="220306" y="322296"/>
                  </a:lnTo>
                  <a:lnTo>
                    <a:pt x="223681" y="324970"/>
                  </a:lnTo>
                  <a:lnTo>
                    <a:pt x="225137" y="324371"/>
                  </a:lnTo>
                  <a:lnTo>
                    <a:pt x="224639" y="317355"/>
                  </a:lnTo>
                  <a:lnTo>
                    <a:pt x="219896" y="292431"/>
                  </a:lnTo>
                  <a:lnTo>
                    <a:pt x="211462" y="269029"/>
                  </a:lnTo>
                  <a:lnTo>
                    <a:pt x="200569" y="240371"/>
                  </a:lnTo>
                  <a:lnTo>
                    <a:pt x="195442" y="222728"/>
                  </a:lnTo>
                  <a:lnTo>
                    <a:pt x="190437" y="203822"/>
                  </a:lnTo>
                  <a:lnTo>
                    <a:pt x="184718" y="184868"/>
                  </a:lnTo>
                  <a:lnTo>
                    <a:pt x="178525" y="165882"/>
                  </a:lnTo>
                  <a:lnTo>
                    <a:pt x="172015" y="146874"/>
                  </a:lnTo>
                  <a:lnTo>
                    <a:pt x="166087" y="127853"/>
                  </a:lnTo>
                  <a:lnTo>
                    <a:pt x="160548" y="108822"/>
                  </a:lnTo>
                  <a:lnTo>
                    <a:pt x="151747" y="73124"/>
                  </a:lnTo>
                  <a:lnTo>
                    <a:pt x="147836" y="44030"/>
                  </a:lnTo>
                  <a:lnTo>
                    <a:pt x="149426" y="12921"/>
                  </a:lnTo>
                  <a:lnTo>
                    <a:pt x="152890" y="2720"/>
                  </a:lnTo>
                  <a:lnTo>
                    <a:pt x="154924" y="0"/>
                  </a:lnTo>
                  <a:lnTo>
                    <a:pt x="159456" y="1362"/>
                  </a:lnTo>
                  <a:lnTo>
                    <a:pt x="172958" y="11341"/>
                  </a:lnTo>
                  <a:lnTo>
                    <a:pt x="198409" y="42395"/>
                  </a:lnTo>
                  <a:lnTo>
                    <a:pt x="216729" y="70324"/>
                  </a:lnTo>
                  <a:lnTo>
                    <a:pt x="236248" y="102052"/>
                  </a:lnTo>
                  <a:lnTo>
                    <a:pt x="258152" y="137319"/>
                  </a:lnTo>
                  <a:lnTo>
                    <a:pt x="281117" y="172043"/>
                  </a:lnTo>
                  <a:lnTo>
                    <a:pt x="302965" y="203618"/>
                  </a:lnTo>
                  <a:lnTo>
                    <a:pt x="328652" y="237653"/>
                  </a:lnTo>
                  <a:lnTo>
                    <a:pt x="354432" y="259947"/>
                  </a:lnTo>
                  <a:lnTo>
                    <a:pt x="358342" y="261973"/>
                  </a:lnTo>
                  <a:lnTo>
                    <a:pt x="360156" y="260941"/>
                  </a:lnTo>
                  <a:lnTo>
                    <a:pt x="360570" y="257872"/>
                  </a:lnTo>
                  <a:lnTo>
                    <a:pt x="359019" y="2445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1" name="SMARTInkShape-4040"/>
            <p:cNvSpPr/>
            <p:nvPr/>
          </p:nvSpPr>
          <p:spPr bwMode="auto">
            <a:xfrm>
              <a:off x="3750469" y="6243638"/>
              <a:ext cx="21110" cy="45982"/>
            </a:xfrm>
            <a:custGeom>
              <a:avLst/>
              <a:gdLst/>
              <a:ahLst/>
              <a:cxnLst/>
              <a:rect l="0" t="0" r="0" b="0"/>
              <a:pathLst>
                <a:path w="21110" h="45982">
                  <a:moveTo>
                    <a:pt x="0" y="0"/>
                  </a:moveTo>
                  <a:lnTo>
                    <a:pt x="0" y="20584"/>
                  </a:lnTo>
                  <a:lnTo>
                    <a:pt x="2116" y="27140"/>
                  </a:lnTo>
                  <a:lnTo>
                    <a:pt x="4909" y="32699"/>
                  </a:lnTo>
                  <a:lnTo>
                    <a:pt x="7275" y="40292"/>
                  </a:lnTo>
                  <a:lnTo>
                    <a:pt x="10642" y="45160"/>
                  </a:lnTo>
                  <a:lnTo>
                    <a:pt x="11857" y="45981"/>
                  </a:lnTo>
                  <a:lnTo>
                    <a:pt x="12667" y="45735"/>
                  </a:lnTo>
                  <a:lnTo>
                    <a:pt x="13207" y="44777"/>
                  </a:lnTo>
                  <a:lnTo>
                    <a:pt x="14361" y="44139"/>
                  </a:lnTo>
                  <a:lnTo>
                    <a:pt x="17760" y="43429"/>
                  </a:lnTo>
                  <a:lnTo>
                    <a:pt x="18983" y="42447"/>
                  </a:lnTo>
                  <a:lnTo>
                    <a:pt x="20343" y="39238"/>
                  </a:lnTo>
                  <a:lnTo>
                    <a:pt x="21109" y="29178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2" name="SMARTInkShape-4041"/>
            <p:cNvSpPr/>
            <p:nvPr/>
          </p:nvSpPr>
          <p:spPr bwMode="auto">
            <a:xfrm>
              <a:off x="3841065" y="6077235"/>
              <a:ext cx="361688" cy="341871"/>
            </a:xfrm>
            <a:custGeom>
              <a:avLst/>
              <a:gdLst/>
              <a:ahLst/>
              <a:cxnLst/>
              <a:rect l="0" t="0" r="0" b="0"/>
              <a:pathLst>
                <a:path w="361688" h="341871">
                  <a:moveTo>
                    <a:pt x="109429" y="44960"/>
                  </a:moveTo>
                  <a:lnTo>
                    <a:pt x="105637" y="41167"/>
                  </a:lnTo>
                  <a:lnTo>
                    <a:pt x="101658" y="39304"/>
                  </a:lnTo>
                  <a:lnTo>
                    <a:pt x="84593" y="32308"/>
                  </a:lnTo>
                  <a:lnTo>
                    <a:pt x="52042" y="13790"/>
                  </a:lnTo>
                  <a:lnTo>
                    <a:pt x="26368" y="0"/>
                  </a:lnTo>
                  <a:lnTo>
                    <a:pt x="21511" y="699"/>
                  </a:lnTo>
                  <a:lnTo>
                    <a:pt x="11881" y="7825"/>
                  </a:lnTo>
                  <a:lnTo>
                    <a:pt x="1327" y="25225"/>
                  </a:lnTo>
                  <a:lnTo>
                    <a:pt x="0" y="40686"/>
                  </a:lnTo>
                  <a:lnTo>
                    <a:pt x="3716" y="67240"/>
                  </a:lnTo>
                  <a:lnTo>
                    <a:pt x="12082" y="100866"/>
                  </a:lnTo>
                  <a:lnTo>
                    <a:pt x="16687" y="109494"/>
                  </a:lnTo>
                  <a:lnTo>
                    <a:pt x="22318" y="115033"/>
                  </a:lnTo>
                  <a:lnTo>
                    <a:pt x="27086" y="104615"/>
                  </a:lnTo>
                  <a:lnTo>
                    <a:pt x="35808" y="74851"/>
                  </a:lnTo>
                  <a:lnTo>
                    <a:pt x="45174" y="45218"/>
                  </a:lnTo>
                  <a:lnTo>
                    <a:pt x="47543" y="37989"/>
                  </a:lnTo>
                  <a:lnTo>
                    <a:pt x="50709" y="33168"/>
                  </a:lnTo>
                  <a:lnTo>
                    <a:pt x="54407" y="29954"/>
                  </a:lnTo>
                  <a:lnTo>
                    <a:pt x="58460" y="27812"/>
                  </a:lnTo>
                  <a:lnTo>
                    <a:pt x="63544" y="27971"/>
                  </a:lnTo>
                  <a:lnTo>
                    <a:pt x="75541" y="32382"/>
                  </a:lnTo>
                  <a:lnTo>
                    <a:pt x="86695" y="43867"/>
                  </a:lnTo>
                  <a:lnTo>
                    <a:pt x="106132" y="72416"/>
                  </a:lnTo>
                  <a:lnTo>
                    <a:pt x="123045" y="98437"/>
                  </a:lnTo>
                  <a:lnTo>
                    <a:pt x="141145" y="128523"/>
                  </a:lnTo>
                  <a:lnTo>
                    <a:pt x="159773" y="158298"/>
                  </a:lnTo>
                  <a:lnTo>
                    <a:pt x="177841" y="188200"/>
                  </a:lnTo>
                  <a:lnTo>
                    <a:pt x="193809" y="220012"/>
                  </a:lnTo>
                  <a:lnTo>
                    <a:pt x="210961" y="248437"/>
                  </a:lnTo>
                  <a:lnTo>
                    <a:pt x="229166" y="273506"/>
                  </a:lnTo>
                  <a:lnTo>
                    <a:pt x="256472" y="303882"/>
                  </a:lnTo>
                  <a:lnTo>
                    <a:pt x="287435" y="329172"/>
                  </a:lnTo>
                  <a:lnTo>
                    <a:pt x="302049" y="337963"/>
                  </a:lnTo>
                  <a:lnTo>
                    <a:pt x="316482" y="341870"/>
                  </a:lnTo>
                  <a:lnTo>
                    <a:pt x="322870" y="341325"/>
                  </a:lnTo>
                  <a:lnTo>
                    <a:pt x="334202" y="336485"/>
                  </a:lnTo>
                  <a:lnTo>
                    <a:pt x="349507" y="324836"/>
                  </a:lnTo>
                  <a:lnTo>
                    <a:pt x="360303" y="307537"/>
                  </a:lnTo>
                  <a:lnTo>
                    <a:pt x="361687" y="292100"/>
                  </a:lnTo>
                  <a:lnTo>
                    <a:pt x="360945" y="283538"/>
                  </a:lnTo>
                  <a:lnTo>
                    <a:pt x="353770" y="267675"/>
                  </a:lnTo>
                  <a:lnTo>
                    <a:pt x="334226" y="245357"/>
                  </a:lnTo>
                  <a:lnTo>
                    <a:pt x="315701" y="231656"/>
                  </a:lnTo>
                  <a:lnTo>
                    <a:pt x="291593" y="220275"/>
                  </a:lnTo>
                  <a:lnTo>
                    <a:pt x="262886" y="214158"/>
                  </a:lnTo>
                  <a:lnTo>
                    <a:pt x="231607" y="212233"/>
                  </a:lnTo>
                  <a:lnTo>
                    <a:pt x="199185" y="214024"/>
                  </a:lnTo>
                  <a:lnTo>
                    <a:pt x="172604" y="217465"/>
                  </a:lnTo>
                  <a:lnTo>
                    <a:pt x="139789" y="225983"/>
                  </a:lnTo>
                  <a:lnTo>
                    <a:pt x="122922" y="233364"/>
                  </a:lnTo>
                  <a:lnTo>
                    <a:pt x="115426" y="239290"/>
                  </a:lnTo>
                  <a:lnTo>
                    <a:pt x="112094" y="244570"/>
                  </a:lnTo>
                  <a:lnTo>
                    <a:pt x="111206" y="247089"/>
                  </a:lnTo>
                  <a:lnTo>
                    <a:pt x="111407" y="248768"/>
                  </a:lnTo>
                  <a:lnTo>
                    <a:pt x="112335" y="249888"/>
                  </a:lnTo>
                  <a:lnTo>
                    <a:pt x="113748" y="250635"/>
                  </a:lnTo>
                  <a:lnTo>
                    <a:pt x="119550" y="245114"/>
                  </a:lnTo>
                  <a:lnTo>
                    <a:pt x="140777" y="213898"/>
                  </a:lnTo>
                  <a:lnTo>
                    <a:pt x="154788" y="183298"/>
                  </a:lnTo>
                  <a:lnTo>
                    <a:pt x="168994" y="149095"/>
                  </a:lnTo>
                  <a:lnTo>
                    <a:pt x="181670" y="117795"/>
                  </a:lnTo>
                  <a:lnTo>
                    <a:pt x="188010" y="10211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3" name="SMARTInkShape-4042"/>
            <p:cNvSpPr/>
            <p:nvPr/>
          </p:nvSpPr>
          <p:spPr bwMode="auto">
            <a:xfrm>
              <a:off x="4071938" y="6032353"/>
              <a:ext cx="149736" cy="146986"/>
            </a:xfrm>
            <a:custGeom>
              <a:avLst/>
              <a:gdLst/>
              <a:ahLst/>
              <a:cxnLst/>
              <a:rect l="0" t="0" r="0" b="0"/>
              <a:pathLst>
                <a:path w="149736" h="146986">
                  <a:moveTo>
                    <a:pt x="0" y="4117"/>
                  </a:moveTo>
                  <a:lnTo>
                    <a:pt x="0" y="0"/>
                  </a:lnTo>
                  <a:lnTo>
                    <a:pt x="793" y="15056"/>
                  </a:lnTo>
                  <a:lnTo>
                    <a:pt x="9887" y="35087"/>
                  </a:lnTo>
                  <a:lnTo>
                    <a:pt x="31317" y="68725"/>
                  </a:lnTo>
                  <a:lnTo>
                    <a:pt x="51024" y="104170"/>
                  </a:lnTo>
                  <a:lnTo>
                    <a:pt x="58660" y="114201"/>
                  </a:lnTo>
                  <a:lnTo>
                    <a:pt x="72706" y="127107"/>
                  </a:lnTo>
                  <a:lnTo>
                    <a:pt x="75458" y="128179"/>
                  </a:lnTo>
                  <a:lnTo>
                    <a:pt x="78086" y="128100"/>
                  </a:lnTo>
                  <a:lnTo>
                    <a:pt x="80633" y="127253"/>
                  </a:lnTo>
                  <a:lnTo>
                    <a:pt x="82330" y="125101"/>
                  </a:lnTo>
                  <a:lnTo>
                    <a:pt x="84216" y="118477"/>
                  </a:lnTo>
                  <a:lnTo>
                    <a:pt x="81485" y="102030"/>
                  </a:lnTo>
                  <a:lnTo>
                    <a:pt x="68542" y="69436"/>
                  </a:lnTo>
                  <a:lnTo>
                    <a:pt x="55402" y="34540"/>
                  </a:lnTo>
                  <a:lnTo>
                    <a:pt x="44513" y="10210"/>
                  </a:lnTo>
                  <a:lnTo>
                    <a:pt x="43963" y="9766"/>
                  </a:lnTo>
                  <a:lnTo>
                    <a:pt x="43596" y="10263"/>
                  </a:lnTo>
                  <a:lnTo>
                    <a:pt x="46872" y="22341"/>
                  </a:lnTo>
                  <a:lnTo>
                    <a:pt x="65703" y="53458"/>
                  </a:lnTo>
                  <a:lnTo>
                    <a:pt x="81468" y="80825"/>
                  </a:lnTo>
                  <a:lnTo>
                    <a:pt x="105609" y="116400"/>
                  </a:lnTo>
                  <a:lnTo>
                    <a:pt x="123102" y="137132"/>
                  </a:lnTo>
                  <a:lnTo>
                    <a:pt x="134880" y="145785"/>
                  </a:lnTo>
                  <a:lnTo>
                    <a:pt x="139132" y="146980"/>
                  </a:lnTo>
                  <a:lnTo>
                    <a:pt x="142761" y="146985"/>
                  </a:lnTo>
                  <a:lnTo>
                    <a:pt x="145180" y="145399"/>
                  </a:lnTo>
                  <a:lnTo>
                    <a:pt x="146793" y="142755"/>
                  </a:lnTo>
                  <a:lnTo>
                    <a:pt x="148585" y="133995"/>
                  </a:lnTo>
                  <a:lnTo>
                    <a:pt x="149735" y="102502"/>
                  </a:lnTo>
                  <a:lnTo>
                    <a:pt x="147818" y="72955"/>
                  </a:lnTo>
                  <a:lnTo>
                    <a:pt x="142875" y="398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4" name="SMARTInkShape-4043"/>
            <p:cNvSpPr/>
            <p:nvPr/>
          </p:nvSpPr>
          <p:spPr bwMode="auto">
            <a:xfrm>
              <a:off x="4214813" y="5972175"/>
              <a:ext cx="213663" cy="218071"/>
            </a:xfrm>
            <a:custGeom>
              <a:avLst/>
              <a:gdLst/>
              <a:ahLst/>
              <a:cxnLst/>
              <a:rect l="0" t="0" r="0" b="0"/>
              <a:pathLst>
                <a:path w="213663" h="218071">
                  <a:moveTo>
                    <a:pt x="0" y="0"/>
                  </a:moveTo>
                  <a:lnTo>
                    <a:pt x="793" y="12200"/>
                  </a:lnTo>
                  <a:lnTo>
                    <a:pt x="7770" y="43068"/>
                  </a:lnTo>
                  <a:lnTo>
                    <a:pt x="18706" y="78642"/>
                  </a:lnTo>
                  <a:lnTo>
                    <a:pt x="34911" y="112201"/>
                  </a:lnTo>
                  <a:lnTo>
                    <a:pt x="49767" y="142253"/>
                  </a:lnTo>
                  <a:lnTo>
                    <a:pt x="69008" y="173267"/>
                  </a:lnTo>
                  <a:lnTo>
                    <a:pt x="76443" y="180195"/>
                  </a:lnTo>
                  <a:lnTo>
                    <a:pt x="79537" y="182042"/>
                  </a:lnTo>
                  <a:lnTo>
                    <a:pt x="82393" y="181687"/>
                  </a:lnTo>
                  <a:lnTo>
                    <a:pt x="85091" y="179862"/>
                  </a:lnTo>
                  <a:lnTo>
                    <a:pt x="87684" y="177058"/>
                  </a:lnTo>
                  <a:lnTo>
                    <a:pt x="90564" y="169709"/>
                  </a:lnTo>
                  <a:lnTo>
                    <a:pt x="91332" y="165527"/>
                  </a:lnTo>
                  <a:lnTo>
                    <a:pt x="84895" y="132835"/>
                  </a:lnTo>
                  <a:lnTo>
                    <a:pt x="76218" y="106297"/>
                  </a:lnTo>
                  <a:lnTo>
                    <a:pt x="67827" y="80443"/>
                  </a:lnTo>
                  <a:lnTo>
                    <a:pt x="64991" y="61751"/>
                  </a:lnTo>
                  <a:lnTo>
                    <a:pt x="65552" y="61011"/>
                  </a:lnTo>
                  <a:lnTo>
                    <a:pt x="66720" y="61312"/>
                  </a:lnTo>
                  <a:lnTo>
                    <a:pt x="68292" y="62305"/>
                  </a:lnTo>
                  <a:lnTo>
                    <a:pt x="94336" y="95116"/>
                  </a:lnTo>
                  <a:lnTo>
                    <a:pt x="116851" y="124226"/>
                  </a:lnTo>
                  <a:lnTo>
                    <a:pt x="143631" y="155870"/>
                  </a:lnTo>
                  <a:lnTo>
                    <a:pt x="173539" y="191215"/>
                  </a:lnTo>
                  <a:lnTo>
                    <a:pt x="198850" y="213837"/>
                  </a:lnTo>
                  <a:lnTo>
                    <a:pt x="206911" y="218070"/>
                  </a:lnTo>
                  <a:lnTo>
                    <a:pt x="209378" y="217611"/>
                  </a:lnTo>
                  <a:lnTo>
                    <a:pt x="211023" y="215718"/>
                  </a:lnTo>
                  <a:lnTo>
                    <a:pt x="212850" y="209381"/>
                  </a:lnTo>
                  <a:lnTo>
                    <a:pt x="213662" y="201273"/>
                  </a:lnTo>
                  <a:lnTo>
                    <a:pt x="203571" y="171726"/>
                  </a:lnTo>
                  <a:lnTo>
                    <a:pt x="192881" y="1357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62" name="SMARTInkShape-Group819"/>
          <p:cNvGrpSpPr/>
          <p:nvPr/>
        </p:nvGrpSpPr>
        <p:grpSpPr>
          <a:xfrm>
            <a:off x="1043308" y="6003023"/>
            <a:ext cx="964087" cy="570509"/>
            <a:chOff x="1043308" y="6003023"/>
            <a:chExt cx="964087" cy="570509"/>
          </a:xfrm>
        </p:grpSpPr>
        <p:sp>
          <p:nvSpPr>
            <p:cNvPr id="2539156" name="SMARTInkShape-4044"/>
            <p:cNvSpPr/>
            <p:nvPr/>
          </p:nvSpPr>
          <p:spPr bwMode="auto">
            <a:xfrm>
              <a:off x="1407448" y="6221964"/>
              <a:ext cx="287905" cy="351568"/>
            </a:xfrm>
            <a:custGeom>
              <a:avLst/>
              <a:gdLst/>
              <a:ahLst/>
              <a:cxnLst/>
              <a:rect l="0" t="0" r="0" b="0"/>
              <a:pathLst>
                <a:path w="287905" h="351568">
                  <a:moveTo>
                    <a:pt x="92740" y="85966"/>
                  </a:moveTo>
                  <a:lnTo>
                    <a:pt x="92740" y="79816"/>
                  </a:lnTo>
                  <a:lnTo>
                    <a:pt x="72813" y="54799"/>
                  </a:lnTo>
                  <a:lnTo>
                    <a:pt x="40426" y="28317"/>
                  </a:lnTo>
                  <a:lnTo>
                    <a:pt x="24852" y="18615"/>
                  </a:lnTo>
                  <a:lnTo>
                    <a:pt x="21287" y="17253"/>
                  </a:lnTo>
                  <a:lnTo>
                    <a:pt x="18117" y="17139"/>
                  </a:lnTo>
                  <a:lnTo>
                    <a:pt x="12478" y="19129"/>
                  </a:lnTo>
                  <a:lnTo>
                    <a:pt x="7326" y="24776"/>
                  </a:lnTo>
                  <a:lnTo>
                    <a:pt x="4841" y="28504"/>
                  </a:lnTo>
                  <a:lnTo>
                    <a:pt x="852" y="56507"/>
                  </a:lnTo>
                  <a:lnTo>
                    <a:pt x="65" y="85793"/>
                  </a:lnTo>
                  <a:lnTo>
                    <a:pt x="0" y="92996"/>
                  </a:lnTo>
                  <a:lnTo>
                    <a:pt x="1544" y="98591"/>
                  </a:lnTo>
                  <a:lnTo>
                    <a:pt x="10509" y="110256"/>
                  </a:lnTo>
                  <a:lnTo>
                    <a:pt x="15976" y="116077"/>
                  </a:lnTo>
                  <a:lnTo>
                    <a:pt x="18545" y="116359"/>
                  </a:lnTo>
                  <a:lnTo>
                    <a:pt x="21052" y="114960"/>
                  </a:lnTo>
                  <a:lnTo>
                    <a:pt x="23516" y="112439"/>
                  </a:lnTo>
                  <a:lnTo>
                    <a:pt x="30778" y="93723"/>
                  </a:lnTo>
                  <a:lnTo>
                    <a:pt x="35433" y="58954"/>
                  </a:lnTo>
                  <a:lnTo>
                    <a:pt x="41805" y="31750"/>
                  </a:lnTo>
                  <a:lnTo>
                    <a:pt x="58496" y="1069"/>
                  </a:lnTo>
                  <a:lnTo>
                    <a:pt x="61973" y="0"/>
                  </a:lnTo>
                  <a:lnTo>
                    <a:pt x="65879" y="874"/>
                  </a:lnTo>
                  <a:lnTo>
                    <a:pt x="70070" y="3045"/>
                  </a:lnTo>
                  <a:lnTo>
                    <a:pt x="83553" y="25062"/>
                  </a:lnTo>
                  <a:lnTo>
                    <a:pt x="92890" y="49903"/>
                  </a:lnTo>
                  <a:lnTo>
                    <a:pt x="103125" y="79464"/>
                  </a:lnTo>
                  <a:lnTo>
                    <a:pt x="115612" y="111122"/>
                  </a:lnTo>
                  <a:lnTo>
                    <a:pt x="122275" y="128931"/>
                  </a:lnTo>
                  <a:lnTo>
                    <a:pt x="129099" y="147947"/>
                  </a:lnTo>
                  <a:lnTo>
                    <a:pt x="136029" y="167768"/>
                  </a:lnTo>
                  <a:lnTo>
                    <a:pt x="142237" y="186539"/>
                  </a:lnTo>
                  <a:lnTo>
                    <a:pt x="153367" y="222212"/>
                  </a:lnTo>
                  <a:lnTo>
                    <a:pt x="163606" y="254470"/>
                  </a:lnTo>
                  <a:lnTo>
                    <a:pt x="174242" y="283889"/>
                  </a:lnTo>
                  <a:lnTo>
                    <a:pt x="186907" y="310193"/>
                  </a:lnTo>
                  <a:lnTo>
                    <a:pt x="208736" y="341514"/>
                  </a:lnTo>
                  <a:lnTo>
                    <a:pt x="218642" y="349827"/>
                  </a:lnTo>
                  <a:lnTo>
                    <a:pt x="223506" y="351567"/>
                  </a:lnTo>
                  <a:lnTo>
                    <a:pt x="233143" y="351385"/>
                  </a:lnTo>
                  <a:lnTo>
                    <a:pt x="242718" y="344424"/>
                  </a:lnTo>
                  <a:lnTo>
                    <a:pt x="271330" y="312563"/>
                  </a:lnTo>
                  <a:lnTo>
                    <a:pt x="286590" y="289389"/>
                  </a:lnTo>
                  <a:lnTo>
                    <a:pt x="287904" y="277183"/>
                  </a:lnTo>
                  <a:lnTo>
                    <a:pt x="284181" y="259040"/>
                  </a:lnTo>
                  <a:lnTo>
                    <a:pt x="282279" y="253737"/>
                  </a:lnTo>
                  <a:lnTo>
                    <a:pt x="273817" y="243610"/>
                  </a:lnTo>
                  <a:lnTo>
                    <a:pt x="255665" y="231101"/>
                  </a:lnTo>
                  <a:lnTo>
                    <a:pt x="220613" y="215971"/>
                  </a:lnTo>
                  <a:lnTo>
                    <a:pt x="187073" y="206154"/>
                  </a:lnTo>
                  <a:lnTo>
                    <a:pt x="155791" y="202012"/>
                  </a:lnTo>
                  <a:lnTo>
                    <a:pt x="123274" y="200612"/>
                  </a:lnTo>
                  <a:lnTo>
                    <a:pt x="107091" y="200335"/>
                  </a:lnTo>
                  <a:lnTo>
                    <a:pt x="107069" y="200313"/>
                  </a:lnTo>
                  <a:lnTo>
                    <a:pt x="113532" y="188869"/>
                  </a:lnTo>
                  <a:lnTo>
                    <a:pt x="142987" y="157295"/>
                  </a:lnTo>
                  <a:lnTo>
                    <a:pt x="147669" y="152569"/>
                  </a:lnTo>
                  <a:lnTo>
                    <a:pt x="164177" y="1145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7" name="SMARTInkShape-4045"/>
            <p:cNvSpPr/>
            <p:nvPr/>
          </p:nvSpPr>
          <p:spPr bwMode="auto">
            <a:xfrm>
              <a:off x="1335881" y="6343650"/>
              <a:ext cx="24685" cy="76172"/>
            </a:xfrm>
            <a:custGeom>
              <a:avLst/>
              <a:gdLst/>
              <a:ahLst/>
              <a:cxnLst/>
              <a:rect l="0" t="0" r="0" b="0"/>
              <a:pathLst>
                <a:path w="24685" h="76172">
                  <a:moveTo>
                    <a:pt x="0" y="28575"/>
                  </a:moveTo>
                  <a:lnTo>
                    <a:pt x="0" y="32369"/>
                  </a:lnTo>
                  <a:lnTo>
                    <a:pt x="6703" y="56764"/>
                  </a:lnTo>
                  <a:lnTo>
                    <a:pt x="7742" y="62535"/>
                  </a:lnTo>
                  <a:lnTo>
                    <a:pt x="10849" y="70391"/>
                  </a:lnTo>
                  <a:lnTo>
                    <a:pt x="12789" y="73121"/>
                  </a:lnTo>
                  <a:lnTo>
                    <a:pt x="17061" y="76155"/>
                  </a:lnTo>
                  <a:lnTo>
                    <a:pt x="19312" y="76171"/>
                  </a:lnTo>
                  <a:lnTo>
                    <a:pt x="23929" y="74070"/>
                  </a:lnTo>
                  <a:lnTo>
                    <a:pt x="24684" y="71605"/>
                  </a:lnTo>
                  <a:lnTo>
                    <a:pt x="22017" y="44198"/>
                  </a:lnTo>
                  <a:lnTo>
                    <a:pt x="11728" y="12023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8" name="SMARTInkShape-4046"/>
            <p:cNvSpPr/>
            <p:nvPr/>
          </p:nvSpPr>
          <p:spPr bwMode="auto">
            <a:xfrm>
              <a:off x="1043308" y="6135932"/>
              <a:ext cx="198964" cy="361348"/>
            </a:xfrm>
            <a:custGeom>
              <a:avLst/>
              <a:gdLst/>
              <a:ahLst/>
              <a:cxnLst/>
              <a:rect l="0" t="0" r="0" b="0"/>
              <a:pathLst>
                <a:path w="198964" h="361348">
                  <a:moveTo>
                    <a:pt x="13967" y="64843"/>
                  </a:moveTo>
                  <a:lnTo>
                    <a:pt x="10175" y="61051"/>
                  </a:lnTo>
                  <a:lnTo>
                    <a:pt x="8313" y="57072"/>
                  </a:lnTo>
                  <a:lnTo>
                    <a:pt x="7816" y="54900"/>
                  </a:lnTo>
                  <a:lnTo>
                    <a:pt x="6691" y="53452"/>
                  </a:lnTo>
                  <a:lnTo>
                    <a:pt x="0" y="50668"/>
                  </a:lnTo>
                  <a:lnTo>
                    <a:pt x="4652" y="63572"/>
                  </a:lnTo>
                  <a:lnTo>
                    <a:pt x="8511" y="95049"/>
                  </a:lnTo>
                  <a:lnTo>
                    <a:pt x="16584" y="128826"/>
                  </a:lnTo>
                  <a:lnTo>
                    <a:pt x="23861" y="157574"/>
                  </a:lnTo>
                  <a:lnTo>
                    <a:pt x="29742" y="186225"/>
                  </a:lnTo>
                  <a:lnTo>
                    <a:pt x="32884" y="216951"/>
                  </a:lnTo>
                  <a:lnTo>
                    <a:pt x="35075" y="248334"/>
                  </a:lnTo>
                  <a:lnTo>
                    <a:pt x="38694" y="278157"/>
                  </a:lnTo>
                  <a:lnTo>
                    <a:pt x="42948" y="303053"/>
                  </a:lnTo>
                  <a:lnTo>
                    <a:pt x="47690" y="332803"/>
                  </a:lnTo>
                  <a:lnTo>
                    <a:pt x="48005" y="347448"/>
                  </a:lnTo>
                  <a:lnTo>
                    <a:pt x="45499" y="356603"/>
                  </a:lnTo>
                  <a:lnTo>
                    <a:pt x="44513" y="357775"/>
                  </a:lnTo>
                  <a:lnTo>
                    <a:pt x="43856" y="356969"/>
                  </a:lnTo>
                  <a:lnTo>
                    <a:pt x="34886" y="329261"/>
                  </a:lnTo>
                  <a:lnTo>
                    <a:pt x="30219" y="296383"/>
                  </a:lnTo>
                  <a:lnTo>
                    <a:pt x="28334" y="270143"/>
                  </a:lnTo>
                  <a:lnTo>
                    <a:pt x="24850" y="242607"/>
                  </a:lnTo>
                  <a:lnTo>
                    <a:pt x="22773" y="214493"/>
                  </a:lnTo>
                  <a:lnTo>
                    <a:pt x="21849" y="186916"/>
                  </a:lnTo>
                  <a:lnTo>
                    <a:pt x="21439" y="161431"/>
                  </a:lnTo>
                  <a:lnTo>
                    <a:pt x="17416" y="128563"/>
                  </a:lnTo>
                  <a:lnTo>
                    <a:pt x="14989" y="98716"/>
                  </a:lnTo>
                  <a:lnTo>
                    <a:pt x="14057" y="68549"/>
                  </a:lnTo>
                  <a:lnTo>
                    <a:pt x="15614" y="68901"/>
                  </a:lnTo>
                  <a:lnTo>
                    <a:pt x="21578" y="73525"/>
                  </a:lnTo>
                  <a:lnTo>
                    <a:pt x="39136" y="102424"/>
                  </a:lnTo>
                  <a:lnTo>
                    <a:pt x="51347" y="125996"/>
                  </a:lnTo>
                  <a:lnTo>
                    <a:pt x="64712" y="154464"/>
                  </a:lnTo>
                  <a:lnTo>
                    <a:pt x="79383" y="185637"/>
                  </a:lnTo>
                  <a:lnTo>
                    <a:pt x="96486" y="218013"/>
                  </a:lnTo>
                  <a:lnTo>
                    <a:pt x="114672" y="248806"/>
                  </a:lnTo>
                  <a:lnTo>
                    <a:pt x="132543" y="277573"/>
                  </a:lnTo>
                  <a:lnTo>
                    <a:pt x="148424" y="303588"/>
                  </a:lnTo>
                  <a:lnTo>
                    <a:pt x="170752" y="332962"/>
                  </a:lnTo>
                  <a:lnTo>
                    <a:pt x="191257" y="359579"/>
                  </a:lnTo>
                  <a:lnTo>
                    <a:pt x="194073" y="361347"/>
                  </a:lnTo>
                  <a:lnTo>
                    <a:pt x="195950" y="360937"/>
                  </a:lnTo>
                  <a:lnTo>
                    <a:pt x="197201" y="359075"/>
                  </a:lnTo>
                  <a:lnTo>
                    <a:pt x="198963" y="346757"/>
                  </a:lnTo>
                  <a:lnTo>
                    <a:pt x="197787" y="333013"/>
                  </a:lnTo>
                  <a:lnTo>
                    <a:pt x="188200" y="301375"/>
                  </a:lnTo>
                  <a:lnTo>
                    <a:pt x="179775" y="272892"/>
                  </a:lnTo>
                  <a:lnTo>
                    <a:pt x="170739" y="239594"/>
                  </a:lnTo>
                  <a:lnTo>
                    <a:pt x="166106" y="221825"/>
                  </a:lnTo>
                  <a:lnTo>
                    <a:pt x="161431" y="203629"/>
                  </a:lnTo>
                  <a:lnTo>
                    <a:pt x="156726" y="185148"/>
                  </a:lnTo>
                  <a:lnTo>
                    <a:pt x="152002" y="166477"/>
                  </a:lnTo>
                  <a:lnTo>
                    <a:pt x="147265" y="147681"/>
                  </a:lnTo>
                  <a:lnTo>
                    <a:pt x="142520" y="128799"/>
                  </a:lnTo>
                  <a:lnTo>
                    <a:pt x="137769" y="109862"/>
                  </a:lnTo>
                  <a:lnTo>
                    <a:pt x="130373" y="76120"/>
                  </a:lnTo>
                  <a:lnTo>
                    <a:pt x="124441" y="46836"/>
                  </a:lnTo>
                  <a:lnTo>
                    <a:pt x="118226" y="14882"/>
                  </a:lnTo>
                  <a:lnTo>
                    <a:pt x="119306" y="3479"/>
                  </a:lnTo>
                  <a:lnTo>
                    <a:pt x="120706" y="916"/>
                  </a:lnTo>
                  <a:lnTo>
                    <a:pt x="122432" y="0"/>
                  </a:lnTo>
                  <a:lnTo>
                    <a:pt x="124377" y="183"/>
                  </a:lnTo>
                  <a:lnTo>
                    <a:pt x="134699" y="11818"/>
                  </a:lnTo>
                  <a:lnTo>
                    <a:pt x="147812" y="37931"/>
                  </a:lnTo>
                  <a:lnTo>
                    <a:pt x="161751" y="70804"/>
                  </a:lnTo>
                  <a:lnTo>
                    <a:pt x="171130" y="934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59" name="SMARTInkShape-4047"/>
            <p:cNvSpPr/>
            <p:nvPr/>
          </p:nvSpPr>
          <p:spPr bwMode="auto">
            <a:xfrm>
              <a:off x="1600200" y="6207920"/>
              <a:ext cx="150020" cy="175567"/>
            </a:xfrm>
            <a:custGeom>
              <a:avLst/>
              <a:gdLst/>
              <a:ahLst/>
              <a:cxnLst/>
              <a:rect l="0" t="0" r="0" b="0"/>
              <a:pathLst>
                <a:path w="150020" h="175567">
                  <a:moveTo>
                    <a:pt x="0" y="0"/>
                  </a:moveTo>
                  <a:lnTo>
                    <a:pt x="794" y="12199"/>
                  </a:lnTo>
                  <a:lnTo>
                    <a:pt x="9943" y="47320"/>
                  </a:lnTo>
                  <a:lnTo>
                    <a:pt x="16793" y="78225"/>
                  </a:lnTo>
                  <a:lnTo>
                    <a:pt x="27642" y="108725"/>
                  </a:lnTo>
                  <a:lnTo>
                    <a:pt x="39826" y="140979"/>
                  </a:lnTo>
                  <a:lnTo>
                    <a:pt x="47431" y="156688"/>
                  </a:lnTo>
                  <a:lnTo>
                    <a:pt x="55713" y="163302"/>
                  </a:lnTo>
                  <a:lnTo>
                    <a:pt x="56192" y="162842"/>
                  </a:lnTo>
                  <a:lnTo>
                    <a:pt x="56724" y="160215"/>
                  </a:lnTo>
                  <a:lnTo>
                    <a:pt x="54977" y="132134"/>
                  </a:lnTo>
                  <a:lnTo>
                    <a:pt x="50988" y="96920"/>
                  </a:lnTo>
                  <a:lnTo>
                    <a:pt x="45291" y="65887"/>
                  </a:lnTo>
                  <a:lnTo>
                    <a:pt x="43942" y="54153"/>
                  </a:lnTo>
                  <a:lnTo>
                    <a:pt x="44376" y="50389"/>
                  </a:lnTo>
                  <a:lnTo>
                    <a:pt x="45459" y="47880"/>
                  </a:lnTo>
                  <a:lnTo>
                    <a:pt x="46975" y="46207"/>
                  </a:lnTo>
                  <a:lnTo>
                    <a:pt x="49573" y="47473"/>
                  </a:lnTo>
                  <a:lnTo>
                    <a:pt x="69626" y="72984"/>
                  </a:lnTo>
                  <a:lnTo>
                    <a:pt x="89013" y="106020"/>
                  </a:lnTo>
                  <a:lnTo>
                    <a:pt x="112833" y="141003"/>
                  </a:lnTo>
                  <a:lnTo>
                    <a:pt x="133060" y="167287"/>
                  </a:lnTo>
                  <a:lnTo>
                    <a:pt x="140629" y="173568"/>
                  </a:lnTo>
                  <a:lnTo>
                    <a:pt x="143759" y="175243"/>
                  </a:lnTo>
                  <a:lnTo>
                    <a:pt x="145846" y="175566"/>
                  </a:lnTo>
                  <a:lnTo>
                    <a:pt x="147237" y="174987"/>
                  </a:lnTo>
                  <a:lnTo>
                    <a:pt x="148164" y="173808"/>
                  </a:lnTo>
                  <a:lnTo>
                    <a:pt x="150019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60" name="SMARTInkShape-4048"/>
            <p:cNvSpPr/>
            <p:nvPr/>
          </p:nvSpPr>
          <p:spPr bwMode="auto">
            <a:xfrm>
              <a:off x="1847623" y="6003023"/>
              <a:ext cx="159772" cy="311094"/>
            </a:xfrm>
            <a:custGeom>
              <a:avLst/>
              <a:gdLst/>
              <a:ahLst/>
              <a:cxnLst/>
              <a:rect l="0" t="0" r="0" b="0"/>
              <a:pathLst>
                <a:path w="159772" h="311094">
                  <a:moveTo>
                    <a:pt x="52615" y="197752"/>
                  </a:moveTo>
                  <a:lnTo>
                    <a:pt x="59671" y="197752"/>
                  </a:lnTo>
                  <a:lnTo>
                    <a:pt x="55940" y="197752"/>
                  </a:lnTo>
                  <a:lnTo>
                    <a:pt x="54831" y="196958"/>
                  </a:lnTo>
                  <a:lnTo>
                    <a:pt x="53600" y="193960"/>
                  </a:lnTo>
                  <a:lnTo>
                    <a:pt x="53271" y="193637"/>
                  </a:lnTo>
                  <a:lnTo>
                    <a:pt x="53052" y="194214"/>
                  </a:lnTo>
                  <a:lnTo>
                    <a:pt x="52640" y="205129"/>
                  </a:lnTo>
                  <a:lnTo>
                    <a:pt x="56415" y="221369"/>
                  </a:lnTo>
                  <a:lnTo>
                    <a:pt x="74860" y="255190"/>
                  </a:lnTo>
                  <a:lnTo>
                    <a:pt x="97172" y="289865"/>
                  </a:lnTo>
                  <a:lnTo>
                    <a:pt x="106474" y="304773"/>
                  </a:lnTo>
                  <a:lnTo>
                    <a:pt x="115378" y="311093"/>
                  </a:lnTo>
                  <a:lnTo>
                    <a:pt x="115888" y="309825"/>
                  </a:lnTo>
                  <a:lnTo>
                    <a:pt x="116774" y="288289"/>
                  </a:lnTo>
                  <a:lnTo>
                    <a:pt x="110385" y="254294"/>
                  </a:lnTo>
                  <a:lnTo>
                    <a:pt x="103161" y="230026"/>
                  </a:lnTo>
                  <a:lnTo>
                    <a:pt x="94659" y="203364"/>
                  </a:lnTo>
                  <a:lnTo>
                    <a:pt x="84001" y="174053"/>
                  </a:lnTo>
                  <a:lnTo>
                    <a:pt x="68681" y="139859"/>
                  </a:lnTo>
                  <a:lnTo>
                    <a:pt x="53405" y="105611"/>
                  </a:lnTo>
                  <a:lnTo>
                    <a:pt x="38678" y="72663"/>
                  </a:lnTo>
                  <a:lnTo>
                    <a:pt x="24196" y="42144"/>
                  </a:lnTo>
                  <a:lnTo>
                    <a:pt x="10239" y="9565"/>
                  </a:lnTo>
                  <a:lnTo>
                    <a:pt x="6902" y="4030"/>
                  </a:lnTo>
                  <a:lnTo>
                    <a:pt x="3883" y="1136"/>
                  </a:lnTo>
                  <a:lnTo>
                    <a:pt x="1077" y="0"/>
                  </a:lnTo>
                  <a:lnTo>
                    <a:pt x="0" y="1623"/>
                  </a:lnTo>
                  <a:lnTo>
                    <a:pt x="920" y="9777"/>
                  </a:lnTo>
                  <a:lnTo>
                    <a:pt x="9693" y="39133"/>
                  </a:lnTo>
                  <a:lnTo>
                    <a:pt x="22161" y="68782"/>
                  </a:lnTo>
                  <a:lnTo>
                    <a:pt x="38286" y="102331"/>
                  </a:lnTo>
                  <a:lnTo>
                    <a:pt x="56036" y="135764"/>
                  </a:lnTo>
                  <a:lnTo>
                    <a:pt x="74508" y="169143"/>
                  </a:lnTo>
                  <a:lnTo>
                    <a:pt x="92507" y="201706"/>
                  </a:lnTo>
                  <a:lnTo>
                    <a:pt x="108445" y="232053"/>
                  </a:lnTo>
                  <a:lnTo>
                    <a:pt x="123465" y="257182"/>
                  </a:lnTo>
                  <a:lnTo>
                    <a:pt x="143193" y="282830"/>
                  </a:lnTo>
                  <a:lnTo>
                    <a:pt x="159771" y="2977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61" name="SMARTInkShape-4049"/>
            <p:cNvSpPr/>
            <p:nvPr/>
          </p:nvSpPr>
          <p:spPr bwMode="auto">
            <a:xfrm>
              <a:off x="1729868" y="6194623"/>
              <a:ext cx="163227" cy="165415"/>
            </a:xfrm>
            <a:custGeom>
              <a:avLst/>
              <a:gdLst/>
              <a:ahLst/>
              <a:cxnLst/>
              <a:rect l="0" t="0" r="0" b="0"/>
              <a:pathLst>
                <a:path w="163227" h="165415">
                  <a:moveTo>
                    <a:pt x="13207" y="6152"/>
                  </a:moveTo>
                  <a:lnTo>
                    <a:pt x="9415" y="6152"/>
                  </a:lnTo>
                  <a:lnTo>
                    <a:pt x="8297" y="5358"/>
                  </a:lnTo>
                  <a:lnTo>
                    <a:pt x="7553" y="4035"/>
                  </a:lnTo>
                  <a:lnTo>
                    <a:pt x="7056" y="2360"/>
                  </a:lnTo>
                  <a:lnTo>
                    <a:pt x="5931" y="1242"/>
                  </a:lnTo>
                  <a:lnTo>
                    <a:pt x="2565" y="0"/>
                  </a:lnTo>
                  <a:lnTo>
                    <a:pt x="1350" y="464"/>
                  </a:lnTo>
                  <a:lnTo>
                    <a:pt x="540" y="1565"/>
                  </a:lnTo>
                  <a:lnTo>
                    <a:pt x="0" y="3095"/>
                  </a:lnTo>
                  <a:lnTo>
                    <a:pt x="8957" y="35713"/>
                  </a:lnTo>
                  <a:lnTo>
                    <a:pt x="18864" y="64290"/>
                  </a:lnTo>
                  <a:lnTo>
                    <a:pt x="35285" y="97570"/>
                  </a:lnTo>
                  <a:lnTo>
                    <a:pt x="53816" y="127309"/>
                  </a:lnTo>
                  <a:lnTo>
                    <a:pt x="67060" y="148824"/>
                  </a:lnTo>
                  <a:lnTo>
                    <a:pt x="72331" y="152905"/>
                  </a:lnTo>
                  <a:lnTo>
                    <a:pt x="79761" y="155203"/>
                  </a:lnTo>
                  <a:lnTo>
                    <a:pt x="81389" y="153938"/>
                  </a:lnTo>
                  <a:lnTo>
                    <a:pt x="83198" y="148299"/>
                  </a:lnTo>
                  <a:lnTo>
                    <a:pt x="76683" y="119416"/>
                  </a:lnTo>
                  <a:lnTo>
                    <a:pt x="67814" y="87880"/>
                  </a:lnTo>
                  <a:lnTo>
                    <a:pt x="57467" y="55883"/>
                  </a:lnTo>
                  <a:lnTo>
                    <a:pt x="57795" y="53593"/>
                  </a:lnTo>
                  <a:lnTo>
                    <a:pt x="58807" y="52067"/>
                  </a:lnTo>
                  <a:lnTo>
                    <a:pt x="60276" y="51048"/>
                  </a:lnTo>
                  <a:lnTo>
                    <a:pt x="62049" y="51959"/>
                  </a:lnTo>
                  <a:lnTo>
                    <a:pt x="85343" y="85811"/>
                  </a:lnTo>
                  <a:lnTo>
                    <a:pt x="108549" y="120594"/>
                  </a:lnTo>
                  <a:lnTo>
                    <a:pt x="132282" y="152397"/>
                  </a:lnTo>
                  <a:lnTo>
                    <a:pt x="142768" y="163872"/>
                  </a:lnTo>
                  <a:lnTo>
                    <a:pt x="145619" y="165274"/>
                  </a:lnTo>
                  <a:lnTo>
                    <a:pt x="148313" y="165414"/>
                  </a:lnTo>
                  <a:lnTo>
                    <a:pt x="153423" y="163454"/>
                  </a:lnTo>
                  <a:lnTo>
                    <a:pt x="158340" y="159937"/>
                  </a:lnTo>
                  <a:lnTo>
                    <a:pt x="161054" y="153611"/>
                  </a:lnTo>
                  <a:lnTo>
                    <a:pt x="163226" y="1204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65" name="SMARTInkShape-Group820"/>
          <p:cNvGrpSpPr/>
          <p:nvPr/>
        </p:nvGrpSpPr>
        <p:grpSpPr>
          <a:xfrm>
            <a:off x="6122195" y="5257800"/>
            <a:ext cx="514350" cy="428568"/>
            <a:chOff x="6122195" y="5257800"/>
            <a:chExt cx="514350" cy="428568"/>
          </a:xfrm>
        </p:grpSpPr>
        <p:sp>
          <p:nvSpPr>
            <p:cNvPr id="2539163" name="SMARTInkShape-4050"/>
            <p:cNvSpPr/>
            <p:nvPr/>
          </p:nvSpPr>
          <p:spPr bwMode="auto">
            <a:xfrm>
              <a:off x="6122195" y="5272088"/>
              <a:ext cx="398928" cy="414280"/>
            </a:xfrm>
            <a:custGeom>
              <a:avLst/>
              <a:gdLst/>
              <a:ahLst/>
              <a:cxnLst/>
              <a:rect l="0" t="0" r="0" b="0"/>
              <a:pathLst>
                <a:path w="398928" h="414280">
                  <a:moveTo>
                    <a:pt x="0" y="407192"/>
                  </a:moveTo>
                  <a:lnTo>
                    <a:pt x="6150" y="407192"/>
                  </a:lnTo>
                  <a:lnTo>
                    <a:pt x="36885" y="413344"/>
                  </a:lnTo>
                  <a:lnTo>
                    <a:pt x="71020" y="414141"/>
                  </a:lnTo>
                  <a:lnTo>
                    <a:pt x="102887" y="414279"/>
                  </a:lnTo>
                  <a:lnTo>
                    <a:pt x="133584" y="413526"/>
                  </a:lnTo>
                  <a:lnTo>
                    <a:pt x="167461" y="407835"/>
                  </a:lnTo>
                  <a:lnTo>
                    <a:pt x="202634" y="395654"/>
                  </a:lnTo>
                  <a:lnTo>
                    <a:pt x="237397" y="377316"/>
                  </a:lnTo>
                  <a:lnTo>
                    <a:pt x="268160" y="355214"/>
                  </a:lnTo>
                  <a:lnTo>
                    <a:pt x="297382" y="323441"/>
                  </a:lnTo>
                  <a:lnTo>
                    <a:pt x="316584" y="297739"/>
                  </a:lnTo>
                  <a:lnTo>
                    <a:pt x="333585" y="268324"/>
                  </a:lnTo>
                  <a:lnTo>
                    <a:pt x="348284" y="236730"/>
                  </a:lnTo>
                  <a:lnTo>
                    <a:pt x="360109" y="204167"/>
                  </a:lnTo>
                  <a:lnTo>
                    <a:pt x="368540" y="173290"/>
                  </a:lnTo>
                  <a:lnTo>
                    <a:pt x="374932" y="143693"/>
                  </a:lnTo>
                  <a:lnTo>
                    <a:pt x="380419" y="114663"/>
                  </a:lnTo>
                  <a:lnTo>
                    <a:pt x="385504" y="88003"/>
                  </a:lnTo>
                  <a:lnTo>
                    <a:pt x="390712" y="54914"/>
                  </a:lnTo>
                  <a:lnTo>
                    <a:pt x="394372" y="32146"/>
                  </a:lnTo>
                  <a:lnTo>
                    <a:pt x="398927" y="14022"/>
                  </a:lnTo>
                  <a:lnTo>
                    <a:pt x="398508" y="10935"/>
                  </a:lnTo>
                  <a:lnTo>
                    <a:pt x="3929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64" name="SMARTInkShape-4051"/>
            <p:cNvSpPr/>
            <p:nvPr/>
          </p:nvSpPr>
          <p:spPr bwMode="auto">
            <a:xfrm>
              <a:off x="6408099" y="5257800"/>
              <a:ext cx="228446" cy="214314"/>
            </a:xfrm>
            <a:custGeom>
              <a:avLst/>
              <a:gdLst/>
              <a:ahLst/>
              <a:cxnLst/>
              <a:rect l="0" t="0" r="0" b="0"/>
              <a:pathLst>
                <a:path w="228446" h="214314">
                  <a:moveTo>
                    <a:pt x="85571" y="0"/>
                  </a:moveTo>
                  <a:lnTo>
                    <a:pt x="58834" y="30528"/>
                  </a:lnTo>
                  <a:lnTo>
                    <a:pt x="36103" y="63239"/>
                  </a:lnTo>
                  <a:lnTo>
                    <a:pt x="24435" y="90880"/>
                  </a:lnTo>
                  <a:lnTo>
                    <a:pt x="8788" y="126549"/>
                  </a:lnTo>
                  <a:lnTo>
                    <a:pt x="194" y="161273"/>
                  </a:lnTo>
                  <a:lnTo>
                    <a:pt x="0" y="159518"/>
                  </a:lnTo>
                  <a:lnTo>
                    <a:pt x="6371" y="145428"/>
                  </a:lnTo>
                  <a:lnTo>
                    <a:pt x="22792" y="113695"/>
                  </a:lnTo>
                  <a:lnTo>
                    <a:pt x="43220" y="80618"/>
                  </a:lnTo>
                  <a:lnTo>
                    <a:pt x="69924" y="51514"/>
                  </a:lnTo>
                  <a:lnTo>
                    <a:pt x="78881" y="46708"/>
                  </a:lnTo>
                  <a:lnTo>
                    <a:pt x="87359" y="43778"/>
                  </a:lnTo>
                  <a:lnTo>
                    <a:pt x="93773" y="39829"/>
                  </a:lnTo>
                  <a:lnTo>
                    <a:pt x="96595" y="39253"/>
                  </a:lnTo>
                  <a:lnTo>
                    <a:pt x="99270" y="39662"/>
                  </a:lnTo>
                  <a:lnTo>
                    <a:pt x="106827" y="41914"/>
                  </a:lnTo>
                  <a:lnTo>
                    <a:pt x="109266" y="42230"/>
                  </a:lnTo>
                  <a:lnTo>
                    <a:pt x="110892" y="44029"/>
                  </a:lnTo>
                  <a:lnTo>
                    <a:pt x="112700" y="50260"/>
                  </a:lnTo>
                  <a:lnTo>
                    <a:pt x="114018" y="80224"/>
                  </a:lnTo>
                  <a:lnTo>
                    <a:pt x="120616" y="113185"/>
                  </a:lnTo>
                  <a:lnTo>
                    <a:pt x="132820" y="140869"/>
                  </a:lnTo>
                  <a:lnTo>
                    <a:pt x="151957" y="168386"/>
                  </a:lnTo>
                  <a:lnTo>
                    <a:pt x="178971" y="191180"/>
                  </a:lnTo>
                  <a:lnTo>
                    <a:pt x="211669" y="206752"/>
                  </a:lnTo>
                  <a:lnTo>
                    <a:pt x="228445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166" name="SMARTInkShape-4052"/>
          <p:cNvSpPr/>
          <p:nvPr/>
        </p:nvSpPr>
        <p:spPr bwMode="auto">
          <a:xfrm>
            <a:off x="2936081" y="5214938"/>
            <a:ext cx="3886201" cy="100013"/>
          </a:xfrm>
          <a:custGeom>
            <a:avLst/>
            <a:gdLst/>
            <a:ahLst/>
            <a:cxnLst/>
            <a:rect l="0" t="0" r="0" b="0"/>
            <a:pathLst>
              <a:path w="3886201" h="100013">
                <a:moveTo>
                  <a:pt x="0" y="100012"/>
                </a:moveTo>
                <a:lnTo>
                  <a:pt x="6151" y="93860"/>
                </a:lnTo>
                <a:lnTo>
                  <a:pt x="17560" y="88155"/>
                </a:lnTo>
                <a:lnTo>
                  <a:pt x="51834" y="79306"/>
                </a:lnTo>
                <a:lnTo>
                  <a:pt x="84691" y="78623"/>
                </a:lnTo>
                <a:lnTo>
                  <a:pt x="119863" y="78584"/>
                </a:lnTo>
                <a:lnTo>
                  <a:pt x="147766" y="78582"/>
                </a:lnTo>
                <a:lnTo>
                  <a:pt x="174575" y="78582"/>
                </a:lnTo>
                <a:lnTo>
                  <a:pt x="202627" y="74789"/>
                </a:lnTo>
                <a:lnTo>
                  <a:pt x="225788" y="70810"/>
                </a:lnTo>
                <a:lnTo>
                  <a:pt x="251957" y="66396"/>
                </a:lnTo>
                <a:lnTo>
                  <a:pt x="279462" y="61788"/>
                </a:lnTo>
                <a:lnTo>
                  <a:pt x="307562" y="57094"/>
                </a:lnTo>
                <a:lnTo>
                  <a:pt x="336719" y="53156"/>
                </a:lnTo>
                <a:lnTo>
                  <a:pt x="368199" y="51406"/>
                </a:lnTo>
                <a:lnTo>
                  <a:pt x="400711" y="48511"/>
                </a:lnTo>
                <a:lnTo>
                  <a:pt x="433682" y="44579"/>
                </a:lnTo>
                <a:lnTo>
                  <a:pt x="466856" y="40185"/>
                </a:lnTo>
                <a:lnTo>
                  <a:pt x="500121" y="37703"/>
                </a:lnTo>
                <a:lnTo>
                  <a:pt x="534220" y="35807"/>
                </a:lnTo>
                <a:lnTo>
                  <a:pt x="552203" y="34190"/>
                </a:lnTo>
                <a:lnTo>
                  <a:pt x="570541" y="32318"/>
                </a:lnTo>
                <a:lnTo>
                  <a:pt x="605735" y="28122"/>
                </a:lnTo>
                <a:lnTo>
                  <a:pt x="640691" y="24404"/>
                </a:lnTo>
                <a:lnTo>
                  <a:pt x="658902" y="23413"/>
                </a:lnTo>
                <a:lnTo>
                  <a:pt x="677393" y="22752"/>
                </a:lnTo>
                <a:lnTo>
                  <a:pt x="696864" y="21518"/>
                </a:lnTo>
                <a:lnTo>
                  <a:pt x="716989" y="19901"/>
                </a:lnTo>
                <a:lnTo>
                  <a:pt x="737549" y="18030"/>
                </a:lnTo>
                <a:lnTo>
                  <a:pt x="758399" y="15988"/>
                </a:lnTo>
                <a:lnTo>
                  <a:pt x="779443" y="13834"/>
                </a:lnTo>
                <a:lnTo>
                  <a:pt x="800616" y="11603"/>
                </a:lnTo>
                <a:lnTo>
                  <a:pt x="821876" y="10117"/>
                </a:lnTo>
                <a:lnTo>
                  <a:pt x="843192" y="9126"/>
                </a:lnTo>
                <a:lnTo>
                  <a:pt x="864547" y="8465"/>
                </a:lnTo>
                <a:lnTo>
                  <a:pt x="886721" y="7230"/>
                </a:lnTo>
                <a:lnTo>
                  <a:pt x="909441" y="5614"/>
                </a:lnTo>
                <a:lnTo>
                  <a:pt x="932526" y="3742"/>
                </a:lnTo>
                <a:lnTo>
                  <a:pt x="955059" y="2495"/>
                </a:lnTo>
                <a:lnTo>
                  <a:pt x="977225" y="1663"/>
                </a:lnTo>
                <a:lnTo>
                  <a:pt x="999145" y="1110"/>
                </a:lnTo>
                <a:lnTo>
                  <a:pt x="1021697" y="739"/>
                </a:lnTo>
                <a:lnTo>
                  <a:pt x="1044669" y="492"/>
                </a:lnTo>
                <a:lnTo>
                  <a:pt x="1067921" y="328"/>
                </a:lnTo>
                <a:lnTo>
                  <a:pt x="1091360" y="219"/>
                </a:lnTo>
                <a:lnTo>
                  <a:pt x="1114923" y="145"/>
                </a:lnTo>
                <a:lnTo>
                  <a:pt x="1138570" y="97"/>
                </a:lnTo>
                <a:lnTo>
                  <a:pt x="1162272" y="65"/>
                </a:lnTo>
                <a:lnTo>
                  <a:pt x="1186010" y="43"/>
                </a:lnTo>
                <a:lnTo>
                  <a:pt x="1209774" y="29"/>
                </a:lnTo>
                <a:lnTo>
                  <a:pt x="1233554" y="19"/>
                </a:lnTo>
                <a:lnTo>
                  <a:pt x="1257344" y="12"/>
                </a:lnTo>
                <a:lnTo>
                  <a:pt x="1281142" y="8"/>
                </a:lnTo>
                <a:lnTo>
                  <a:pt x="1304945" y="5"/>
                </a:lnTo>
                <a:lnTo>
                  <a:pt x="1328751" y="3"/>
                </a:lnTo>
                <a:lnTo>
                  <a:pt x="1352559" y="2"/>
                </a:lnTo>
                <a:lnTo>
                  <a:pt x="1377162" y="1"/>
                </a:lnTo>
                <a:lnTo>
                  <a:pt x="1402296" y="1"/>
                </a:lnTo>
                <a:lnTo>
                  <a:pt x="1427782" y="0"/>
                </a:lnTo>
                <a:lnTo>
                  <a:pt x="1453505" y="0"/>
                </a:lnTo>
                <a:lnTo>
                  <a:pt x="1479385" y="0"/>
                </a:lnTo>
                <a:lnTo>
                  <a:pt x="1505369" y="0"/>
                </a:lnTo>
                <a:lnTo>
                  <a:pt x="1532217" y="794"/>
                </a:lnTo>
                <a:lnTo>
                  <a:pt x="1559641" y="2116"/>
                </a:lnTo>
                <a:lnTo>
                  <a:pt x="1587448" y="3792"/>
                </a:lnTo>
                <a:lnTo>
                  <a:pt x="1615511" y="4909"/>
                </a:lnTo>
                <a:lnTo>
                  <a:pt x="1643745" y="5654"/>
                </a:lnTo>
                <a:lnTo>
                  <a:pt x="1672093" y="6150"/>
                </a:lnTo>
                <a:lnTo>
                  <a:pt x="1701310" y="7275"/>
                </a:lnTo>
                <a:lnTo>
                  <a:pt x="1731107" y="8819"/>
                </a:lnTo>
                <a:lnTo>
                  <a:pt x="1761290" y="10641"/>
                </a:lnTo>
                <a:lnTo>
                  <a:pt x="1790937" y="11857"/>
                </a:lnTo>
                <a:lnTo>
                  <a:pt x="1820227" y="12667"/>
                </a:lnTo>
                <a:lnTo>
                  <a:pt x="1849278" y="13207"/>
                </a:lnTo>
                <a:lnTo>
                  <a:pt x="1878965" y="13567"/>
                </a:lnTo>
                <a:lnTo>
                  <a:pt x="1909074" y="13807"/>
                </a:lnTo>
                <a:lnTo>
                  <a:pt x="1939466" y="13967"/>
                </a:lnTo>
                <a:lnTo>
                  <a:pt x="1970046" y="14867"/>
                </a:lnTo>
                <a:lnTo>
                  <a:pt x="2000752" y="16261"/>
                </a:lnTo>
                <a:lnTo>
                  <a:pt x="2031541" y="17984"/>
                </a:lnTo>
                <a:lnTo>
                  <a:pt x="2062385" y="19132"/>
                </a:lnTo>
                <a:lnTo>
                  <a:pt x="2093267" y="19899"/>
                </a:lnTo>
                <a:lnTo>
                  <a:pt x="2124174" y="20410"/>
                </a:lnTo>
                <a:lnTo>
                  <a:pt x="2155097" y="20750"/>
                </a:lnTo>
                <a:lnTo>
                  <a:pt x="2186031" y="20977"/>
                </a:lnTo>
                <a:lnTo>
                  <a:pt x="2216973" y="21128"/>
                </a:lnTo>
                <a:lnTo>
                  <a:pt x="2248713" y="21229"/>
                </a:lnTo>
                <a:lnTo>
                  <a:pt x="2280986" y="21297"/>
                </a:lnTo>
                <a:lnTo>
                  <a:pt x="2313614" y="21341"/>
                </a:lnTo>
                <a:lnTo>
                  <a:pt x="2345684" y="22165"/>
                </a:lnTo>
                <a:lnTo>
                  <a:pt x="2377384" y="23508"/>
                </a:lnTo>
                <a:lnTo>
                  <a:pt x="2408835" y="25197"/>
                </a:lnTo>
                <a:lnTo>
                  <a:pt x="2440121" y="26323"/>
                </a:lnTo>
                <a:lnTo>
                  <a:pt x="2471297" y="27073"/>
                </a:lnTo>
                <a:lnTo>
                  <a:pt x="2502400" y="27574"/>
                </a:lnTo>
                <a:lnTo>
                  <a:pt x="2535042" y="28701"/>
                </a:lnTo>
                <a:lnTo>
                  <a:pt x="2568709" y="30246"/>
                </a:lnTo>
                <a:lnTo>
                  <a:pt x="2603061" y="32070"/>
                </a:lnTo>
                <a:lnTo>
                  <a:pt x="2637073" y="33287"/>
                </a:lnTo>
                <a:lnTo>
                  <a:pt x="2670862" y="34097"/>
                </a:lnTo>
                <a:lnTo>
                  <a:pt x="2704500" y="34638"/>
                </a:lnTo>
                <a:lnTo>
                  <a:pt x="2738037" y="35792"/>
                </a:lnTo>
                <a:lnTo>
                  <a:pt x="2771509" y="37355"/>
                </a:lnTo>
                <a:lnTo>
                  <a:pt x="2804935" y="39190"/>
                </a:lnTo>
                <a:lnTo>
                  <a:pt x="2838332" y="41208"/>
                </a:lnTo>
                <a:lnTo>
                  <a:pt x="2871709" y="43347"/>
                </a:lnTo>
                <a:lnTo>
                  <a:pt x="2905073" y="45566"/>
                </a:lnTo>
                <a:lnTo>
                  <a:pt x="2938428" y="47840"/>
                </a:lnTo>
                <a:lnTo>
                  <a:pt x="2971777" y="50149"/>
                </a:lnTo>
                <a:lnTo>
                  <a:pt x="3005122" y="52483"/>
                </a:lnTo>
                <a:lnTo>
                  <a:pt x="3039259" y="54039"/>
                </a:lnTo>
                <a:lnTo>
                  <a:pt x="3073923" y="55076"/>
                </a:lnTo>
                <a:lnTo>
                  <a:pt x="3108938" y="55767"/>
                </a:lnTo>
                <a:lnTo>
                  <a:pt x="3144188" y="56228"/>
                </a:lnTo>
                <a:lnTo>
                  <a:pt x="3179594" y="56535"/>
                </a:lnTo>
                <a:lnTo>
                  <a:pt x="3215105" y="56739"/>
                </a:lnTo>
                <a:lnTo>
                  <a:pt x="3249891" y="56876"/>
                </a:lnTo>
                <a:lnTo>
                  <a:pt x="3284194" y="56967"/>
                </a:lnTo>
                <a:lnTo>
                  <a:pt x="3318175" y="57028"/>
                </a:lnTo>
                <a:lnTo>
                  <a:pt x="3352736" y="57069"/>
                </a:lnTo>
                <a:lnTo>
                  <a:pt x="3387683" y="57095"/>
                </a:lnTo>
                <a:lnTo>
                  <a:pt x="3422886" y="57113"/>
                </a:lnTo>
                <a:lnTo>
                  <a:pt x="3458262" y="57125"/>
                </a:lnTo>
                <a:lnTo>
                  <a:pt x="3493751" y="57134"/>
                </a:lnTo>
                <a:lnTo>
                  <a:pt x="3529318" y="57139"/>
                </a:lnTo>
                <a:lnTo>
                  <a:pt x="3564142" y="57936"/>
                </a:lnTo>
                <a:lnTo>
                  <a:pt x="3598469" y="59262"/>
                </a:lnTo>
                <a:lnTo>
                  <a:pt x="3632467" y="60939"/>
                </a:lnTo>
                <a:lnTo>
                  <a:pt x="3666245" y="62057"/>
                </a:lnTo>
                <a:lnTo>
                  <a:pt x="3699876" y="62802"/>
                </a:lnTo>
                <a:lnTo>
                  <a:pt x="3733409" y="63299"/>
                </a:lnTo>
                <a:lnTo>
                  <a:pt x="3765290" y="62837"/>
                </a:lnTo>
                <a:lnTo>
                  <a:pt x="3796068" y="61734"/>
                </a:lnTo>
                <a:lnTo>
                  <a:pt x="3826112" y="60206"/>
                </a:lnTo>
                <a:lnTo>
                  <a:pt x="3886200" y="5715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172" name="SMARTInkShape-Group822"/>
          <p:cNvGrpSpPr/>
          <p:nvPr/>
        </p:nvGrpSpPr>
        <p:grpSpPr>
          <a:xfrm>
            <a:off x="632001" y="5522120"/>
            <a:ext cx="1182513" cy="412187"/>
            <a:chOff x="632001" y="5522120"/>
            <a:chExt cx="1182513" cy="412187"/>
          </a:xfrm>
        </p:grpSpPr>
        <p:sp>
          <p:nvSpPr>
            <p:cNvPr id="2539167" name="SMARTInkShape-4053"/>
            <p:cNvSpPr/>
            <p:nvPr/>
          </p:nvSpPr>
          <p:spPr bwMode="auto">
            <a:xfrm>
              <a:off x="632001" y="5551737"/>
              <a:ext cx="232394" cy="382570"/>
            </a:xfrm>
            <a:custGeom>
              <a:avLst/>
              <a:gdLst/>
              <a:ahLst/>
              <a:cxnLst/>
              <a:rect l="0" t="0" r="0" b="0"/>
              <a:pathLst>
                <a:path w="232394" h="382570">
                  <a:moveTo>
                    <a:pt x="25224" y="41818"/>
                  </a:moveTo>
                  <a:lnTo>
                    <a:pt x="25224" y="35668"/>
                  </a:lnTo>
                  <a:lnTo>
                    <a:pt x="18375" y="27852"/>
                  </a:lnTo>
                  <a:lnTo>
                    <a:pt x="14375" y="35212"/>
                  </a:lnTo>
                  <a:lnTo>
                    <a:pt x="9273" y="68495"/>
                  </a:lnTo>
                  <a:lnTo>
                    <a:pt x="5416" y="100523"/>
                  </a:lnTo>
                  <a:lnTo>
                    <a:pt x="4514" y="125060"/>
                  </a:lnTo>
                  <a:lnTo>
                    <a:pt x="4113" y="154486"/>
                  </a:lnTo>
                  <a:lnTo>
                    <a:pt x="3935" y="183968"/>
                  </a:lnTo>
                  <a:lnTo>
                    <a:pt x="3856" y="213740"/>
                  </a:lnTo>
                  <a:lnTo>
                    <a:pt x="3821" y="245493"/>
                  </a:lnTo>
                  <a:lnTo>
                    <a:pt x="3805" y="273893"/>
                  </a:lnTo>
                  <a:lnTo>
                    <a:pt x="3796" y="307961"/>
                  </a:lnTo>
                  <a:lnTo>
                    <a:pt x="3793" y="341658"/>
                  </a:lnTo>
                  <a:lnTo>
                    <a:pt x="3793" y="308218"/>
                  </a:lnTo>
                  <a:lnTo>
                    <a:pt x="0" y="273946"/>
                  </a:lnTo>
                  <a:lnTo>
                    <a:pt x="255" y="247380"/>
                  </a:lnTo>
                  <a:lnTo>
                    <a:pt x="2220" y="218905"/>
                  </a:lnTo>
                  <a:lnTo>
                    <a:pt x="3094" y="187728"/>
                  </a:lnTo>
                  <a:lnTo>
                    <a:pt x="3482" y="159584"/>
                  </a:lnTo>
                  <a:lnTo>
                    <a:pt x="4448" y="133847"/>
                  </a:lnTo>
                  <a:lnTo>
                    <a:pt x="8661" y="98632"/>
                  </a:lnTo>
                  <a:lnTo>
                    <a:pt x="10487" y="66712"/>
                  </a:lnTo>
                  <a:lnTo>
                    <a:pt x="11531" y="56852"/>
                  </a:lnTo>
                  <a:lnTo>
                    <a:pt x="12920" y="54222"/>
                  </a:lnTo>
                  <a:lnTo>
                    <a:pt x="14640" y="52469"/>
                  </a:lnTo>
                  <a:lnTo>
                    <a:pt x="16581" y="52888"/>
                  </a:lnTo>
                  <a:lnTo>
                    <a:pt x="20853" y="57587"/>
                  </a:lnTo>
                  <a:lnTo>
                    <a:pt x="30064" y="84945"/>
                  </a:lnTo>
                  <a:lnTo>
                    <a:pt x="37153" y="113246"/>
                  </a:lnTo>
                  <a:lnTo>
                    <a:pt x="41903" y="137858"/>
                  </a:lnTo>
                  <a:lnTo>
                    <a:pt x="48776" y="164671"/>
                  </a:lnTo>
                  <a:lnTo>
                    <a:pt x="57123" y="192464"/>
                  </a:lnTo>
                  <a:lnTo>
                    <a:pt x="66124" y="220691"/>
                  </a:lnTo>
                  <a:lnTo>
                    <a:pt x="77533" y="249112"/>
                  </a:lnTo>
                  <a:lnTo>
                    <a:pt x="90541" y="277618"/>
                  </a:lnTo>
                  <a:lnTo>
                    <a:pt x="104260" y="306162"/>
                  </a:lnTo>
                  <a:lnTo>
                    <a:pt x="121579" y="341423"/>
                  </a:lnTo>
                  <a:lnTo>
                    <a:pt x="144383" y="373834"/>
                  </a:lnTo>
                  <a:lnTo>
                    <a:pt x="151949" y="382569"/>
                  </a:lnTo>
                  <a:lnTo>
                    <a:pt x="152570" y="382492"/>
                  </a:lnTo>
                  <a:lnTo>
                    <a:pt x="152984" y="381647"/>
                  </a:lnTo>
                  <a:lnTo>
                    <a:pt x="153763" y="346551"/>
                  </a:lnTo>
                  <a:lnTo>
                    <a:pt x="153790" y="323306"/>
                  </a:lnTo>
                  <a:lnTo>
                    <a:pt x="153802" y="294719"/>
                  </a:lnTo>
                  <a:lnTo>
                    <a:pt x="153805" y="277092"/>
                  </a:lnTo>
                  <a:lnTo>
                    <a:pt x="153807" y="258200"/>
                  </a:lnTo>
                  <a:lnTo>
                    <a:pt x="154602" y="238462"/>
                  </a:lnTo>
                  <a:lnTo>
                    <a:pt x="155926" y="218157"/>
                  </a:lnTo>
                  <a:lnTo>
                    <a:pt x="157603" y="197478"/>
                  </a:lnTo>
                  <a:lnTo>
                    <a:pt x="159514" y="176547"/>
                  </a:lnTo>
                  <a:lnTo>
                    <a:pt x="161582" y="155451"/>
                  </a:lnTo>
                  <a:lnTo>
                    <a:pt x="163754" y="134243"/>
                  </a:lnTo>
                  <a:lnTo>
                    <a:pt x="166790" y="114547"/>
                  </a:lnTo>
                  <a:lnTo>
                    <a:pt x="170401" y="95861"/>
                  </a:lnTo>
                  <a:lnTo>
                    <a:pt x="177853" y="61869"/>
                  </a:lnTo>
                  <a:lnTo>
                    <a:pt x="183811" y="33533"/>
                  </a:lnTo>
                  <a:lnTo>
                    <a:pt x="191628" y="6644"/>
                  </a:lnTo>
                  <a:lnTo>
                    <a:pt x="194104" y="2495"/>
                  </a:lnTo>
                  <a:lnTo>
                    <a:pt x="196548" y="521"/>
                  </a:lnTo>
                  <a:lnTo>
                    <a:pt x="198971" y="0"/>
                  </a:lnTo>
                  <a:lnTo>
                    <a:pt x="201380" y="2827"/>
                  </a:lnTo>
                  <a:lnTo>
                    <a:pt x="213067" y="30177"/>
                  </a:lnTo>
                  <a:lnTo>
                    <a:pt x="223756" y="59007"/>
                  </a:lnTo>
                  <a:lnTo>
                    <a:pt x="232393" y="918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68" name="SMARTInkShape-4054"/>
            <p:cNvSpPr/>
            <p:nvPr/>
          </p:nvSpPr>
          <p:spPr bwMode="auto">
            <a:xfrm>
              <a:off x="950206" y="5729288"/>
              <a:ext cx="242801" cy="35520"/>
            </a:xfrm>
            <a:custGeom>
              <a:avLst/>
              <a:gdLst/>
              <a:ahLst/>
              <a:cxnLst/>
              <a:rect l="0" t="0" r="0" b="0"/>
              <a:pathLst>
                <a:path w="242801" h="35520">
                  <a:moveTo>
                    <a:pt x="7057" y="28575"/>
                  </a:moveTo>
                  <a:lnTo>
                    <a:pt x="3264" y="28575"/>
                  </a:lnTo>
                  <a:lnTo>
                    <a:pt x="2147" y="27781"/>
                  </a:lnTo>
                  <a:lnTo>
                    <a:pt x="1402" y="26458"/>
                  </a:lnTo>
                  <a:lnTo>
                    <a:pt x="906" y="24782"/>
                  </a:lnTo>
                  <a:lnTo>
                    <a:pt x="575" y="24459"/>
                  </a:lnTo>
                  <a:lnTo>
                    <a:pt x="354" y="25037"/>
                  </a:lnTo>
                  <a:lnTo>
                    <a:pt x="0" y="27876"/>
                  </a:lnTo>
                  <a:lnTo>
                    <a:pt x="2068" y="28264"/>
                  </a:lnTo>
                  <a:lnTo>
                    <a:pt x="3731" y="28368"/>
                  </a:lnTo>
                  <a:lnTo>
                    <a:pt x="7695" y="30599"/>
                  </a:lnTo>
                  <a:lnTo>
                    <a:pt x="9863" y="32306"/>
                  </a:lnTo>
                  <a:lnTo>
                    <a:pt x="24292" y="34707"/>
                  </a:lnTo>
                  <a:lnTo>
                    <a:pt x="56205" y="35519"/>
                  </a:lnTo>
                  <a:lnTo>
                    <a:pt x="84502" y="34866"/>
                  </a:lnTo>
                  <a:lnTo>
                    <a:pt x="116875" y="29998"/>
                  </a:lnTo>
                  <a:lnTo>
                    <a:pt x="147722" y="24322"/>
                  </a:lnTo>
                  <a:lnTo>
                    <a:pt x="180057" y="21494"/>
                  </a:lnTo>
                  <a:lnTo>
                    <a:pt x="211004" y="15946"/>
                  </a:lnTo>
                  <a:lnTo>
                    <a:pt x="239789" y="14384"/>
                  </a:lnTo>
                  <a:lnTo>
                    <a:pt x="240793" y="12765"/>
                  </a:lnTo>
                  <a:lnTo>
                    <a:pt x="2428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69" name="SMARTInkShape-4055"/>
            <p:cNvSpPr/>
            <p:nvPr/>
          </p:nvSpPr>
          <p:spPr bwMode="auto">
            <a:xfrm>
              <a:off x="1151137" y="5610872"/>
              <a:ext cx="226709" cy="314259"/>
            </a:xfrm>
            <a:custGeom>
              <a:avLst/>
              <a:gdLst/>
              <a:ahLst/>
              <a:cxnLst/>
              <a:rect l="0" t="0" r="0" b="0"/>
              <a:pathLst>
                <a:path w="226709" h="314259">
                  <a:moveTo>
                    <a:pt x="6151" y="4116"/>
                  </a:moveTo>
                  <a:lnTo>
                    <a:pt x="2358" y="323"/>
                  </a:lnTo>
                  <a:lnTo>
                    <a:pt x="1241" y="0"/>
                  </a:lnTo>
                  <a:lnTo>
                    <a:pt x="496" y="578"/>
                  </a:lnTo>
                  <a:lnTo>
                    <a:pt x="0" y="1758"/>
                  </a:lnTo>
                  <a:lnTo>
                    <a:pt x="463" y="2544"/>
                  </a:lnTo>
                  <a:lnTo>
                    <a:pt x="6340" y="4770"/>
                  </a:lnTo>
                  <a:lnTo>
                    <a:pt x="23192" y="21992"/>
                  </a:lnTo>
                  <a:lnTo>
                    <a:pt x="40635" y="44756"/>
                  </a:lnTo>
                  <a:lnTo>
                    <a:pt x="74314" y="67035"/>
                  </a:lnTo>
                  <a:lnTo>
                    <a:pt x="106673" y="82202"/>
                  </a:lnTo>
                  <a:lnTo>
                    <a:pt x="127745" y="87577"/>
                  </a:lnTo>
                  <a:lnTo>
                    <a:pt x="156199" y="89393"/>
                  </a:lnTo>
                  <a:lnTo>
                    <a:pt x="181402" y="93502"/>
                  </a:lnTo>
                  <a:lnTo>
                    <a:pt x="201393" y="103537"/>
                  </a:lnTo>
                  <a:lnTo>
                    <a:pt x="217370" y="116564"/>
                  </a:lnTo>
                  <a:lnTo>
                    <a:pt x="223057" y="130028"/>
                  </a:lnTo>
                  <a:lnTo>
                    <a:pt x="226708" y="164542"/>
                  </a:lnTo>
                  <a:lnTo>
                    <a:pt x="215963" y="200080"/>
                  </a:lnTo>
                  <a:lnTo>
                    <a:pt x="204176" y="224826"/>
                  </a:lnTo>
                  <a:lnTo>
                    <a:pt x="190999" y="249053"/>
                  </a:lnTo>
                  <a:lnTo>
                    <a:pt x="169400" y="283417"/>
                  </a:lnTo>
                  <a:lnTo>
                    <a:pt x="140409" y="310817"/>
                  </a:lnTo>
                  <a:lnTo>
                    <a:pt x="136137" y="313358"/>
                  </a:lnTo>
                  <a:lnTo>
                    <a:pt x="132496" y="314258"/>
                  </a:lnTo>
                  <a:lnTo>
                    <a:pt x="129275" y="314065"/>
                  </a:lnTo>
                  <a:lnTo>
                    <a:pt x="126333" y="313142"/>
                  </a:lnTo>
                  <a:lnTo>
                    <a:pt x="125960" y="310146"/>
                  </a:lnTo>
                  <a:lnTo>
                    <a:pt x="140853" y="277837"/>
                  </a:lnTo>
                  <a:lnTo>
                    <a:pt x="149026" y="2612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70" name="SMARTInkShape-4056"/>
            <p:cNvSpPr/>
            <p:nvPr/>
          </p:nvSpPr>
          <p:spPr bwMode="auto">
            <a:xfrm>
              <a:off x="1492110" y="5522120"/>
              <a:ext cx="322404" cy="329866"/>
            </a:xfrm>
            <a:custGeom>
              <a:avLst/>
              <a:gdLst/>
              <a:ahLst/>
              <a:cxnLst/>
              <a:rect l="0" t="0" r="0" b="0"/>
              <a:pathLst>
                <a:path w="322404" h="329866">
                  <a:moveTo>
                    <a:pt x="279540" y="0"/>
                  </a:moveTo>
                  <a:lnTo>
                    <a:pt x="248106" y="0"/>
                  </a:lnTo>
                  <a:lnTo>
                    <a:pt x="215328" y="6495"/>
                  </a:lnTo>
                  <a:lnTo>
                    <a:pt x="182110" y="19474"/>
                  </a:lnTo>
                  <a:lnTo>
                    <a:pt x="156069" y="34319"/>
                  </a:lnTo>
                  <a:lnTo>
                    <a:pt x="128620" y="53617"/>
                  </a:lnTo>
                  <a:lnTo>
                    <a:pt x="101340" y="76217"/>
                  </a:lnTo>
                  <a:lnTo>
                    <a:pt x="75986" y="102136"/>
                  </a:lnTo>
                  <a:lnTo>
                    <a:pt x="53605" y="129530"/>
                  </a:lnTo>
                  <a:lnTo>
                    <a:pt x="33868" y="158374"/>
                  </a:lnTo>
                  <a:lnTo>
                    <a:pt x="17159" y="189715"/>
                  </a:lnTo>
                  <a:lnTo>
                    <a:pt x="6028" y="220049"/>
                  </a:lnTo>
                  <a:lnTo>
                    <a:pt x="23" y="248611"/>
                  </a:lnTo>
                  <a:lnTo>
                    <a:pt x="0" y="274535"/>
                  </a:lnTo>
                  <a:lnTo>
                    <a:pt x="6869" y="295052"/>
                  </a:lnTo>
                  <a:lnTo>
                    <a:pt x="17859" y="310521"/>
                  </a:lnTo>
                  <a:lnTo>
                    <a:pt x="30681" y="320042"/>
                  </a:lnTo>
                  <a:lnTo>
                    <a:pt x="62664" y="329865"/>
                  </a:lnTo>
                  <a:lnTo>
                    <a:pt x="88694" y="328903"/>
                  </a:lnTo>
                  <a:lnTo>
                    <a:pt x="115345" y="323979"/>
                  </a:lnTo>
                  <a:lnTo>
                    <a:pt x="140419" y="319144"/>
                  </a:lnTo>
                  <a:lnTo>
                    <a:pt x="166908" y="312232"/>
                  </a:lnTo>
                  <a:lnTo>
                    <a:pt x="194556" y="303076"/>
                  </a:lnTo>
                  <a:lnTo>
                    <a:pt x="222720" y="291068"/>
                  </a:lnTo>
                  <a:lnTo>
                    <a:pt x="248995" y="279911"/>
                  </a:lnTo>
                  <a:lnTo>
                    <a:pt x="273902" y="269660"/>
                  </a:lnTo>
                  <a:lnTo>
                    <a:pt x="306268" y="256552"/>
                  </a:lnTo>
                  <a:lnTo>
                    <a:pt x="322403" y="250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71" name="SMARTInkShape-4057"/>
            <p:cNvSpPr/>
            <p:nvPr/>
          </p:nvSpPr>
          <p:spPr bwMode="auto">
            <a:xfrm>
              <a:off x="1607344" y="5664995"/>
              <a:ext cx="171451" cy="84733"/>
            </a:xfrm>
            <a:custGeom>
              <a:avLst/>
              <a:gdLst/>
              <a:ahLst/>
              <a:cxnLst/>
              <a:rect l="0" t="0" r="0" b="0"/>
              <a:pathLst>
                <a:path w="171451" h="84733">
                  <a:moveTo>
                    <a:pt x="0" y="78580"/>
                  </a:moveTo>
                  <a:lnTo>
                    <a:pt x="3792" y="78580"/>
                  </a:lnTo>
                  <a:lnTo>
                    <a:pt x="4909" y="79374"/>
                  </a:lnTo>
                  <a:lnTo>
                    <a:pt x="5654" y="80697"/>
                  </a:lnTo>
                  <a:lnTo>
                    <a:pt x="6151" y="82372"/>
                  </a:lnTo>
                  <a:lnTo>
                    <a:pt x="8069" y="83490"/>
                  </a:lnTo>
                  <a:lnTo>
                    <a:pt x="14434" y="84732"/>
                  </a:lnTo>
                  <a:lnTo>
                    <a:pt x="44495" y="75693"/>
                  </a:lnTo>
                  <a:lnTo>
                    <a:pt x="79051" y="54374"/>
                  </a:lnTo>
                  <a:lnTo>
                    <a:pt x="103396" y="38188"/>
                  </a:lnTo>
                  <a:lnTo>
                    <a:pt x="130091" y="22528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173" name="SMARTInkShape-4058"/>
          <p:cNvSpPr/>
          <p:nvPr/>
        </p:nvSpPr>
        <p:spPr bwMode="auto">
          <a:xfrm>
            <a:off x="4250531" y="1746375"/>
            <a:ext cx="157164" cy="101108"/>
          </a:xfrm>
          <a:custGeom>
            <a:avLst/>
            <a:gdLst/>
            <a:ahLst/>
            <a:cxnLst/>
            <a:rect l="0" t="0" r="0" b="0"/>
            <a:pathLst>
              <a:path w="157164" h="101108">
                <a:moveTo>
                  <a:pt x="0" y="32419"/>
                </a:moveTo>
                <a:lnTo>
                  <a:pt x="3792" y="28626"/>
                </a:lnTo>
                <a:lnTo>
                  <a:pt x="7771" y="26764"/>
                </a:lnTo>
                <a:lnTo>
                  <a:pt x="19133" y="24677"/>
                </a:lnTo>
                <a:lnTo>
                  <a:pt x="51875" y="6941"/>
                </a:lnTo>
                <a:lnTo>
                  <a:pt x="61055" y="3968"/>
                </a:lnTo>
                <a:lnTo>
                  <a:pt x="66294" y="459"/>
                </a:lnTo>
                <a:lnTo>
                  <a:pt x="68009" y="0"/>
                </a:lnTo>
                <a:lnTo>
                  <a:pt x="69152" y="488"/>
                </a:lnTo>
                <a:lnTo>
                  <a:pt x="69914" y="1606"/>
                </a:lnTo>
                <a:lnTo>
                  <a:pt x="70986" y="10766"/>
                </a:lnTo>
                <a:lnTo>
                  <a:pt x="67512" y="23534"/>
                </a:lnTo>
                <a:lnTo>
                  <a:pt x="51292" y="54561"/>
                </a:lnTo>
                <a:lnTo>
                  <a:pt x="37949" y="89004"/>
                </a:lnTo>
                <a:lnTo>
                  <a:pt x="37206" y="93955"/>
                </a:lnTo>
                <a:lnTo>
                  <a:pt x="37504" y="97255"/>
                </a:lnTo>
                <a:lnTo>
                  <a:pt x="38496" y="99456"/>
                </a:lnTo>
                <a:lnTo>
                  <a:pt x="39952" y="100922"/>
                </a:lnTo>
                <a:lnTo>
                  <a:pt x="42510" y="101107"/>
                </a:lnTo>
                <a:lnTo>
                  <a:pt x="49585" y="99195"/>
                </a:lnTo>
                <a:lnTo>
                  <a:pt x="81583" y="79381"/>
                </a:lnTo>
                <a:lnTo>
                  <a:pt x="117274" y="53248"/>
                </a:lnTo>
                <a:lnTo>
                  <a:pt x="157163" y="2527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74" name="SMARTInkShape-4059"/>
          <p:cNvSpPr/>
          <p:nvPr/>
        </p:nvSpPr>
        <p:spPr bwMode="auto">
          <a:xfrm>
            <a:off x="2757488" y="1743075"/>
            <a:ext cx="7144" cy="80687"/>
          </a:xfrm>
          <a:custGeom>
            <a:avLst/>
            <a:gdLst/>
            <a:ahLst/>
            <a:cxnLst/>
            <a:rect l="0" t="0" r="0" b="0"/>
            <a:pathLst>
              <a:path w="7144" h="80687">
                <a:moveTo>
                  <a:pt x="7143" y="0"/>
                </a:moveTo>
                <a:lnTo>
                  <a:pt x="87" y="0"/>
                </a:lnTo>
                <a:lnTo>
                  <a:pt x="0" y="33792"/>
                </a:lnTo>
                <a:lnTo>
                  <a:pt x="793" y="65908"/>
                </a:lnTo>
                <a:lnTo>
                  <a:pt x="6150" y="80548"/>
                </a:lnTo>
                <a:lnTo>
                  <a:pt x="6481" y="80686"/>
                </a:lnTo>
                <a:lnTo>
                  <a:pt x="7143" y="7143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75" name="SMARTInkShape-4060"/>
          <p:cNvSpPr/>
          <p:nvPr/>
        </p:nvSpPr>
        <p:spPr bwMode="auto">
          <a:xfrm>
            <a:off x="2957538" y="1443038"/>
            <a:ext cx="7119" cy="21335"/>
          </a:xfrm>
          <a:custGeom>
            <a:avLst/>
            <a:gdLst/>
            <a:ahLst/>
            <a:cxnLst/>
            <a:rect l="0" t="0" r="0" b="0"/>
            <a:pathLst>
              <a:path w="7119" h="21335">
                <a:moveTo>
                  <a:pt x="7118" y="0"/>
                </a:moveTo>
                <a:lnTo>
                  <a:pt x="7118" y="13000"/>
                </a:lnTo>
                <a:lnTo>
                  <a:pt x="62" y="21334"/>
                </a:lnTo>
                <a:lnTo>
                  <a:pt x="0" y="17610"/>
                </a:lnTo>
                <a:lnTo>
                  <a:pt x="2103" y="13647"/>
                </a:lnTo>
                <a:lnTo>
                  <a:pt x="7118" y="714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76" name="SMARTInkShape-4061"/>
          <p:cNvSpPr/>
          <p:nvPr/>
        </p:nvSpPr>
        <p:spPr bwMode="auto">
          <a:xfrm>
            <a:off x="4036219" y="1714500"/>
            <a:ext cx="113733" cy="91042"/>
          </a:xfrm>
          <a:custGeom>
            <a:avLst/>
            <a:gdLst/>
            <a:ahLst/>
            <a:cxnLst/>
            <a:rect l="0" t="0" r="0" b="0"/>
            <a:pathLst>
              <a:path w="113733" h="91042">
                <a:moveTo>
                  <a:pt x="14287" y="14288"/>
                </a:moveTo>
                <a:lnTo>
                  <a:pt x="10495" y="14288"/>
                </a:lnTo>
                <a:lnTo>
                  <a:pt x="9378" y="15081"/>
                </a:lnTo>
                <a:lnTo>
                  <a:pt x="8633" y="16404"/>
                </a:lnTo>
                <a:lnTo>
                  <a:pt x="7438" y="20438"/>
                </a:lnTo>
                <a:lnTo>
                  <a:pt x="5158" y="20990"/>
                </a:lnTo>
                <a:lnTo>
                  <a:pt x="3438" y="21137"/>
                </a:lnTo>
                <a:lnTo>
                  <a:pt x="2292" y="22029"/>
                </a:lnTo>
                <a:lnTo>
                  <a:pt x="8" y="28549"/>
                </a:lnTo>
                <a:lnTo>
                  <a:pt x="0" y="21432"/>
                </a:lnTo>
                <a:lnTo>
                  <a:pt x="3792" y="17639"/>
                </a:lnTo>
                <a:lnTo>
                  <a:pt x="7771" y="15777"/>
                </a:lnTo>
                <a:lnTo>
                  <a:pt x="9943" y="15281"/>
                </a:lnTo>
                <a:lnTo>
                  <a:pt x="16793" y="10789"/>
                </a:lnTo>
                <a:lnTo>
                  <a:pt x="26218" y="2954"/>
                </a:lnTo>
                <a:lnTo>
                  <a:pt x="30967" y="1313"/>
                </a:lnTo>
                <a:lnTo>
                  <a:pt x="33345" y="1669"/>
                </a:lnTo>
                <a:lnTo>
                  <a:pt x="38103" y="4182"/>
                </a:lnTo>
                <a:lnTo>
                  <a:pt x="45245" y="10058"/>
                </a:lnTo>
                <a:lnTo>
                  <a:pt x="46038" y="13056"/>
                </a:lnTo>
                <a:lnTo>
                  <a:pt x="44803" y="20619"/>
                </a:lnTo>
                <a:lnTo>
                  <a:pt x="30791" y="52479"/>
                </a:lnTo>
                <a:lnTo>
                  <a:pt x="16394" y="83614"/>
                </a:lnTo>
                <a:lnTo>
                  <a:pt x="15692" y="86699"/>
                </a:lnTo>
                <a:lnTo>
                  <a:pt x="16017" y="88755"/>
                </a:lnTo>
                <a:lnTo>
                  <a:pt x="17028" y="90126"/>
                </a:lnTo>
                <a:lnTo>
                  <a:pt x="18496" y="91041"/>
                </a:lnTo>
                <a:lnTo>
                  <a:pt x="20268" y="90856"/>
                </a:lnTo>
                <a:lnTo>
                  <a:pt x="52698" y="73704"/>
                </a:lnTo>
                <a:lnTo>
                  <a:pt x="67560" y="67435"/>
                </a:lnTo>
                <a:lnTo>
                  <a:pt x="100946" y="59660"/>
                </a:lnTo>
                <a:lnTo>
                  <a:pt x="107836" y="58266"/>
                </a:lnTo>
                <a:lnTo>
                  <a:pt x="109990" y="57100"/>
                </a:lnTo>
                <a:lnTo>
                  <a:pt x="111427" y="55529"/>
                </a:lnTo>
                <a:lnTo>
                  <a:pt x="112384" y="53688"/>
                </a:lnTo>
                <a:lnTo>
                  <a:pt x="113732" y="43512"/>
                </a:lnTo>
                <a:lnTo>
                  <a:pt x="108485" y="20942"/>
                </a:lnTo>
                <a:lnTo>
                  <a:pt x="10001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77" name="SMARTInkShape-4062"/>
          <p:cNvSpPr/>
          <p:nvPr/>
        </p:nvSpPr>
        <p:spPr bwMode="auto">
          <a:xfrm>
            <a:off x="2557463" y="1693389"/>
            <a:ext cx="21432" cy="76357"/>
          </a:xfrm>
          <a:custGeom>
            <a:avLst/>
            <a:gdLst/>
            <a:ahLst/>
            <a:cxnLst/>
            <a:rect l="0" t="0" r="0" b="0"/>
            <a:pathLst>
              <a:path w="21432" h="76357">
                <a:moveTo>
                  <a:pt x="7143" y="13967"/>
                </a:moveTo>
                <a:lnTo>
                  <a:pt x="992" y="13967"/>
                </a:lnTo>
                <a:lnTo>
                  <a:pt x="661" y="13174"/>
                </a:lnTo>
                <a:lnTo>
                  <a:pt x="2" y="0"/>
                </a:lnTo>
                <a:lnTo>
                  <a:pt x="0" y="32397"/>
                </a:lnTo>
                <a:lnTo>
                  <a:pt x="793" y="64984"/>
                </a:lnTo>
                <a:lnTo>
                  <a:pt x="6150" y="76356"/>
                </a:lnTo>
                <a:lnTo>
                  <a:pt x="7275" y="76197"/>
                </a:lnTo>
                <a:lnTo>
                  <a:pt x="10641" y="73904"/>
                </a:lnTo>
                <a:lnTo>
                  <a:pt x="12667" y="68122"/>
                </a:lnTo>
                <a:lnTo>
                  <a:pt x="15924" y="55942"/>
                </a:lnTo>
                <a:lnTo>
                  <a:pt x="21431" y="425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78" name="SMARTInkShape-4063"/>
          <p:cNvSpPr/>
          <p:nvPr/>
        </p:nvSpPr>
        <p:spPr bwMode="auto">
          <a:xfrm>
            <a:off x="3893438" y="1721644"/>
            <a:ext cx="185644" cy="100013"/>
          </a:xfrm>
          <a:custGeom>
            <a:avLst/>
            <a:gdLst/>
            <a:ahLst/>
            <a:cxnLst/>
            <a:rect l="0" t="0" r="0" b="0"/>
            <a:pathLst>
              <a:path w="185644" h="100013">
                <a:moveTo>
                  <a:pt x="14193" y="100012"/>
                </a:moveTo>
                <a:lnTo>
                  <a:pt x="10401" y="100012"/>
                </a:lnTo>
                <a:lnTo>
                  <a:pt x="9284" y="99219"/>
                </a:lnTo>
                <a:lnTo>
                  <a:pt x="8539" y="97896"/>
                </a:lnTo>
                <a:lnTo>
                  <a:pt x="8042" y="96220"/>
                </a:lnTo>
                <a:lnTo>
                  <a:pt x="6918" y="95103"/>
                </a:lnTo>
                <a:lnTo>
                  <a:pt x="3551" y="93861"/>
                </a:lnTo>
                <a:lnTo>
                  <a:pt x="2336" y="92737"/>
                </a:lnTo>
                <a:lnTo>
                  <a:pt x="0" y="86045"/>
                </a:lnTo>
                <a:lnTo>
                  <a:pt x="13650" y="85753"/>
                </a:lnTo>
                <a:lnTo>
                  <a:pt x="42216" y="91383"/>
                </a:lnTo>
                <a:lnTo>
                  <a:pt x="73296" y="92428"/>
                </a:lnTo>
                <a:lnTo>
                  <a:pt x="107641" y="90621"/>
                </a:lnTo>
                <a:lnTo>
                  <a:pt x="138719" y="82942"/>
                </a:lnTo>
                <a:lnTo>
                  <a:pt x="154469" y="74169"/>
                </a:lnTo>
                <a:lnTo>
                  <a:pt x="166761" y="62333"/>
                </a:lnTo>
                <a:lnTo>
                  <a:pt x="178814" y="38489"/>
                </a:lnTo>
                <a:lnTo>
                  <a:pt x="18564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79" name="SMARTInkShape-4064"/>
          <p:cNvSpPr/>
          <p:nvPr/>
        </p:nvSpPr>
        <p:spPr bwMode="auto">
          <a:xfrm>
            <a:off x="2364581" y="1800640"/>
            <a:ext cx="200026" cy="42449"/>
          </a:xfrm>
          <a:custGeom>
            <a:avLst/>
            <a:gdLst/>
            <a:ahLst/>
            <a:cxnLst/>
            <a:rect l="0" t="0" r="0" b="0"/>
            <a:pathLst>
              <a:path w="200026" h="42449">
                <a:moveTo>
                  <a:pt x="0" y="35304"/>
                </a:moveTo>
                <a:lnTo>
                  <a:pt x="0" y="31511"/>
                </a:lnTo>
                <a:lnTo>
                  <a:pt x="794" y="30394"/>
                </a:lnTo>
                <a:lnTo>
                  <a:pt x="2117" y="29649"/>
                </a:lnTo>
                <a:lnTo>
                  <a:pt x="6850" y="28247"/>
                </a:lnTo>
                <a:lnTo>
                  <a:pt x="38609" y="28160"/>
                </a:lnTo>
                <a:lnTo>
                  <a:pt x="68657" y="28160"/>
                </a:lnTo>
                <a:lnTo>
                  <a:pt x="104373" y="22457"/>
                </a:lnTo>
                <a:lnTo>
                  <a:pt x="137298" y="13687"/>
                </a:lnTo>
                <a:lnTo>
                  <a:pt x="171362" y="2736"/>
                </a:lnTo>
                <a:lnTo>
                  <a:pt x="187480" y="0"/>
                </a:lnTo>
                <a:lnTo>
                  <a:pt x="192597" y="12469"/>
                </a:lnTo>
                <a:lnTo>
                  <a:pt x="200025" y="4244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192" name="SMARTInkShape-Group830"/>
          <p:cNvGrpSpPr/>
          <p:nvPr/>
        </p:nvGrpSpPr>
        <p:grpSpPr>
          <a:xfrm>
            <a:off x="6758377" y="478631"/>
            <a:ext cx="2115258" cy="924711"/>
            <a:chOff x="6758377" y="478631"/>
            <a:chExt cx="2115258" cy="924711"/>
          </a:xfrm>
        </p:grpSpPr>
        <p:sp>
          <p:nvSpPr>
            <p:cNvPr id="2539180" name="SMARTInkShape-4065"/>
            <p:cNvSpPr/>
            <p:nvPr/>
          </p:nvSpPr>
          <p:spPr bwMode="auto">
            <a:xfrm>
              <a:off x="8522782" y="478631"/>
              <a:ext cx="350853" cy="250500"/>
            </a:xfrm>
            <a:custGeom>
              <a:avLst/>
              <a:gdLst/>
              <a:ahLst/>
              <a:cxnLst/>
              <a:rect l="0" t="0" r="0" b="0"/>
              <a:pathLst>
                <a:path w="350853" h="250500">
                  <a:moveTo>
                    <a:pt x="135443" y="0"/>
                  </a:moveTo>
                  <a:lnTo>
                    <a:pt x="135443" y="3793"/>
                  </a:lnTo>
                  <a:lnTo>
                    <a:pt x="134649" y="4910"/>
                  </a:lnTo>
                  <a:lnTo>
                    <a:pt x="133326" y="5655"/>
                  </a:lnTo>
                  <a:lnTo>
                    <a:pt x="131650" y="6151"/>
                  </a:lnTo>
                  <a:lnTo>
                    <a:pt x="101651" y="27703"/>
                  </a:lnTo>
                  <a:lnTo>
                    <a:pt x="82966" y="56155"/>
                  </a:lnTo>
                  <a:lnTo>
                    <a:pt x="63988" y="89762"/>
                  </a:lnTo>
                  <a:lnTo>
                    <a:pt x="49713" y="120523"/>
                  </a:lnTo>
                  <a:lnTo>
                    <a:pt x="37546" y="151863"/>
                  </a:lnTo>
                  <a:lnTo>
                    <a:pt x="28914" y="182051"/>
                  </a:lnTo>
                  <a:lnTo>
                    <a:pt x="18886" y="209792"/>
                  </a:lnTo>
                  <a:lnTo>
                    <a:pt x="18844" y="214474"/>
                  </a:lnTo>
                  <a:lnTo>
                    <a:pt x="20404" y="218389"/>
                  </a:lnTo>
                  <a:lnTo>
                    <a:pt x="25577" y="224062"/>
                  </a:lnTo>
                  <a:lnTo>
                    <a:pt x="30522" y="226583"/>
                  </a:lnTo>
                  <a:lnTo>
                    <a:pt x="32952" y="225668"/>
                  </a:lnTo>
                  <a:lnTo>
                    <a:pt x="37768" y="220418"/>
                  </a:lnTo>
                  <a:lnTo>
                    <a:pt x="44943" y="204745"/>
                  </a:lnTo>
                  <a:lnTo>
                    <a:pt x="48775" y="172412"/>
                  </a:lnTo>
                  <a:lnTo>
                    <a:pt x="48645" y="144836"/>
                  </a:lnTo>
                  <a:lnTo>
                    <a:pt x="41892" y="109190"/>
                  </a:lnTo>
                  <a:lnTo>
                    <a:pt x="36707" y="78983"/>
                  </a:lnTo>
                  <a:lnTo>
                    <a:pt x="31567" y="56583"/>
                  </a:lnTo>
                  <a:lnTo>
                    <a:pt x="33184" y="49490"/>
                  </a:lnTo>
                  <a:lnTo>
                    <a:pt x="34727" y="47281"/>
                  </a:lnTo>
                  <a:lnTo>
                    <a:pt x="36549" y="45808"/>
                  </a:lnTo>
                  <a:lnTo>
                    <a:pt x="38557" y="44826"/>
                  </a:lnTo>
                  <a:lnTo>
                    <a:pt x="39897" y="43378"/>
                  </a:lnTo>
                  <a:lnTo>
                    <a:pt x="41781" y="39135"/>
                  </a:lnTo>
                  <a:lnTo>
                    <a:pt x="42046" y="39584"/>
                  </a:lnTo>
                  <a:lnTo>
                    <a:pt x="42222" y="40677"/>
                  </a:lnTo>
                  <a:lnTo>
                    <a:pt x="43133" y="41405"/>
                  </a:lnTo>
                  <a:lnTo>
                    <a:pt x="48208" y="43225"/>
                  </a:lnTo>
                  <a:lnTo>
                    <a:pt x="61267" y="50548"/>
                  </a:lnTo>
                  <a:lnTo>
                    <a:pt x="90099" y="59639"/>
                  </a:lnTo>
                  <a:lnTo>
                    <a:pt x="124654" y="66707"/>
                  </a:lnTo>
                  <a:lnTo>
                    <a:pt x="157470" y="70036"/>
                  </a:lnTo>
                  <a:lnTo>
                    <a:pt x="191094" y="71022"/>
                  </a:lnTo>
                  <a:lnTo>
                    <a:pt x="218607" y="71315"/>
                  </a:lnTo>
                  <a:lnTo>
                    <a:pt x="254147" y="76323"/>
                  </a:lnTo>
                  <a:lnTo>
                    <a:pt x="287037" y="78135"/>
                  </a:lnTo>
                  <a:lnTo>
                    <a:pt x="320081" y="82286"/>
                  </a:lnTo>
                  <a:lnTo>
                    <a:pt x="346867" y="87389"/>
                  </a:lnTo>
                  <a:lnTo>
                    <a:pt x="350211" y="89216"/>
                  </a:lnTo>
                  <a:lnTo>
                    <a:pt x="350852" y="91227"/>
                  </a:lnTo>
                  <a:lnTo>
                    <a:pt x="349693" y="93362"/>
                  </a:lnTo>
                  <a:lnTo>
                    <a:pt x="347333" y="95579"/>
                  </a:lnTo>
                  <a:lnTo>
                    <a:pt x="319144" y="100724"/>
                  </a:lnTo>
                  <a:lnTo>
                    <a:pt x="295669" y="107208"/>
                  </a:lnTo>
                  <a:lnTo>
                    <a:pt x="263010" y="115382"/>
                  </a:lnTo>
                  <a:lnTo>
                    <a:pt x="244300" y="119784"/>
                  </a:lnTo>
                  <a:lnTo>
                    <a:pt x="224683" y="125100"/>
                  </a:lnTo>
                  <a:lnTo>
                    <a:pt x="204461" y="131025"/>
                  </a:lnTo>
                  <a:lnTo>
                    <a:pt x="183837" y="137356"/>
                  </a:lnTo>
                  <a:lnTo>
                    <a:pt x="163737" y="144752"/>
                  </a:lnTo>
                  <a:lnTo>
                    <a:pt x="143987" y="152858"/>
                  </a:lnTo>
                  <a:lnTo>
                    <a:pt x="124470" y="161437"/>
                  </a:lnTo>
                  <a:lnTo>
                    <a:pt x="105903" y="169537"/>
                  </a:lnTo>
                  <a:lnTo>
                    <a:pt x="70455" y="184887"/>
                  </a:lnTo>
                  <a:lnTo>
                    <a:pt x="42531" y="201764"/>
                  </a:lnTo>
                  <a:lnTo>
                    <a:pt x="11076" y="224882"/>
                  </a:lnTo>
                  <a:lnTo>
                    <a:pt x="2526" y="230884"/>
                  </a:lnTo>
                  <a:lnTo>
                    <a:pt x="0" y="236473"/>
                  </a:lnTo>
                  <a:lnTo>
                    <a:pt x="1491" y="241786"/>
                  </a:lnTo>
                  <a:lnTo>
                    <a:pt x="5661" y="246916"/>
                  </a:lnTo>
                  <a:lnTo>
                    <a:pt x="25110" y="250499"/>
                  </a:lnTo>
                  <a:lnTo>
                    <a:pt x="52274" y="247858"/>
                  </a:lnTo>
                  <a:lnTo>
                    <a:pt x="82869" y="238747"/>
                  </a:lnTo>
                  <a:lnTo>
                    <a:pt x="117104" y="226760"/>
                  </a:lnTo>
                  <a:lnTo>
                    <a:pt x="147136" y="215876"/>
                  </a:lnTo>
                  <a:lnTo>
                    <a:pt x="171162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1" name="SMARTInkShape-4066"/>
            <p:cNvSpPr/>
            <p:nvPr/>
          </p:nvSpPr>
          <p:spPr bwMode="auto">
            <a:xfrm>
              <a:off x="8658225" y="557213"/>
              <a:ext cx="135062" cy="725381"/>
            </a:xfrm>
            <a:custGeom>
              <a:avLst/>
              <a:gdLst/>
              <a:ahLst/>
              <a:cxnLst/>
              <a:rect l="0" t="0" r="0" b="0"/>
              <a:pathLst>
                <a:path w="135062" h="725381">
                  <a:moveTo>
                    <a:pt x="21431" y="707231"/>
                  </a:moveTo>
                  <a:lnTo>
                    <a:pt x="21431" y="711023"/>
                  </a:lnTo>
                  <a:lnTo>
                    <a:pt x="19314" y="715002"/>
                  </a:lnTo>
                  <a:lnTo>
                    <a:pt x="17638" y="717174"/>
                  </a:lnTo>
                  <a:lnTo>
                    <a:pt x="17315" y="718622"/>
                  </a:lnTo>
                  <a:lnTo>
                    <a:pt x="17893" y="719587"/>
                  </a:lnTo>
                  <a:lnTo>
                    <a:pt x="19072" y="720231"/>
                  </a:lnTo>
                  <a:lnTo>
                    <a:pt x="19858" y="721454"/>
                  </a:lnTo>
                  <a:lnTo>
                    <a:pt x="20732" y="724929"/>
                  </a:lnTo>
                  <a:lnTo>
                    <a:pt x="23347" y="725380"/>
                  </a:lnTo>
                  <a:lnTo>
                    <a:pt x="37609" y="722221"/>
                  </a:lnTo>
                  <a:lnTo>
                    <a:pt x="61286" y="709810"/>
                  </a:lnTo>
                  <a:lnTo>
                    <a:pt x="77245" y="696471"/>
                  </a:lnTo>
                  <a:lnTo>
                    <a:pt x="99616" y="665061"/>
                  </a:lnTo>
                  <a:lnTo>
                    <a:pt x="114124" y="636630"/>
                  </a:lnTo>
                  <a:lnTo>
                    <a:pt x="124276" y="603357"/>
                  </a:lnTo>
                  <a:lnTo>
                    <a:pt x="128095" y="585594"/>
                  </a:lnTo>
                  <a:lnTo>
                    <a:pt x="130640" y="566608"/>
                  </a:lnTo>
                  <a:lnTo>
                    <a:pt x="132337" y="546807"/>
                  </a:lnTo>
                  <a:lnTo>
                    <a:pt x="133469" y="526463"/>
                  </a:lnTo>
                  <a:lnTo>
                    <a:pt x="134223" y="504169"/>
                  </a:lnTo>
                  <a:lnTo>
                    <a:pt x="134726" y="480575"/>
                  </a:lnTo>
                  <a:lnTo>
                    <a:pt x="135061" y="456114"/>
                  </a:lnTo>
                  <a:lnTo>
                    <a:pt x="134491" y="431076"/>
                  </a:lnTo>
                  <a:lnTo>
                    <a:pt x="133317" y="405653"/>
                  </a:lnTo>
                  <a:lnTo>
                    <a:pt x="131740" y="379972"/>
                  </a:lnTo>
                  <a:lnTo>
                    <a:pt x="129102" y="354121"/>
                  </a:lnTo>
                  <a:lnTo>
                    <a:pt x="125755" y="328156"/>
                  </a:lnTo>
                  <a:lnTo>
                    <a:pt x="121937" y="302114"/>
                  </a:lnTo>
                  <a:lnTo>
                    <a:pt x="117804" y="277609"/>
                  </a:lnTo>
                  <a:lnTo>
                    <a:pt x="113461" y="254129"/>
                  </a:lnTo>
                  <a:lnTo>
                    <a:pt x="108978" y="231332"/>
                  </a:lnTo>
                  <a:lnTo>
                    <a:pt x="104401" y="209783"/>
                  </a:lnTo>
                  <a:lnTo>
                    <a:pt x="99764" y="189068"/>
                  </a:lnTo>
                  <a:lnTo>
                    <a:pt x="95084" y="168908"/>
                  </a:lnTo>
                  <a:lnTo>
                    <a:pt x="85651" y="135924"/>
                  </a:lnTo>
                  <a:lnTo>
                    <a:pt x="75374" y="108035"/>
                  </a:lnTo>
                  <a:lnTo>
                    <a:pt x="62868" y="82411"/>
                  </a:lnTo>
                  <a:lnTo>
                    <a:pt x="42441" y="53257"/>
                  </a:lnTo>
                  <a:lnTo>
                    <a:pt x="10720" y="18872"/>
                  </a:lnTo>
                  <a:lnTo>
                    <a:pt x="3529" y="14852"/>
                  </a:lnTo>
                  <a:lnTo>
                    <a:pt x="40" y="7246"/>
                  </a:lnTo>
                  <a:lnTo>
                    <a:pt x="3" y="1330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2" name="SMARTInkShape-4067"/>
            <p:cNvSpPr/>
            <p:nvPr/>
          </p:nvSpPr>
          <p:spPr bwMode="auto">
            <a:xfrm>
              <a:off x="8258732" y="1143000"/>
              <a:ext cx="298964" cy="194470"/>
            </a:xfrm>
            <a:custGeom>
              <a:avLst/>
              <a:gdLst/>
              <a:ahLst/>
              <a:cxnLst/>
              <a:rect l="0" t="0" r="0" b="0"/>
              <a:pathLst>
                <a:path w="298964" h="194470">
                  <a:moveTo>
                    <a:pt x="106599" y="0"/>
                  </a:moveTo>
                  <a:lnTo>
                    <a:pt x="99015" y="3792"/>
                  </a:lnTo>
                  <a:lnTo>
                    <a:pt x="73014" y="36679"/>
                  </a:lnTo>
                  <a:lnTo>
                    <a:pt x="51317" y="65019"/>
                  </a:lnTo>
                  <a:lnTo>
                    <a:pt x="32363" y="98552"/>
                  </a:lnTo>
                  <a:lnTo>
                    <a:pt x="16694" y="129830"/>
                  </a:lnTo>
                  <a:lnTo>
                    <a:pt x="3674" y="163141"/>
                  </a:lnTo>
                  <a:lnTo>
                    <a:pt x="0" y="192287"/>
                  </a:lnTo>
                  <a:lnTo>
                    <a:pt x="1402" y="194072"/>
                  </a:lnTo>
                  <a:lnTo>
                    <a:pt x="3924" y="194469"/>
                  </a:lnTo>
                  <a:lnTo>
                    <a:pt x="15058" y="191235"/>
                  </a:lnTo>
                  <a:lnTo>
                    <a:pt x="24639" y="185800"/>
                  </a:lnTo>
                  <a:lnTo>
                    <a:pt x="52310" y="158674"/>
                  </a:lnTo>
                  <a:lnTo>
                    <a:pt x="76755" y="126919"/>
                  </a:lnTo>
                  <a:lnTo>
                    <a:pt x="99080" y="92374"/>
                  </a:lnTo>
                  <a:lnTo>
                    <a:pt x="118659" y="59120"/>
                  </a:lnTo>
                  <a:lnTo>
                    <a:pt x="135704" y="27024"/>
                  </a:lnTo>
                  <a:lnTo>
                    <a:pt x="140358" y="18061"/>
                  </a:lnTo>
                  <a:lnTo>
                    <a:pt x="132203" y="48240"/>
                  </a:lnTo>
                  <a:lnTo>
                    <a:pt x="118242" y="83936"/>
                  </a:lnTo>
                  <a:lnTo>
                    <a:pt x="109134" y="119444"/>
                  </a:lnTo>
                  <a:lnTo>
                    <a:pt x="101168" y="154243"/>
                  </a:lnTo>
                  <a:lnTo>
                    <a:pt x="100597" y="157598"/>
                  </a:lnTo>
                  <a:lnTo>
                    <a:pt x="101010" y="159834"/>
                  </a:lnTo>
                  <a:lnTo>
                    <a:pt x="102079" y="161325"/>
                  </a:lnTo>
                  <a:lnTo>
                    <a:pt x="103586" y="162318"/>
                  </a:lnTo>
                  <a:lnTo>
                    <a:pt x="113291" y="163717"/>
                  </a:lnTo>
                  <a:lnTo>
                    <a:pt x="121744" y="159811"/>
                  </a:lnTo>
                  <a:lnTo>
                    <a:pt x="149721" y="134199"/>
                  </a:lnTo>
                  <a:lnTo>
                    <a:pt x="175376" y="99811"/>
                  </a:lnTo>
                  <a:lnTo>
                    <a:pt x="196621" y="80811"/>
                  </a:lnTo>
                  <a:lnTo>
                    <a:pt x="197570" y="81655"/>
                  </a:lnTo>
                  <a:lnTo>
                    <a:pt x="198906" y="90428"/>
                  </a:lnTo>
                  <a:lnTo>
                    <a:pt x="198508" y="103875"/>
                  </a:lnTo>
                  <a:lnTo>
                    <a:pt x="189503" y="136240"/>
                  </a:lnTo>
                  <a:lnTo>
                    <a:pt x="181768" y="168695"/>
                  </a:lnTo>
                  <a:lnTo>
                    <a:pt x="178365" y="177725"/>
                  </a:lnTo>
                  <a:lnTo>
                    <a:pt x="208573" y="148043"/>
                  </a:lnTo>
                  <a:lnTo>
                    <a:pt x="234781" y="115350"/>
                  </a:lnTo>
                  <a:lnTo>
                    <a:pt x="256068" y="80435"/>
                  </a:lnTo>
                  <a:lnTo>
                    <a:pt x="275449" y="50397"/>
                  </a:lnTo>
                  <a:lnTo>
                    <a:pt x="283772" y="46211"/>
                  </a:lnTo>
                  <a:lnTo>
                    <a:pt x="287421" y="46683"/>
                  </a:lnTo>
                  <a:lnTo>
                    <a:pt x="290647" y="48584"/>
                  </a:lnTo>
                  <a:lnTo>
                    <a:pt x="293591" y="51439"/>
                  </a:lnTo>
                  <a:lnTo>
                    <a:pt x="296863" y="60962"/>
                  </a:lnTo>
                  <a:lnTo>
                    <a:pt x="298963" y="86478"/>
                  </a:lnTo>
                  <a:lnTo>
                    <a:pt x="295535" y="103587"/>
                  </a:lnTo>
                  <a:lnTo>
                    <a:pt x="287265" y="122797"/>
                  </a:lnTo>
                  <a:lnTo>
                    <a:pt x="278455" y="135180"/>
                  </a:lnTo>
                  <a:lnTo>
                    <a:pt x="278169" y="131776"/>
                  </a:lnTo>
                  <a:lnTo>
                    <a:pt x="280220" y="127888"/>
                  </a:lnTo>
                  <a:lnTo>
                    <a:pt x="288004" y="115132"/>
                  </a:lnTo>
                  <a:lnTo>
                    <a:pt x="291052" y="105727"/>
                  </a:lnTo>
                  <a:lnTo>
                    <a:pt x="291957" y="97913"/>
                  </a:lnTo>
                  <a:lnTo>
                    <a:pt x="291290" y="96232"/>
                  </a:lnTo>
                  <a:lnTo>
                    <a:pt x="290051" y="95111"/>
                  </a:lnTo>
                  <a:lnTo>
                    <a:pt x="286558" y="93865"/>
                  </a:lnTo>
                  <a:lnTo>
                    <a:pt x="282360" y="93312"/>
                  </a:lnTo>
                  <a:lnTo>
                    <a:pt x="280923" y="93958"/>
                  </a:lnTo>
                  <a:lnTo>
                    <a:pt x="279965" y="95182"/>
                  </a:lnTo>
                  <a:lnTo>
                    <a:pt x="278901" y="98659"/>
                  </a:lnTo>
                  <a:lnTo>
                    <a:pt x="278428" y="102851"/>
                  </a:lnTo>
                  <a:lnTo>
                    <a:pt x="279095" y="104286"/>
                  </a:lnTo>
                  <a:lnTo>
                    <a:pt x="280334" y="105243"/>
                  </a:lnTo>
                  <a:lnTo>
                    <a:pt x="285193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3" name="SMARTInkShape-4068"/>
            <p:cNvSpPr/>
            <p:nvPr/>
          </p:nvSpPr>
          <p:spPr bwMode="auto">
            <a:xfrm>
              <a:off x="8093869" y="1152093"/>
              <a:ext cx="189512" cy="185641"/>
            </a:xfrm>
            <a:custGeom>
              <a:avLst/>
              <a:gdLst/>
              <a:ahLst/>
              <a:cxnLst/>
              <a:rect l="0" t="0" r="0" b="0"/>
              <a:pathLst>
                <a:path w="189512" h="185641">
                  <a:moveTo>
                    <a:pt x="0" y="90920"/>
                  </a:moveTo>
                  <a:lnTo>
                    <a:pt x="0" y="94712"/>
                  </a:lnTo>
                  <a:lnTo>
                    <a:pt x="2117" y="98690"/>
                  </a:lnTo>
                  <a:lnTo>
                    <a:pt x="9943" y="107712"/>
                  </a:lnTo>
                  <a:lnTo>
                    <a:pt x="18706" y="110289"/>
                  </a:lnTo>
                  <a:lnTo>
                    <a:pt x="31333" y="110641"/>
                  </a:lnTo>
                  <a:lnTo>
                    <a:pt x="57085" y="106376"/>
                  </a:lnTo>
                  <a:lnTo>
                    <a:pt x="88704" y="99291"/>
                  </a:lnTo>
                  <a:lnTo>
                    <a:pt x="118534" y="86697"/>
                  </a:lnTo>
                  <a:lnTo>
                    <a:pt x="146687" y="68237"/>
                  </a:lnTo>
                  <a:lnTo>
                    <a:pt x="181507" y="33605"/>
                  </a:lnTo>
                  <a:lnTo>
                    <a:pt x="187825" y="21525"/>
                  </a:lnTo>
                  <a:lnTo>
                    <a:pt x="189511" y="16082"/>
                  </a:lnTo>
                  <a:lnTo>
                    <a:pt x="189046" y="11659"/>
                  </a:lnTo>
                  <a:lnTo>
                    <a:pt x="187150" y="7917"/>
                  </a:lnTo>
                  <a:lnTo>
                    <a:pt x="184298" y="4628"/>
                  </a:lnTo>
                  <a:lnTo>
                    <a:pt x="174779" y="974"/>
                  </a:lnTo>
                  <a:lnTo>
                    <a:pt x="168907" y="0"/>
                  </a:lnTo>
                  <a:lnTo>
                    <a:pt x="162611" y="1731"/>
                  </a:lnTo>
                  <a:lnTo>
                    <a:pt x="149265" y="10005"/>
                  </a:lnTo>
                  <a:lnTo>
                    <a:pt x="121295" y="41217"/>
                  </a:lnTo>
                  <a:lnTo>
                    <a:pt x="100762" y="73371"/>
                  </a:lnTo>
                  <a:lnTo>
                    <a:pt x="85065" y="107239"/>
                  </a:lnTo>
                  <a:lnTo>
                    <a:pt x="75828" y="136942"/>
                  </a:lnTo>
                  <a:lnTo>
                    <a:pt x="73532" y="160383"/>
                  </a:lnTo>
                  <a:lnTo>
                    <a:pt x="75808" y="172328"/>
                  </a:lnTo>
                  <a:lnTo>
                    <a:pt x="81582" y="180811"/>
                  </a:lnTo>
                  <a:lnTo>
                    <a:pt x="85344" y="184185"/>
                  </a:lnTo>
                  <a:lnTo>
                    <a:pt x="90233" y="185640"/>
                  </a:lnTo>
                  <a:lnTo>
                    <a:pt x="108492" y="183896"/>
                  </a:lnTo>
                  <a:lnTo>
                    <a:pt x="129776" y="176765"/>
                  </a:lnTo>
                  <a:lnTo>
                    <a:pt x="155045" y="159482"/>
                  </a:lnTo>
                  <a:lnTo>
                    <a:pt x="185737" y="126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4" name="SMARTInkShape-4069"/>
            <p:cNvSpPr/>
            <p:nvPr/>
          </p:nvSpPr>
          <p:spPr bwMode="auto">
            <a:xfrm>
              <a:off x="8088257" y="928688"/>
              <a:ext cx="41332" cy="443438"/>
            </a:xfrm>
            <a:custGeom>
              <a:avLst/>
              <a:gdLst/>
              <a:ahLst/>
              <a:cxnLst/>
              <a:rect l="0" t="0" r="0" b="0"/>
              <a:pathLst>
                <a:path w="41332" h="443438">
                  <a:moveTo>
                    <a:pt x="27043" y="0"/>
                  </a:moveTo>
                  <a:lnTo>
                    <a:pt x="27043" y="3792"/>
                  </a:lnTo>
                  <a:lnTo>
                    <a:pt x="20892" y="34320"/>
                  </a:lnTo>
                  <a:lnTo>
                    <a:pt x="20194" y="68112"/>
                  </a:lnTo>
                  <a:lnTo>
                    <a:pt x="17913" y="98799"/>
                  </a:lnTo>
                  <a:lnTo>
                    <a:pt x="14255" y="133604"/>
                  </a:lnTo>
                  <a:lnTo>
                    <a:pt x="12167" y="151776"/>
                  </a:lnTo>
                  <a:lnTo>
                    <a:pt x="9982" y="170240"/>
                  </a:lnTo>
                  <a:lnTo>
                    <a:pt x="8526" y="189693"/>
                  </a:lnTo>
                  <a:lnTo>
                    <a:pt x="7554" y="209806"/>
                  </a:lnTo>
                  <a:lnTo>
                    <a:pt x="6907" y="230358"/>
                  </a:lnTo>
                  <a:lnTo>
                    <a:pt x="5682" y="251203"/>
                  </a:lnTo>
                  <a:lnTo>
                    <a:pt x="4071" y="272243"/>
                  </a:lnTo>
                  <a:lnTo>
                    <a:pt x="2203" y="293414"/>
                  </a:lnTo>
                  <a:lnTo>
                    <a:pt x="958" y="313084"/>
                  </a:lnTo>
                  <a:lnTo>
                    <a:pt x="128" y="331754"/>
                  </a:lnTo>
                  <a:lnTo>
                    <a:pt x="0" y="365727"/>
                  </a:lnTo>
                  <a:lnTo>
                    <a:pt x="2588" y="394055"/>
                  </a:lnTo>
                  <a:lnTo>
                    <a:pt x="8508" y="424732"/>
                  </a:lnTo>
                  <a:lnTo>
                    <a:pt x="15101" y="436949"/>
                  </a:lnTo>
                  <a:lnTo>
                    <a:pt x="19082" y="441318"/>
                  </a:lnTo>
                  <a:lnTo>
                    <a:pt x="23323" y="443437"/>
                  </a:lnTo>
                  <a:lnTo>
                    <a:pt x="41331" y="4429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5" name="SMARTInkShape-4070"/>
            <p:cNvSpPr/>
            <p:nvPr/>
          </p:nvSpPr>
          <p:spPr bwMode="auto">
            <a:xfrm>
              <a:off x="7873908" y="1193153"/>
              <a:ext cx="139303" cy="168325"/>
            </a:xfrm>
            <a:custGeom>
              <a:avLst/>
              <a:gdLst/>
              <a:ahLst/>
              <a:cxnLst/>
              <a:rect l="0" t="0" r="0" b="0"/>
              <a:pathLst>
                <a:path w="139303" h="168325">
                  <a:moveTo>
                    <a:pt x="48511" y="6997"/>
                  </a:moveTo>
                  <a:lnTo>
                    <a:pt x="37662" y="6997"/>
                  </a:lnTo>
                  <a:lnTo>
                    <a:pt x="33635" y="11230"/>
                  </a:lnTo>
                  <a:lnTo>
                    <a:pt x="14230" y="43715"/>
                  </a:lnTo>
                  <a:lnTo>
                    <a:pt x="3551" y="75280"/>
                  </a:lnTo>
                  <a:lnTo>
                    <a:pt x="0" y="102724"/>
                  </a:lnTo>
                  <a:lnTo>
                    <a:pt x="3403" y="119392"/>
                  </a:lnTo>
                  <a:lnTo>
                    <a:pt x="14243" y="140047"/>
                  </a:lnTo>
                  <a:lnTo>
                    <a:pt x="18522" y="145703"/>
                  </a:lnTo>
                  <a:lnTo>
                    <a:pt x="43506" y="161249"/>
                  </a:lnTo>
                  <a:lnTo>
                    <a:pt x="72251" y="168324"/>
                  </a:lnTo>
                  <a:lnTo>
                    <a:pt x="91341" y="165746"/>
                  </a:lnTo>
                  <a:lnTo>
                    <a:pt x="108822" y="158514"/>
                  </a:lnTo>
                  <a:lnTo>
                    <a:pt x="121882" y="147363"/>
                  </a:lnTo>
                  <a:lnTo>
                    <a:pt x="134368" y="123905"/>
                  </a:lnTo>
                  <a:lnTo>
                    <a:pt x="139302" y="89261"/>
                  </a:lnTo>
                  <a:lnTo>
                    <a:pt x="138339" y="64726"/>
                  </a:lnTo>
                  <a:lnTo>
                    <a:pt x="133678" y="42179"/>
                  </a:lnTo>
                  <a:lnTo>
                    <a:pt x="123670" y="24221"/>
                  </a:lnTo>
                  <a:lnTo>
                    <a:pt x="104647" y="4516"/>
                  </a:lnTo>
                  <a:lnTo>
                    <a:pt x="97047" y="1374"/>
                  </a:lnTo>
                  <a:lnTo>
                    <a:pt x="80137" y="0"/>
                  </a:lnTo>
                  <a:lnTo>
                    <a:pt x="66271" y="4152"/>
                  </a:lnTo>
                  <a:lnTo>
                    <a:pt x="54817" y="12082"/>
                  </a:lnTo>
                  <a:lnTo>
                    <a:pt x="44434" y="23545"/>
                  </a:lnTo>
                  <a:lnTo>
                    <a:pt x="38762" y="36576"/>
                  </a:lnTo>
                  <a:lnTo>
                    <a:pt x="37249" y="43385"/>
                  </a:lnTo>
                  <a:lnTo>
                    <a:pt x="38621" y="50306"/>
                  </a:lnTo>
                  <a:lnTo>
                    <a:pt x="46497" y="64345"/>
                  </a:lnTo>
                  <a:lnTo>
                    <a:pt x="60526" y="78052"/>
                  </a:lnTo>
                  <a:lnTo>
                    <a:pt x="98517" y="92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6" name="SMARTInkShape-4071"/>
            <p:cNvSpPr/>
            <p:nvPr/>
          </p:nvSpPr>
          <p:spPr bwMode="auto">
            <a:xfrm>
              <a:off x="6758377" y="1007269"/>
              <a:ext cx="285362" cy="396073"/>
            </a:xfrm>
            <a:custGeom>
              <a:avLst/>
              <a:gdLst/>
              <a:ahLst/>
              <a:cxnLst/>
              <a:rect l="0" t="0" r="0" b="0"/>
              <a:pathLst>
                <a:path w="285362" h="396073">
                  <a:moveTo>
                    <a:pt x="49617" y="0"/>
                  </a:moveTo>
                  <a:lnTo>
                    <a:pt x="38975" y="0"/>
                  </a:lnTo>
                  <a:lnTo>
                    <a:pt x="34833" y="2116"/>
                  </a:lnTo>
                  <a:lnTo>
                    <a:pt x="32617" y="3792"/>
                  </a:lnTo>
                  <a:lnTo>
                    <a:pt x="30155" y="12004"/>
                  </a:lnTo>
                  <a:lnTo>
                    <a:pt x="24783" y="40471"/>
                  </a:lnTo>
                  <a:lnTo>
                    <a:pt x="22150" y="67377"/>
                  </a:lnTo>
                  <a:lnTo>
                    <a:pt x="21370" y="103043"/>
                  </a:lnTo>
                  <a:lnTo>
                    <a:pt x="21187" y="127817"/>
                  </a:lnTo>
                  <a:lnTo>
                    <a:pt x="21106" y="152058"/>
                  </a:lnTo>
                  <a:lnTo>
                    <a:pt x="20267" y="187223"/>
                  </a:lnTo>
                  <a:lnTo>
                    <a:pt x="16138" y="218104"/>
                  </a:lnTo>
                  <a:lnTo>
                    <a:pt x="12224" y="252750"/>
                  </a:lnTo>
                  <a:lnTo>
                    <a:pt x="924" y="282669"/>
                  </a:lnTo>
                  <a:lnTo>
                    <a:pt x="486" y="282108"/>
                  </a:lnTo>
                  <a:lnTo>
                    <a:pt x="0" y="277252"/>
                  </a:lnTo>
                  <a:lnTo>
                    <a:pt x="11094" y="248999"/>
                  </a:lnTo>
                  <a:lnTo>
                    <a:pt x="24797" y="217358"/>
                  </a:lnTo>
                  <a:lnTo>
                    <a:pt x="45174" y="182847"/>
                  </a:lnTo>
                  <a:lnTo>
                    <a:pt x="74846" y="149074"/>
                  </a:lnTo>
                  <a:lnTo>
                    <a:pt x="94432" y="131343"/>
                  </a:lnTo>
                  <a:lnTo>
                    <a:pt x="113720" y="123991"/>
                  </a:lnTo>
                  <a:lnTo>
                    <a:pt x="123308" y="123142"/>
                  </a:lnTo>
                  <a:lnTo>
                    <a:pt x="142429" y="130665"/>
                  </a:lnTo>
                  <a:lnTo>
                    <a:pt x="151973" y="137116"/>
                  </a:lnTo>
                  <a:lnTo>
                    <a:pt x="166810" y="156984"/>
                  </a:lnTo>
                  <a:lnTo>
                    <a:pt x="177903" y="184071"/>
                  </a:lnTo>
                  <a:lnTo>
                    <a:pt x="181972" y="201295"/>
                  </a:lnTo>
                  <a:lnTo>
                    <a:pt x="185479" y="219922"/>
                  </a:lnTo>
                  <a:lnTo>
                    <a:pt x="187816" y="238689"/>
                  </a:lnTo>
                  <a:lnTo>
                    <a:pt x="189375" y="257551"/>
                  </a:lnTo>
                  <a:lnTo>
                    <a:pt x="190414" y="276476"/>
                  </a:lnTo>
                  <a:lnTo>
                    <a:pt x="191569" y="310203"/>
                  </a:lnTo>
                  <a:lnTo>
                    <a:pt x="191288" y="339480"/>
                  </a:lnTo>
                  <a:lnTo>
                    <a:pt x="187461" y="372225"/>
                  </a:lnTo>
                  <a:lnTo>
                    <a:pt x="186768" y="391100"/>
                  </a:lnTo>
                  <a:lnTo>
                    <a:pt x="187882" y="394083"/>
                  </a:lnTo>
                  <a:lnTo>
                    <a:pt x="189419" y="396072"/>
                  </a:lnTo>
                  <a:lnTo>
                    <a:pt x="192031" y="395017"/>
                  </a:lnTo>
                  <a:lnTo>
                    <a:pt x="199166" y="387494"/>
                  </a:lnTo>
                  <a:lnTo>
                    <a:pt x="212108" y="362287"/>
                  </a:lnTo>
                  <a:lnTo>
                    <a:pt x="223435" y="338816"/>
                  </a:lnTo>
                  <a:lnTo>
                    <a:pt x="236407" y="310922"/>
                  </a:lnTo>
                  <a:lnTo>
                    <a:pt x="250109" y="277358"/>
                  </a:lnTo>
                  <a:lnTo>
                    <a:pt x="264137" y="243391"/>
                  </a:lnTo>
                  <a:lnTo>
                    <a:pt x="285361" y="1928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7" name="SMARTInkShape-4072"/>
            <p:cNvSpPr/>
            <p:nvPr/>
          </p:nvSpPr>
          <p:spPr bwMode="auto">
            <a:xfrm>
              <a:off x="7046127" y="1193006"/>
              <a:ext cx="108168" cy="168058"/>
            </a:xfrm>
            <a:custGeom>
              <a:avLst/>
              <a:gdLst/>
              <a:ahLst/>
              <a:cxnLst/>
              <a:rect l="0" t="0" r="0" b="0"/>
              <a:pathLst>
                <a:path w="108168" h="168058">
                  <a:moveTo>
                    <a:pt x="33329" y="0"/>
                  </a:moveTo>
                  <a:lnTo>
                    <a:pt x="21145" y="31661"/>
                  </a:lnTo>
                  <a:lnTo>
                    <a:pt x="13403" y="61857"/>
                  </a:lnTo>
                  <a:lnTo>
                    <a:pt x="2995" y="95145"/>
                  </a:lnTo>
                  <a:lnTo>
                    <a:pt x="0" y="124676"/>
                  </a:lnTo>
                  <a:lnTo>
                    <a:pt x="5697" y="154273"/>
                  </a:lnTo>
                  <a:lnTo>
                    <a:pt x="7764" y="159999"/>
                  </a:lnTo>
                  <a:lnTo>
                    <a:pt x="11523" y="163816"/>
                  </a:lnTo>
                  <a:lnTo>
                    <a:pt x="22050" y="168057"/>
                  </a:lnTo>
                  <a:lnTo>
                    <a:pt x="34666" y="165709"/>
                  </a:lnTo>
                  <a:lnTo>
                    <a:pt x="48211" y="158580"/>
                  </a:lnTo>
                  <a:lnTo>
                    <a:pt x="76309" y="132484"/>
                  </a:lnTo>
                  <a:lnTo>
                    <a:pt x="89737" y="113650"/>
                  </a:lnTo>
                  <a:lnTo>
                    <a:pt x="100997" y="89405"/>
                  </a:lnTo>
                  <a:lnTo>
                    <a:pt x="107060" y="64871"/>
                  </a:lnTo>
                  <a:lnTo>
                    <a:pt x="108167" y="41532"/>
                  </a:lnTo>
                  <a:lnTo>
                    <a:pt x="103368" y="20575"/>
                  </a:lnTo>
                  <a:lnTo>
                    <a:pt x="93826" y="7028"/>
                  </a:lnTo>
                  <a:lnTo>
                    <a:pt x="87948" y="2304"/>
                  </a:lnTo>
                  <a:lnTo>
                    <a:pt x="81648" y="742"/>
                  </a:lnTo>
                  <a:lnTo>
                    <a:pt x="68298" y="3241"/>
                  </a:lnTo>
                  <a:lnTo>
                    <a:pt x="43601" y="21157"/>
                  </a:lnTo>
                  <a:lnTo>
                    <a:pt x="23761" y="54158"/>
                  </a:lnTo>
                  <a:lnTo>
                    <a:pt x="7828" y="86514"/>
                  </a:lnTo>
                  <a:lnTo>
                    <a:pt x="4268" y="106449"/>
                  </a:lnTo>
                  <a:lnTo>
                    <a:pt x="6125" y="124304"/>
                  </a:lnTo>
                  <a:lnTo>
                    <a:pt x="12244" y="137532"/>
                  </a:lnTo>
                  <a:lnTo>
                    <a:pt x="16891" y="141694"/>
                  </a:lnTo>
                  <a:lnTo>
                    <a:pt x="28405" y="146319"/>
                  </a:lnTo>
                  <a:lnTo>
                    <a:pt x="34809" y="145171"/>
                  </a:lnTo>
                  <a:lnTo>
                    <a:pt x="61904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8" name="SMARTInkShape-4073"/>
            <p:cNvSpPr/>
            <p:nvPr/>
          </p:nvSpPr>
          <p:spPr bwMode="auto">
            <a:xfrm>
              <a:off x="7450931" y="1021556"/>
              <a:ext cx="28576" cy="365048"/>
            </a:xfrm>
            <a:custGeom>
              <a:avLst/>
              <a:gdLst/>
              <a:ahLst/>
              <a:cxnLst/>
              <a:rect l="0" t="0" r="0" b="0"/>
              <a:pathLst>
                <a:path w="28576" h="365048">
                  <a:moveTo>
                    <a:pt x="28575" y="0"/>
                  </a:moveTo>
                  <a:lnTo>
                    <a:pt x="22424" y="0"/>
                  </a:lnTo>
                  <a:lnTo>
                    <a:pt x="21490" y="32455"/>
                  </a:lnTo>
                  <a:lnTo>
                    <a:pt x="21457" y="54906"/>
                  </a:lnTo>
                  <a:lnTo>
                    <a:pt x="19326" y="82876"/>
                  </a:lnTo>
                  <a:lnTo>
                    <a:pt x="16527" y="115415"/>
                  </a:lnTo>
                  <a:lnTo>
                    <a:pt x="15781" y="134093"/>
                  </a:lnTo>
                  <a:lnTo>
                    <a:pt x="15283" y="153689"/>
                  </a:lnTo>
                  <a:lnTo>
                    <a:pt x="14158" y="173103"/>
                  </a:lnTo>
                  <a:lnTo>
                    <a:pt x="12613" y="192396"/>
                  </a:lnTo>
                  <a:lnTo>
                    <a:pt x="10790" y="211608"/>
                  </a:lnTo>
                  <a:lnTo>
                    <a:pt x="8781" y="229972"/>
                  </a:lnTo>
                  <a:lnTo>
                    <a:pt x="4432" y="265193"/>
                  </a:lnTo>
                  <a:lnTo>
                    <a:pt x="1970" y="295135"/>
                  </a:lnTo>
                  <a:lnTo>
                    <a:pt x="876" y="320877"/>
                  </a:lnTo>
                  <a:lnTo>
                    <a:pt x="259" y="350839"/>
                  </a:lnTo>
                  <a:lnTo>
                    <a:pt x="51" y="365047"/>
                  </a:lnTo>
                  <a:lnTo>
                    <a:pt x="34" y="364809"/>
                  </a:lnTo>
                  <a:lnTo>
                    <a:pt x="3802" y="356888"/>
                  </a:lnTo>
                  <a:lnTo>
                    <a:pt x="6154" y="329318"/>
                  </a:lnTo>
                  <a:lnTo>
                    <a:pt x="6704" y="302203"/>
                  </a:lnTo>
                  <a:lnTo>
                    <a:pt x="6155" y="269250"/>
                  </a:lnTo>
                  <a:lnTo>
                    <a:pt x="4897" y="249350"/>
                  </a:lnTo>
                  <a:lnTo>
                    <a:pt x="2176" y="214010"/>
                  </a:lnTo>
                  <a:lnTo>
                    <a:pt x="0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89" name="SMARTInkShape-4074"/>
            <p:cNvSpPr/>
            <p:nvPr/>
          </p:nvSpPr>
          <p:spPr bwMode="auto">
            <a:xfrm>
              <a:off x="7379901" y="1021556"/>
              <a:ext cx="324793" cy="361634"/>
            </a:xfrm>
            <a:custGeom>
              <a:avLst/>
              <a:gdLst/>
              <a:ahLst/>
              <a:cxnLst/>
              <a:rect l="0" t="0" r="0" b="0"/>
              <a:pathLst>
                <a:path w="324793" h="361634">
                  <a:moveTo>
                    <a:pt x="21024" y="0"/>
                  </a:moveTo>
                  <a:lnTo>
                    <a:pt x="17231" y="0"/>
                  </a:lnTo>
                  <a:lnTo>
                    <a:pt x="13253" y="2117"/>
                  </a:lnTo>
                  <a:lnTo>
                    <a:pt x="4231" y="9943"/>
                  </a:lnTo>
                  <a:lnTo>
                    <a:pt x="1655" y="16590"/>
                  </a:lnTo>
                  <a:lnTo>
                    <a:pt x="0" y="30000"/>
                  </a:lnTo>
                  <a:lnTo>
                    <a:pt x="1452" y="32700"/>
                  </a:lnTo>
                  <a:lnTo>
                    <a:pt x="11080" y="40293"/>
                  </a:lnTo>
                  <a:lnTo>
                    <a:pt x="19515" y="45160"/>
                  </a:lnTo>
                  <a:lnTo>
                    <a:pt x="44565" y="48570"/>
                  </a:lnTo>
                  <a:lnTo>
                    <a:pt x="77124" y="45789"/>
                  </a:lnTo>
                  <a:lnTo>
                    <a:pt x="104430" y="39930"/>
                  </a:lnTo>
                  <a:lnTo>
                    <a:pt x="133499" y="32828"/>
                  </a:lnTo>
                  <a:lnTo>
                    <a:pt x="159649" y="27026"/>
                  </a:lnTo>
                  <a:lnTo>
                    <a:pt x="184499" y="21801"/>
                  </a:lnTo>
                  <a:lnTo>
                    <a:pt x="207186" y="18421"/>
                  </a:lnTo>
                  <a:lnTo>
                    <a:pt x="225206" y="19564"/>
                  </a:lnTo>
                  <a:lnTo>
                    <a:pt x="230171" y="22568"/>
                  </a:lnTo>
                  <a:lnTo>
                    <a:pt x="232686" y="26952"/>
                  </a:lnTo>
                  <a:lnTo>
                    <a:pt x="233570" y="32255"/>
                  </a:lnTo>
                  <a:lnTo>
                    <a:pt x="230318" y="44498"/>
                  </a:lnTo>
                  <a:lnTo>
                    <a:pt x="215328" y="71129"/>
                  </a:lnTo>
                  <a:lnTo>
                    <a:pt x="198663" y="95113"/>
                  </a:lnTo>
                  <a:lnTo>
                    <a:pt x="167762" y="130135"/>
                  </a:lnTo>
                  <a:lnTo>
                    <a:pt x="138938" y="159385"/>
                  </a:lnTo>
                  <a:lnTo>
                    <a:pt x="104979" y="188125"/>
                  </a:lnTo>
                  <a:lnTo>
                    <a:pt x="101993" y="190767"/>
                  </a:lnTo>
                  <a:lnTo>
                    <a:pt x="107016" y="189825"/>
                  </a:lnTo>
                  <a:lnTo>
                    <a:pt x="141021" y="178960"/>
                  </a:lnTo>
                  <a:lnTo>
                    <a:pt x="166431" y="170555"/>
                  </a:lnTo>
                  <a:lnTo>
                    <a:pt x="194393" y="162321"/>
                  </a:lnTo>
                  <a:lnTo>
                    <a:pt x="225342" y="156016"/>
                  </a:lnTo>
                  <a:lnTo>
                    <a:pt x="255500" y="150568"/>
                  </a:lnTo>
                  <a:lnTo>
                    <a:pt x="282398" y="147882"/>
                  </a:lnTo>
                  <a:lnTo>
                    <a:pt x="302291" y="151979"/>
                  </a:lnTo>
                  <a:lnTo>
                    <a:pt x="323085" y="163212"/>
                  </a:lnTo>
                  <a:lnTo>
                    <a:pt x="324792" y="169133"/>
                  </a:lnTo>
                  <a:lnTo>
                    <a:pt x="320338" y="184179"/>
                  </a:lnTo>
                  <a:lnTo>
                    <a:pt x="296858" y="210499"/>
                  </a:lnTo>
                  <a:lnTo>
                    <a:pt x="271675" y="231139"/>
                  </a:lnTo>
                  <a:lnTo>
                    <a:pt x="241168" y="253541"/>
                  </a:lnTo>
                  <a:lnTo>
                    <a:pt x="206443" y="276727"/>
                  </a:lnTo>
                  <a:lnTo>
                    <a:pt x="174076" y="298144"/>
                  </a:lnTo>
                  <a:lnTo>
                    <a:pt x="145403" y="318246"/>
                  </a:lnTo>
                  <a:lnTo>
                    <a:pt x="112998" y="345032"/>
                  </a:lnTo>
                  <a:lnTo>
                    <a:pt x="95812" y="358260"/>
                  </a:lnTo>
                  <a:lnTo>
                    <a:pt x="95489" y="360284"/>
                  </a:lnTo>
                  <a:lnTo>
                    <a:pt x="96861" y="361633"/>
                  </a:lnTo>
                  <a:lnTo>
                    <a:pt x="106852" y="356782"/>
                  </a:lnTo>
                  <a:lnTo>
                    <a:pt x="134560" y="338547"/>
                  </a:lnTo>
                  <a:lnTo>
                    <a:pt x="160384" y="321915"/>
                  </a:lnTo>
                  <a:lnTo>
                    <a:pt x="190383" y="303940"/>
                  </a:lnTo>
                  <a:lnTo>
                    <a:pt x="221049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90" name="SMARTInkShape-4075"/>
            <p:cNvSpPr/>
            <p:nvPr/>
          </p:nvSpPr>
          <p:spPr bwMode="auto">
            <a:xfrm>
              <a:off x="7692021" y="1220092"/>
              <a:ext cx="169940" cy="135262"/>
            </a:xfrm>
            <a:custGeom>
              <a:avLst/>
              <a:gdLst/>
              <a:ahLst/>
              <a:cxnLst/>
              <a:rect l="0" t="0" r="0" b="0"/>
              <a:pathLst>
                <a:path w="169940" h="135262">
                  <a:moveTo>
                    <a:pt x="87523" y="1489"/>
                  </a:moveTo>
                  <a:lnTo>
                    <a:pt x="57508" y="25850"/>
                  </a:lnTo>
                  <a:lnTo>
                    <a:pt x="39206" y="47336"/>
                  </a:lnTo>
                  <a:lnTo>
                    <a:pt x="15008" y="79249"/>
                  </a:lnTo>
                  <a:lnTo>
                    <a:pt x="1920" y="101258"/>
                  </a:lnTo>
                  <a:lnTo>
                    <a:pt x="0" y="113564"/>
                  </a:lnTo>
                  <a:lnTo>
                    <a:pt x="599" y="119069"/>
                  </a:lnTo>
                  <a:lnTo>
                    <a:pt x="3381" y="123532"/>
                  </a:lnTo>
                  <a:lnTo>
                    <a:pt x="12820" y="130607"/>
                  </a:lnTo>
                  <a:lnTo>
                    <a:pt x="39106" y="135261"/>
                  </a:lnTo>
                  <a:lnTo>
                    <a:pt x="72031" y="129055"/>
                  </a:lnTo>
                  <a:lnTo>
                    <a:pt x="106922" y="113370"/>
                  </a:lnTo>
                  <a:lnTo>
                    <a:pt x="138602" y="93641"/>
                  </a:lnTo>
                  <a:lnTo>
                    <a:pt x="160513" y="68922"/>
                  </a:lnTo>
                  <a:lnTo>
                    <a:pt x="167588" y="50774"/>
                  </a:lnTo>
                  <a:lnTo>
                    <a:pt x="169939" y="32919"/>
                  </a:lnTo>
                  <a:lnTo>
                    <a:pt x="168338" y="17045"/>
                  </a:lnTo>
                  <a:lnTo>
                    <a:pt x="163624" y="11066"/>
                  </a:lnTo>
                  <a:lnTo>
                    <a:pt x="147804" y="2306"/>
                  </a:lnTo>
                  <a:lnTo>
                    <a:pt x="127544" y="0"/>
                  </a:lnTo>
                  <a:lnTo>
                    <a:pt x="105310" y="3209"/>
                  </a:lnTo>
                  <a:lnTo>
                    <a:pt x="70480" y="18403"/>
                  </a:lnTo>
                  <a:lnTo>
                    <a:pt x="37406" y="38780"/>
                  </a:lnTo>
                  <a:lnTo>
                    <a:pt x="12918" y="69474"/>
                  </a:lnTo>
                  <a:lnTo>
                    <a:pt x="9211" y="75388"/>
                  </a:lnTo>
                  <a:lnTo>
                    <a:pt x="9121" y="80917"/>
                  </a:lnTo>
                  <a:lnTo>
                    <a:pt x="11443" y="86191"/>
                  </a:lnTo>
                  <a:lnTo>
                    <a:pt x="20372" y="95491"/>
                  </a:lnTo>
                  <a:lnTo>
                    <a:pt x="32278" y="102270"/>
                  </a:lnTo>
                  <a:lnTo>
                    <a:pt x="45507" y="103695"/>
                  </a:lnTo>
                  <a:lnTo>
                    <a:pt x="60117" y="100889"/>
                  </a:lnTo>
                  <a:lnTo>
                    <a:pt x="94667" y="872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91" name="SMARTInkShape-4076"/>
            <p:cNvSpPr/>
            <p:nvPr/>
          </p:nvSpPr>
          <p:spPr bwMode="auto">
            <a:xfrm>
              <a:off x="7901174" y="992981"/>
              <a:ext cx="42677" cy="409979"/>
            </a:xfrm>
            <a:custGeom>
              <a:avLst/>
              <a:gdLst/>
              <a:ahLst/>
              <a:cxnLst/>
              <a:rect l="0" t="0" r="0" b="0"/>
              <a:pathLst>
                <a:path w="42677" h="409979">
                  <a:moveTo>
                    <a:pt x="42676" y="0"/>
                  </a:moveTo>
                  <a:lnTo>
                    <a:pt x="41882" y="7291"/>
                  </a:lnTo>
                  <a:lnTo>
                    <a:pt x="32733" y="40471"/>
                  </a:lnTo>
                  <a:lnTo>
                    <a:pt x="25883" y="71170"/>
                  </a:lnTo>
                  <a:lnTo>
                    <a:pt x="21190" y="98042"/>
                  </a:lnTo>
                  <a:lnTo>
                    <a:pt x="16457" y="129299"/>
                  </a:lnTo>
                  <a:lnTo>
                    <a:pt x="11709" y="164358"/>
                  </a:lnTo>
                  <a:lnTo>
                    <a:pt x="9332" y="182597"/>
                  </a:lnTo>
                  <a:lnTo>
                    <a:pt x="6953" y="201106"/>
                  </a:lnTo>
                  <a:lnTo>
                    <a:pt x="4573" y="219796"/>
                  </a:lnTo>
                  <a:lnTo>
                    <a:pt x="2987" y="238606"/>
                  </a:lnTo>
                  <a:lnTo>
                    <a:pt x="1929" y="257496"/>
                  </a:lnTo>
                  <a:lnTo>
                    <a:pt x="1224" y="276439"/>
                  </a:lnTo>
                  <a:lnTo>
                    <a:pt x="754" y="294624"/>
                  </a:lnTo>
                  <a:lnTo>
                    <a:pt x="231" y="329646"/>
                  </a:lnTo>
                  <a:lnTo>
                    <a:pt x="0" y="359499"/>
                  </a:lnTo>
                  <a:lnTo>
                    <a:pt x="1985" y="392268"/>
                  </a:lnTo>
                  <a:lnTo>
                    <a:pt x="5975" y="409978"/>
                  </a:lnTo>
                  <a:lnTo>
                    <a:pt x="6303" y="409050"/>
                  </a:lnTo>
                  <a:lnTo>
                    <a:pt x="6957" y="3929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197" name="SMARTInkShape-Group831"/>
          <p:cNvGrpSpPr/>
          <p:nvPr/>
        </p:nvGrpSpPr>
        <p:grpSpPr>
          <a:xfrm>
            <a:off x="7115175" y="314498"/>
            <a:ext cx="728664" cy="763504"/>
            <a:chOff x="7115175" y="314498"/>
            <a:chExt cx="728664" cy="763504"/>
          </a:xfrm>
        </p:grpSpPr>
        <p:sp>
          <p:nvSpPr>
            <p:cNvPr id="2539193" name="SMARTInkShape-4077"/>
            <p:cNvSpPr/>
            <p:nvPr/>
          </p:nvSpPr>
          <p:spPr bwMode="auto">
            <a:xfrm>
              <a:off x="7644426" y="400050"/>
              <a:ext cx="185125" cy="316217"/>
            </a:xfrm>
            <a:custGeom>
              <a:avLst/>
              <a:gdLst/>
              <a:ahLst/>
              <a:cxnLst/>
              <a:rect l="0" t="0" r="0" b="0"/>
              <a:pathLst>
                <a:path w="185125" h="316217">
                  <a:moveTo>
                    <a:pt x="27962" y="0"/>
                  </a:moveTo>
                  <a:lnTo>
                    <a:pt x="27962" y="3792"/>
                  </a:lnTo>
                  <a:lnTo>
                    <a:pt x="21811" y="34320"/>
                  </a:lnTo>
                  <a:lnTo>
                    <a:pt x="17320" y="60528"/>
                  </a:lnTo>
                  <a:lnTo>
                    <a:pt x="10962" y="95986"/>
                  </a:lnTo>
                  <a:lnTo>
                    <a:pt x="6383" y="122829"/>
                  </a:lnTo>
                  <a:lnTo>
                    <a:pt x="2496" y="150635"/>
                  </a:lnTo>
                  <a:lnTo>
                    <a:pt x="769" y="178867"/>
                  </a:lnTo>
                  <a:lnTo>
                    <a:pt x="0" y="205174"/>
                  </a:lnTo>
                  <a:lnTo>
                    <a:pt x="1685" y="240180"/>
                  </a:lnTo>
                  <a:lnTo>
                    <a:pt x="9328" y="270660"/>
                  </a:lnTo>
                  <a:lnTo>
                    <a:pt x="21646" y="295566"/>
                  </a:lnTo>
                  <a:lnTo>
                    <a:pt x="31505" y="306782"/>
                  </a:lnTo>
                  <a:lnTo>
                    <a:pt x="43823" y="314412"/>
                  </a:lnTo>
                  <a:lnTo>
                    <a:pt x="59353" y="316216"/>
                  </a:lnTo>
                  <a:lnTo>
                    <a:pt x="85946" y="312769"/>
                  </a:lnTo>
                  <a:lnTo>
                    <a:pt x="113934" y="306720"/>
                  </a:lnTo>
                  <a:lnTo>
                    <a:pt x="140218" y="297784"/>
                  </a:lnTo>
                  <a:lnTo>
                    <a:pt x="171214" y="276722"/>
                  </a:lnTo>
                  <a:lnTo>
                    <a:pt x="178413" y="270361"/>
                  </a:lnTo>
                  <a:lnTo>
                    <a:pt x="182141" y="262771"/>
                  </a:lnTo>
                  <a:lnTo>
                    <a:pt x="185124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94" name="SMARTInkShape-4078"/>
            <p:cNvSpPr/>
            <p:nvPr/>
          </p:nvSpPr>
          <p:spPr bwMode="auto">
            <a:xfrm>
              <a:off x="7115175" y="314498"/>
              <a:ext cx="273555" cy="763504"/>
            </a:xfrm>
            <a:custGeom>
              <a:avLst/>
              <a:gdLst/>
              <a:ahLst/>
              <a:cxnLst/>
              <a:rect l="0" t="0" r="0" b="0"/>
              <a:pathLst>
                <a:path w="273555" h="763504">
                  <a:moveTo>
                    <a:pt x="107156" y="21258"/>
                  </a:moveTo>
                  <a:lnTo>
                    <a:pt x="114213" y="21258"/>
                  </a:lnTo>
                  <a:lnTo>
                    <a:pt x="120443" y="15108"/>
                  </a:lnTo>
                  <a:lnTo>
                    <a:pt x="141242" y="4259"/>
                  </a:lnTo>
                  <a:lnTo>
                    <a:pt x="165395" y="702"/>
                  </a:lnTo>
                  <a:lnTo>
                    <a:pt x="195213" y="0"/>
                  </a:lnTo>
                  <a:lnTo>
                    <a:pt x="212174" y="1491"/>
                  </a:lnTo>
                  <a:lnTo>
                    <a:pt x="227650" y="7446"/>
                  </a:lnTo>
                  <a:lnTo>
                    <a:pt x="238232" y="19617"/>
                  </a:lnTo>
                  <a:lnTo>
                    <a:pt x="251493" y="53301"/>
                  </a:lnTo>
                  <a:lnTo>
                    <a:pt x="254650" y="78098"/>
                  </a:lnTo>
                  <a:lnTo>
                    <a:pt x="255259" y="108433"/>
                  </a:lnTo>
                  <a:lnTo>
                    <a:pt x="252884" y="143082"/>
                  </a:lnTo>
                  <a:lnTo>
                    <a:pt x="251140" y="161211"/>
                  </a:lnTo>
                  <a:lnTo>
                    <a:pt x="249182" y="179648"/>
                  </a:lnTo>
                  <a:lnTo>
                    <a:pt x="247084" y="198289"/>
                  </a:lnTo>
                  <a:lnTo>
                    <a:pt x="244891" y="218654"/>
                  </a:lnTo>
                  <a:lnTo>
                    <a:pt x="242636" y="240168"/>
                  </a:lnTo>
                  <a:lnTo>
                    <a:pt x="240339" y="262448"/>
                  </a:lnTo>
                  <a:lnTo>
                    <a:pt x="238013" y="285239"/>
                  </a:lnTo>
                  <a:lnTo>
                    <a:pt x="235669" y="308370"/>
                  </a:lnTo>
                  <a:lnTo>
                    <a:pt x="233313" y="331729"/>
                  </a:lnTo>
                  <a:lnTo>
                    <a:pt x="231742" y="354445"/>
                  </a:lnTo>
                  <a:lnTo>
                    <a:pt x="230694" y="376733"/>
                  </a:lnTo>
                  <a:lnTo>
                    <a:pt x="229997" y="398735"/>
                  </a:lnTo>
                  <a:lnTo>
                    <a:pt x="230325" y="419753"/>
                  </a:lnTo>
                  <a:lnTo>
                    <a:pt x="231337" y="440115"/>
                  </a:lnTo>
                  <a:lnTo>
                    <a:pt x="232806" y="460040"/>
                  </a:lnTo>
                  <a:lnTo>
                    <a:pt x="234579" y="479673"/>
                  </a:lnTo>
                  <a:lnTo>
                    <a:pt x="236555" y="499112"/>
                  </a:lnTo>
                  <a:lnTo>
                    <a:pt x="238666" y="518421"/>
                  </a:lnTo>
                  <a:lnTo>
                    <a:pt x="240867" y="536850"/>
                  </a:lnTo>
                  <a:lnTo>
                    <a:pt x="245429" y="572144"/>
                  </a:lnTo>
                  <a:lnTo>
                    <a:pt x="252219" y="604234"/>
                  </a:lnTo>
                  <a:lnTo>
                    <a:pt x="259735" y="633577"/>
                  </a:lnTo>
                  <a:lnTo>
                    <a:pt x="265721" y="659848"/>
                  </a:lnTo>
                  <a:lnTo>
                    <a:pt x="273554" y="693158"/>
                  </a:lnTo>
                  <a:lnTo>
                    <a:pt x="273317" y="719344"/>
                  </a:lnTo>
                  <a:lnTo>
                    <a:pt x="265936" y="732627"/>
                  </a:lnTo>
                  <a:lnTo>
                    <a:pt x="260634" y="738392"/>
                  </a:lnTo>
                  <a:lnTo>
                    <a:pt x="244160" y="746913"/>
                  </a:lnTo>
                  <a:lnTo>
                    <a:pt x="210456" y="756173"/>
                  </a:lnTo>
                  <a:lnTo>
                    <a:pt x="184024" y="760637"/>
                  </a:lnTo>
                  <a:lnTo>
                    <a:pt x="156401" y="762621"/>
                  </a:lnTo>
                  <a:lnTo>
                    <a:pt x="126133" y="763503"/>
                  </a:lnTo>
                  <a:lnTo>
                    <a:pt x="95746" y="763101"/>
                  </a:lnTo>
                  <a:lnTo>
                    <a:pt x="69012" y="760277"/>
                  </a:lnTo>
                  <a:lnTo>
                    <a:pt x="43901" y="758492"/>
                  </a:lnTo>
                  <a:lnTo>
                    <a:pt x="10612" y="757347"/>
                  </a:lnTo>
                  <a:lnTo>
                    <a:pt x="0" y="7570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95" name="SMARTInkShape-4079"/>
            <p:cNvSpPr/>
            <p:nvPr/>
          </p:nvSpPr>
          <p:spPr bwMode="auto">
            <a:xfrm>
              <a:off x="7579519" y="335756"/>
              <a:ext cx="264320" cy="85726"/>
            </a:xfrm>
            <a:custGeom>
              <a:avLst/>
              <a:gdLst/>
              <a:ahLst/>
              <a:cxnLst/>
              <a:rect l="0" t="0" r="0" b="0"/>
              <a:pathLst>
                <a:path w="264320" h="85726">
                  <a:moveTo>
                    <a:pt x="0" y="85725"/>
                  </a:moveTo>
                  <a:lnTo>
                    <a:pt x="7584" y="81933"/>
                  </a:lnTo>
                  <a:lnTo>
                    <a:pt x="40951" y="74789"/>
                  </a:lnTo>
                  <a:lnTo>
                    <a:pt x="75104" y="65287"/>
                  </a:lnTo>
                  <a:lnTo>
                    <a:pt x="102436" y="59179"/>
                  </a:lnTo>
                  <a:lnTo>
                    <a:pt x="133104" y="51173"/>
                  </a:lnTo>
                  <a:lnTo>
                    <a:pt x="161022" y="44439"/>
                  </a:lnTo>
                  <a:lnTo>
                    <a:pt x="187453" y="38007"/>
                  </a:lnTo>
                  <a:lnTo>
                    <a:pt x="215074" y="29857"/>
                  </a:lnTo>
                  <a:lnTo>
                    <a:pt x="242231" y="20136"/>
                  </a:lnTo>
                  <a:lnTo>
                    <a:pt x="252649" y="12653"/>
                  </a:lnTo>
                  <a:lnTo>
                    <a:pt x="2643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196" name="SMARTInkShape-4080"/>
            <p:cNvSpPr/>
            <p:nvPr/>
          </p:nvSpPr>
          <p:spPr bwMode="auto">
            <a:xfrm>
              <a:off x="7651251" y="521494"/>
              <a:ext cx="149725" cy="85726"/>
            </a:xfrm>
            <a:custGeom>
              <a:avLst/>
              <a:gdLst/>
              <a:ahLst/>
              <a:cxnLst/>
              <a:rect l="0" t="0" r="0" b="0"/>
              <a:pathLst>
                <a:path w="149725" h="85726">
                  <a:moveTo>
                    <a:pt x="6849" y="85725"/>
                  </a:moveTo>
                  <a:lnTo>
                    <a:pt x="3056" y="85725"/>
                  </a:lnTo>
                  <a:lnTo>
                    <a:pt x="1939" y="84931"/>
                  </a:lnTo>
                  <a:lnTo>
                    <a:pt x="1194" y="83608"/>
                  </a:lnTo>
                  <a:lnTo>
                    <a:pt x="0" y="75782"/>
                  </a:lnTo>
                  <a:lnTo>
                    <a:pt x="1952" y="71251"/>
                  </a:lnTo>
                  <a:lnTo>
                    <a:pt x="3585" y="68932"/>
                  </a:lnTo>
                  <a:lnTo>
                    <a:pt x="11748" y="66355"/>
                  </a:lnTo>
                  <a:lnTo>
                    <a:pt x="43213" y="58862"/>
                  </a:lnTo>
                  <a:lnTo>
                    <a:pt x="73387" y="47757"/>
                  </a:lnTo>
                  <a:lnTo>
                    <a:pt x="105893" y="34304"/>
                  </a:lnTo>
                  <a:lnTo>
                    <a:pt x="129542" y="18300"/>
                  </a:lnTo>
                  <a:lnTo>
                    <a:pt x="14972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198" name="SMARTInkShape-4081"/>
          <p:cNvSpPr/>
          <p:nvPr/>
        </p:nvSpPr>
        <p:spPr bwMode="auto">
          <a:xfrm>
            <a:off x="678656" y="292895"/>
            <a:ext cx="2278858" cy="50006"/>
          </a:xfrm>
          <a:custGeom>
            <a:avLst/>
            <a:gdLst/>
            <a:ahLst/>
            <a:cxnLst/>
            <a:rect l="0" t="0" r="0" b="0"/>
            <a:pathLst>
              <a:path w="2278858" h="50006">
                <a:moveTo>
                  <a:pt x="0" y="21430"/>
                </a:moveTo>
                <a:lnTo>
                  <a:pt x="0" y="39128"/>
                </a:lnTo>
                <a:lnTo>
                  <a:pt x="794" y="40373"/>
                </a:lnTo>
                <a:lnTo>
                  <a:pt x="2117" y="41202"/>
                </a:lnTo>
                <a:lnTo>
                  <a:pt x="7771" y="42370"/>
                </a:lnTo>
                <a:lnTo>
                  <a:pt x="9943" y="42534"/>
                </a:lnTo>
                <a:lnTo>
                  <a:pt x="14474" y="44832"/>
                </a:lnTo>
                <a:lnTo>
                  <a:pt x="19133" y="47706"/>
                </a:lnTo>
                <a:lnTo>
                  <a:pt x="23849" y="48983"/>
                </a:lnTo>
                <a:lnTo>
                  <a:pt x="58372" y="43463"/>
                </a:lnTo>
                <a:lnTo>
                  <a:pt x="93030" y="42941"/>
                </a:lnTo>
                <a:lnTo>
                  <a:pt x="126385" y="42083"/>
                </a:lnTo>
                <a:lnTo>
                  <a:pt x="151748" y="37163"/>
                </a:lnTo>
                <a:lnTo>
                  <a:pt x="185985" y="31471"/>
                </a:lnTo>
                <a:lnTo>
                  <a:pt x="213063" y="29432"/>
                </a:lnTo>
                <a:lnTo>
                  <a:pt x="240842" y="28828"/>
                </a:lnTo>
                <a:lnTo>
                  <a:pt x="269181" y="27855"/>
                </a:lnTo>
                <a:lnTo>
                  <a:pt x="298480" y="23687"/>
                </a:lnTo>
                <a:lnTo>
                  <a:pt x="331943" y="22099"/>
                </a:lnTo>
                <a:lnTo>
                  <a:pt x="366994" y="21628"/>
                </a:lnTo>
                <a:lnTo>
                  <a:pt x="402515" y="21489"/>
                </a:lnTo>
                <a:lnTo>
                  <a:pt x="426281" y="21456"/>
                </a:lnTo>
                <a:lnTo>
                  <a:pt x="452190" y="21442"/>
                </a:lnTo>
                <a:lnTo>
                  <a:pt x="478786" y="21435"/>
                </a:lnTo>
                <a:lnTo>
                  <a:pt x="503835" y="21432"/>
                </a:lnTo>
                <a:lnTo>
                  <a:pt x="530314" y="19314"/>
                </a:lnTo>
                <a:lnTo>
                  <a:pt x="557164" y="16521"/>
                </a:lnTo>
                <a:lnTo>
                  <a:pt x="582327" y="15279"/>
                </a:lnTo>
                <a:lnTo>
                  <a:pt x="608856" y="16844"/>
                </a:lnTo>
                <a:lnTo>
                  <a:pt x="636521" y="20186"/>
                </a:lnTo>
                <a:lnTo>
                  <a:pt x="664692" y="24317"/>
                </a:lnTo>
                <a:lnTo>
                  <a:pt x="690971" y="26682"/>
                </a:lnTo>
                <a:lnTo>
                  <a:pt x="717467" y="28527"/>
                </a:lnTo>
                <a:lnTo>
                  <a:pt x="747764" y="31992"/>
                </a:lnTo>
                <a:lnTo>
                  <a:pt x="777633" y="31945"/>
                </a:lnTo>
                <a:lnTo>
                  <a:pt x="808371" y="30072"/>
                </a:lnTo>
                <a:lnTo>
                  <a:pt x="843199" y="29240"/>
                </a:lnTo>
                <a:lnTo>
                  <a:pt x="877728" y="28870"/>
                </a:lnTo>
                <a:lnTo>
                  <a:pt x="910802" y="27912"/>
                </a:lnTo>
                <a:lnTo>
                  <a:pt x="941376" y="24840"/>
                </a:lnTo>
                <a:lnTo>
                  <a:pt x="975073" y="22946"/>
                </a:lnTo>
                <a:lnTo>
                  <a:pt x="1009628" y="22104"/>
                </a:lnTo>
                <a:lnTo>
                  <a:pt x="1040861" y="21729"/>
                </a:lnTo>
                <a:lnTo>
                  <a:pt x="1072734" y="21563"/>
                </a:lnTo>
                <a:lnTo>
                  <a:pt x="1105421" y="21489"/>
                </a:lnTo>
                <a:lnTo>
                  <a:pt x="1138469" y="21456"/>
                </a:lnTo>
                <a:lnTo>
                  <a:pt x="1171678" y="21442"/>
                </a:lnTo>
                <a:lnTo>
                  <a:pt x="1204958" y="22229"/>
                </a:lnTo>
                <a:lnTo>
                  <a:pt x="1238271" y="25225"/>
                </a:lnTo>
                <a:lnTo>
                  <a:pt x="1271597" y="29202"/>
                </a:lnTo>
                <a:lnTo>
                  <a:pt x="1304136" y="32822"/>
                </a:lnTo>
                <a:lnTo>
                  <a:pt x="1334472" y="34430"/>
                </a:lnTo>
                <a:lnTo>
                  <a:pt x="1365947" y="33029"/>
                </a:lnTo>
                <a:lnTo>
                  <a:pt x="1398456" y="30554"/>
                </a:lnTo>
                <a:lnTo>
                  <a:pt x="1431426" y="29454"/>
                </a:lnTo>
                <a:lnTo>
                  <a:pt x="1462483" y="26848"/>
                </a:lnTo>
                <a:lnTo>
                  <a:pt x="1492955" y="23044"/>
                </a:lnTo>
                <a:lnTo>
                  <a:pt x="1525019" y="18708"/>
                </a:lnTo>
                <a:lnTo>
                  <a:pt x="1557791" y="16251"/>
                </a:lnTo>
                <a:lnTo>
                  <a:pt x="1590877" y="15160"/>
                </a:lnTo>
                <a:lnTo>
                  <a:pt x="1624102" y="14674"/>
                </a:lnTo>
                <a:lnTo>
                  <a:pt x="1659507" y="12342"/>
                </a:lnTo>
                <a:lnTo>
                  <a:pt x="1694821" y="9453"/>
                </a:lnTo>
                <a:lnTo>
                  <a:pt x="1726392" y="8170"/>
                </a:lnTo>
                <a:lnTo>
                  <a:pt x="1758414" y="5482"/>
                </a:lnTo>
                <a:lnTo>
                  <a:pt x="1791168" y="2436"/>
                </a:lnTo>
                <a:lnTo>
                  <a:pt x="1824245" y="1082"/>
                </a:lnTo>
                <a:lnTo>
                  <a:pt x="1857467" y="480"/>
                </a:lnTo>
                <a:lnTo>
                  <a:pt x="1889960" y="213"/>
                </a:lnTo>
                <a:lnTo>
                  <a:pt x="1920276" y="94"/>
                </a:lnTo>
                <a:lnTo>
                  <a:pt x="1949625" y="41"/>
                </a:lnTo>
                <a:lnTo>
                  <a:pt x="1978544" y="18"/>
                </a:lnTo>
                <a:lnTo>
                  <a:pt x="2007272" y="7"/>
                </a:lnTo>
                <a:lnTo>
                  <a:pt x="2035915" y="2"/>
                </a:lnTo>
                <a:lnTo>
                  <a:pt x="2063726" y="0"/>
                </a:lnTo>
                <a:lnTo>
                  <a:pt x="2089316" y="0"/>
                </a:lnTo>
                <a:lnTo>
                  <a:pt x="2113918" y="2116"/>
                </a:lnTo>
                <a:lnTo>
                  <a:pt x="2147965" y="7770"/>
                </a:lnTo>
                <a:lnTo>
                  <a:pt x="2180278" y="14472"/>
                </a:lnTo>
                <a:lnTo>
                  <a:pt x="2210754" y="21485"/>
                </a:lnTo>
                <a:lnTo>
                  <a:pt x="2242385" y="30966"/>
                </a:lnTo>
                <a:lnTo>
                  <a:pt x="2278857" y="5000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199" name="SMARTInkShape-4082"/>
          <p:cNvSpPr/>
          <p:nvPr/>
        </p:nvSpPr>
        <p:spPr bwMode="auto">
          <a:xfrm>
            <a:off x="2809323" y="1428761"/>
            <a:ext cx="279346" cy="441363"/>
          </a:xfrm>
          <a:custGeom>
            <a:avLst/>
            <a:gdLst/>
            <a:ahLst/>
            <a:cxnLst/>
            <a:rect l="0" t="0" r="0" b="0"/>
            <a:pathLst>
              <a:path w="279346" h="441363">
                <a:moveTo>
                  <a:pt x="205340" y="64283"/>
                </a:moveTo>
                <a:lnTo>
                  <a:pt x="205340" y="58132"/>
                </a:lnTo>
                <a:lnTo>
                  <a:pt x="199636" y="46722"/>
                </a:lnTo>
                <a:lnTo>
                  <a:pt x="181490" y="26241"/>
                </a:lnTo>
                <a:lnTo>
                  <a:pt x="149973" y="3165"/>
                </a:lnTo>
                <a:lnTo>
                  <a:pt x="133313" y="616"/>
                </a:lnTo>
                <a:lnTo>
                  <a:pt x="100530" y="26"/>
                </a:lnTo>
                <a:lnTo>
                  <a:pt x="86267" y="0"/>
                </a:lnTo>
                <a:lnTo>
                  <a:pt x="76748" y="4227"/>
                </a:lnTo>
                <a:lnTo>
                  <a:pt x="57701" y="19876"/>
                </a:lnTo>
                <a:lnTo>
                  <a:pt x="43414" y="41159"/>
                </a:lnTo>
                <a:lnTo>
                  <a:pt x="29127" y="75158"/>
                </a:lnTo>
                <a:lnTo>
                  <a:pt x="19602" y="105893"/>
                </a:lnTo>
                <a:lnTo>
                  <a:pt x="10871" y="141514"/>
                </a:lnTo>
                <a:lnTo>
                  <a:pt x="7431" y="161014"/>
                </a:lnTo>
                <a:lnTo>
                  <a:pt x="4344" y="181158"/>
                </a:lnTo>
                <a:lnTo>
                  <a:pt x="2286" y="202524"/>
                </a:lnTo>
                <a:lnTo>
                  <a:pt x="914" y="224706"/>
                </a:lnTo>
                <a:lnTo>
                  <a:pt x="0" y="247432"/>
                </a:lnTo>
                <a:lnTo>
                  <a:pt x="184" y="268932"/>
                </a:lnTo>
                <a:lnTo>
                  <a:pt x="1100" y="289616"/>
                </a:lnTo>
                <a:lnTo>
                  <a:pt x="2505" y="309755"/>
                </a:lnTo>
                <a:lnTo>
                  <a:pt x="5823" y="328737"/>
                </a:lnTo>
                <a:lnTo>
                  <a:pt x="10416" y="346948"/>
                </a:lnTo>
                <a:lnTo>
                  <a:pt x="21869" y="380412"/>
                </a:lnTo>
                <a:lnTo>
                  <a:pt x="34897" y="408514"/>
                </a:lnTo>
                <a:lnTo>
                  <a:pt x="52858" y="427883"/>
                </a:lnTo>
                <a:lnTo>
                  <a:pt x="63204" y="435270"/>
                </a:lnTo>
                <a:lnTo>
                  <a:pt x="85282" y="441362"/>
                </a:lnTo>
                <a:lnTo>
                  <a:pt x="109118" y="439836"/>
                </a:lnTo>
                <a:lnTo>
                  <a:pt x="135587" y="431220"/>
                </a:lnTo>
                <a:lnTo>
                  <a:pt x="161109" y="417337"/>
                </a:lnTo>
                <a:lnTo>
                  <a:pt x="186475" y="398202"/>
                </a:lnTo>
                <a:lnTo>
                  <a:pt x="213624" y="371177"/>
                </a:lnTo>
                <a:lnTo>
                  <a:pt x="235215" y="340645"/>
                </a:lnTo>
                <a:lnTo>
                  <a:pt x="252749" y="307760"/>
                </a:lnTo>
                <a:lnTo>
                  <a:pt x="260758" y="290101"/>
                </a:lnTo>
                <a:lnTo>
                  <a:pt x="268479" y="271978"/>
                </a:lnTo>
                <a:lnTo>
                  <a:pt x="273626" y="253546"/>
                </a:lnTo>
                <a:lnTo>
                  <a:pt x="277058" y="234909"/>
                </a:lnTo>
                <a:lnTo>
                  <a:pt x="279345" y="216133"/>
                </a:lnTo>
                <a:lnTo>
                  <a:pt x="275537" y="182572"/>
                </a:lnTo>
                <a:lnTo>
                  <a:pt x="265113" y="151781"/>
                </a:lnTo>
                <a:lnTo>
                  <a:pt x="249897" y="122221"/>
                </a:lnTo>
                <a:lnTo>
                  <a:pt x="228318" y="99558"/>
                </a:lnTo>
                <a:lnTo>
                  <a:pt x="203646" y="83136"/>
                </a:lnTo>
                <a:lnTo>
                  <a:pt x="179452" y="73191"/>
                </a:lnTo>
                <a:lnTo>
                  <a:pt x="157586" y="70359"/>
                </a:lnTo>
                <a:lnTo>
                  <a:pt x="131659" y="73227"/>
                </a:lnTo>
                <a:lnTo>
                  <a:pt x="125263" y="75008"/>
                </a:lnTo>
                <a:lnTo>
                  <a:pt x="121793" y="76989"/>
                </a:lnTo>
                <a:lnTo>
                  <a:pt x="120273" y="79104"/>
                </a:lnTo>
                <a:lnTo>
                  <a:pt x="119615" y="8571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00" name="SMARTInkShape-4083"/>
          <p:cNvSpPr/>
          <p:nvPr/>
        </p:nvSpPr>
        <p:spPr bwMode="auto">
          <a:xfrm>
            <a:off x="4088088" y="1421909"/>
            <a:ext cx="313257" cy="515680"/>
          </a:xfrm>
          <a:custGeom>
            <a:avLst/>
            <a:gdLst/>
            <a:ahLst/>
            <a:cxnLst/>
            <a:rect l="0" t="0" r="0" b="0"/>
            <a:pathLst>
              <a:path w="313257" h="515680">
                <a:moveTo>
                  <a:pt x="183875" y="49704"/>
                </a:moveTo>
                <a:lnTo>
                  <a:pt x="183875" y="53496"/>
                </a:lnTo>
                <a:lnTo>
                  <a:pt x="183081" y="54613"/>
                </a:lnTo>
                <a:lnTo>
                  <a:pt x="181758" y="55358"/>
                </a:lnTo>
                <a:lnTo>
                  <a:pt x="177025" y="56760"/>
                </a:lnTo>
                <a:lnTo>
                  <a:pt x="176731" y="22164"/>
                </a:lnTo>
                <a:lnTo>
                  <a:pt x="176731" y="19437"/>
                </a:lnTo>
                <a:lnTo>
                  <a:pt x="175937" y="17620"/>
                </a:lnTo>
                <a:lnTo>
                  <a:pt x="174614" y="16408"/>
                </a:lnTo>
                <a:lnTo>
                  <a:pt x="171028" y="14268"/>
                </a:lnTo>
                <a:lnTo>
                  <a:pt x="164546" y="9395"/>
                </a:lnTo>
                <a:lnTo>
                  <a:pt x="157598" y="7598"/>
                </a:lnTo>
                <a:lnTo>
                  <a:pt x="149719" y="6271"/>
                </a:lnTo>
                <a:lnTo>
                  <a:pt x="133236" y="1231"/>
                </a:lnTo>
                <a:lnTo>
                  <a:pt x="114693" y="0"/>
                </a:lnTo>
                <a:lnTo>
                  <a:pt x="100494" y="3579"/>
                </a:lnTo>
                <a:lnTo>
                  <a:pt x="68160" y="16498"/>
                </a:lnTo>
                <a:lnTo>
                  <a:pt x="47724" y="27341"/>
                </a:lnTo>
                <a:lnTo>
                  <a:pt x="30380" y="44401"/>
                </a:lnTo>
                <a:lnTo>
                  <a:pt x="15187" y="72121"/>
                </a:lnTo>
                <a:lnTo>
                  <a:pt x="7567" y="96179"/>
                </a:lnTo>
                <a:lnTo>
                  <a:pt x="2328" y="124334"/>
                </a:lnTo>
                <a:lnTo>
                  <a:pt x="0" y="158015"/>
                </a:lnTo>
                <a:lnTo>
                  <a:pt x="173" y="177473"/>
                </a:lnTo>
                <a:lnTo>
                  <a:pt x="1081" y="198383"/>
                </a:lnTo>
                <a:lnTo>
                  <a:pt x="2481" y="220261"/>
                </a:lnTo>
                <a:lnTo>
                  <a:pt x="5795" y="242783"/>
                </a:lnTo>
                <a:lnTo>
                  <a:pt x="10387" y="265736"/>
                </a:lnTo>
                <a:lnTo>
                  <a:pt x="15828" y="288975"/>
                </a:lnTo>
                <a:lnTo>
                  <a:pt x="21837" y="312405"/>
                </a:lnTo>
                <a:lnTo>
                  <a:pt x="28225" y="335963"/>
                </a:lnTo>
                <a:lnTo>
                  <a:pt x="34864" y="359606"/>
                </a:lnTo>
                <a:lnTo>
                  <a:pt x="42466" y="381718"/>
                </a:lnTo>
                <a:lnTo>
                  <a:pt x="50708" y="402809"/>
                </a:lnTo>
                <a:lnTo>
                  <a:pt x="59378" y="423219"/>
                </a:lnTo>
                <a:lnTo>
                  <a:pt x="79595" y="456481"/>
                </a:lnTo>
                <a:lnTo>
                  <a:pt x="102603" y="482906"/>
                </a:lnTo>
                <a:lnTo>
                  <a:pt x="128704" y="502588"/>
                </a:lnTo>
                <a:lnTo>
                  <a:pt x="156179" y="512923"/>
                </a:lnTo>
                <a:lnTo>
                  <a:pt x="170174" y="515679"/>
                </a:lnTo>
                <a:lnTo>
                  <a:pt x="196306" y="510275"/>
                </a:lnTo>
                <a:lnTo>
                  <a:pt x="221150" y="495702"/>
                </a:lnTo>
                <a:lnTo>
                  <a:pt x="245420" y="473350"/>
                </a:lnTo>
                <a:lnTo>
                  <a:pt x="267320" y="443308"/>
                </a:lnTo>
                <a:lnTo>
                  <a:pt x="286049" y="407995"/>
                </a:lnTo>
                <a:lnTo>
                  <a:pt x="293266" y="388577"/>
                </a:lnTo>
                <a:lnTo>
                  <a:pt x="299664" y="368488"/>
                </a:lnTo>
                <a:lnTo>
                  <a:pt x="304724" y="347158"/>
                </a:lnTo>
                <a:lnTo>
                  <a:pt x="308891" y="325000"/>
                </a:lnTo>
                <a:lnTo>
                  <a:pt x="312463" y="302291"/>
                </a:lnTo>
                <a:lnTo>
                  <a:pt x="313256" y="279214"/>
                </a:lnTo>
                <a:lnTo>
                  <a:pt x="312198" y="255892"/>
                </a:lnTo>
                <a:lnTo>
                  <a:pt x="309905" y="232406"/>
                </a:lnTo>
                <a:lnTo>
                  <a:pt x="305995" y="209605"/>
                </a:lnTo>
                <a:lnTo>
                  <a:pt x="301006" y="187261"/>
                </a:lnTo>
                <a:lnTo>
                  <a:pt x="295300" y="165221"/>
                </a:lnTo>
                <a:lnTo>
                  <a:pt x="288321" y="144971"/>
                </a:lnTo>
                <a:lnTo>
                  <a:pt x="280493" y="125915"/>
                </a:lnTo>
                <a:lnTo>
                  <a:pt x="262534" y="92307"/>
                </a:lnTo>
                <a:lnTo>
                  <a:pt x="230906" y="57917"/>
                </a:lnTo>
                <a:lnTo>
                  <a:pt x="210862" y="45946"/>
                </a:lnTo>
                <a:lnTo>
                  <a:pt x="181729" y="38536"/>
                </a:lnTo>
                <a:lnTo>
                  <a:pt x="168898" y="38919"/>
                </a:lnTo>
                <a:lnTo>
                  <a:pt x="159756" y="42529"/>
                </a:lnTo>
                <a:lnTo>
                  <a:pt x="141012" y="5684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01" name="SMARTInkShape-4084"/>
          <p:cNvSpPr/>
          <p:nvPr/>
        </p:nvSpPr>
        <p:spPr bwMode="auto">
          <a:xfrm>
            <a:off x="2551954" y="1400176"/>
            <a:ext cx="296577" cy="477084"/>
          </a:xfrm>
          <a:custGeom>
            <a:avLst/>
            <a:gdLst/>
            <a:ahLst/>
            <a:cxnLst/>
            <a:rect l="0" t="0" r="0" b="0"/>
            <a:pathLst>
              <a:path w="296577" h="477084">
                <a:moveTo>
                  <a:pt x="191246" y="28574"/>
                </a:moveTo>
                <a:lnTo>
                  <a:pt x="191246" y="32366"/>
                </a:lnTo>
                <a:lnTo>
                  <a:pt x="192040" y="33484"/>
                </a:lnTo>
                <a:lnTo>
                  <a:pt x="193363" y="34228"/>
                </a:lnTo>
                <a:lnTo>
                  <a:pt x="197397" y="35424"/>
                </a:lnTo>
                <a:lnTo>
                  <a:pt x="197948" y="37704"/>
                </a:lnTo>
                <a:lnTo>
                  <a:pt x="198382" y="42772"/>
                </a:lnTo>
                <a:lnTo>
                  <a:pt x="198390" y="36010"/>
                </a:lnTo>
                <a:lnTo>
                  <a:pt x="194597" y="35804"/>
                </a:lnTo>
                <a:lnTo>
                  <a:pt x="193480" y="34982"/>
                </a:lnTo>
                <a:lnTo>
                  <a:pt x="190648" y="28447"/>
                </a:lnTo>
                <a:lnTo>
                  <a:pt x="187541" y="25078"/>
                </a:lnTo>
                <a:lnTo>
                  <a:pt x="183514" y="23051"/>
                </a:lnTo>
                <a:lnTo>
                  <a:pt x="181329" y="22511"/>
                </a:lnTo>
                <a:lnTo>
                  <a:pt x="169763" y="15918"/>
                </a:lnTo>
                <a:lnTo>
                  <a:pt x="167399" y="15374"/>
                </a:lnTo>
                <a:lnTo>
                  <a:pt x="160280" y="10816"/>
                </a:lnTo>
                <a:lnTo>
                  <a:pt x="150763" y="2959"/>
                </a:lnTo>
                <a:lnTo>
                  <a:pt x="146001" y="1315"/>
                </a:lnTo>
                <a:lnTo>
                  <a:pt x="110679" y="14"/>
                </a:lnTo>
                <a:lnTo>
                  <a:pt x="92947" y="0"/>
                </a:lnTo>
                <a:lnTo>
                  <a:pt x="68335" y="16792"/>
                </a:lnTo>
                <a:lnTo>
                  <a:pt x="53214" y="40909"/>
                </a:lnTo>
                <a:lnTo>
                  <a:pt x="36469" y="74637"/>
                </a:lnTo>
                <a:lnTo>
                  <a:pt x="29057" y="98527"/>
                </a:lnTo>
                <a:lnTo>
                  <a:pt x="21515" y="129332"/>
                </a:lnTo>
                <a:lnTo>
                  <a:pt x="14638" y="159425"/>
                </a:lnTo>
                <a:lnTo>
                  <a:pt x="9252" y="191916"/>
                </a:lnTo>
                <a:lnTo>
                  <a:pt x="5454" y="226968"/>
                </a:lnTo>
                <a:lnTo>
                  <a:pt x="0" y="262349"/>
                </a:lnTo>
                <a:lnTo>
                  <a:pt x="966" y="287282"/>
                </a:lnTo>
                <a:lnTo>
                  <a:pt x="6279" y="314778"/>
                </a:lnTo>
                <a:lnTo>
                  <a:pt x="11393" y="348721"/>
                </a:lnTo>
                <a:lnTo>
                  <a:pt x="18901" y="383266"/>
                </a:lnTo>
                <a:lnTo>
                  <a:pt x="34847" y="413844"/>
                </a:lnTo>
                <a:lnTo>
                  <a:pt x="53284" y="439022"/>
                </a:lnTo>
                <a:lnTo>
                  <a:pt x="77916" y="458488"/>
                </a:lnTo>
                <a:lnTo>
                  <a:pt x="112793" y="473410"/>
                </a:lnTo>
                <a:lnTo>
                  <a:pt x="137926" y="477083"/>
                </a:lnTo>
                <a:lnTo>
                  <a:pt x="169954" y="472622"/>
                </a:lnTo>
                <a:lnTo>
                  <a:pt x="196755" y="465561"/>
                </a:lnTo>
                <a:lnTo>
                  <a:pt x="224011" y="452974"/>
                </a:lnTo>
                <a:lnTo>
                  <a:pt x="252840" y="427789"/>
                </a:lnTo>
                <a:lnTo>
                  <a:pt x="274056" y="396092"/>
                </a:lnTo>
                <a:lnTo>
                  <a:pt x="284927" y="368626"/>
                </a:lnTo>
                <a:lnTo>
                  <a:pt x="293175" y="336587"/>
                </a:lnTo>
                <a:lnTo>
                  <a:pt x="296079" y="311519"/>
                </a:lnTo>
                <a:lnTo>
                  <a:pt x="296576" y="284502"/>
                </a:lnTo>
                <a:lnTo>
                  <a:pt x="294151" y="256620"/>
                </a:lnTo>
                <a:lnTo>
                  <a:pt x="288311" y="230469"/>
                </a:lnTo>
                <a:lnTo>
                  <a:pt x="281217" y="204824"/>
                </a:lnTo>
                <a:lnTo>
                  <a:pt x="275418" y="177551"/>
                </a:lnTo>
                <a:lnTo>
                  <a:pt x="265962" y="151672"/>
                </a:lnTo>
                <a:lnTo>
                  <a:pt x="249367" y="116906"/>
                </a:lnTo>
                <a:lnTo>
                  <a:pt x="234396" y="88613"/>
                </a:lnTo>
                <a:lnTo>
                  <a:pt x="211323" y="57720"/>
                </a:lnTo>
                <a:lnTo>
                  <a:pt x="198429" y="43472"/>
                </a:lnTo>
                <a:lnTo>
                  <a:pt x="181997" y="34223"/>
                </a:lnTo>
                <a:lnTo>
                  <a:pt x="169632" y="30248"/>
                </a:lnTo>
                <a:lnTo>
                  <a:pt x="165724" y="31277"/>
                </a:lnTo>
                <a:lnTo>
                  <a:pt x="157149" y="36655"/>
                </a:lnTo>
                <a:lnTo>
                  <a:pt x="139210" y="58410"/>
                </a:lnTo>
                <a:lnTo>
                  <a:pt x="136369" y="63795"/>
                </a:lnTo>
                <a:lnTo>
                  <a:pt x="134096" y="714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09" name="SMARTInkShape-Group836"/>
          <p:cNvGrpSpPr/>
          <p:nvPr/>
        </p:nvGrpSpPr>
        <p:grpSpPr>
          <a:xfrm>
            <a:off x="5264945" y="2648614"/>
            <a:ext cx="891228" cy="593116"/>
            <a:chOff x="5264945" y="2648614"/>
            <a:chExt cx="891228" cy="593116"/>
          </a:xfrm>
        </p:grpSpPr>
        <p:sp>
          <p:nvSpPr>
            <p:cNvPr id="2539202" name="SMARTInkShape-4085"/>
            <p:cNvSpPr/>
            <p:nvPr/>
          </p:nvSpPr>
          <p:spPr bwMode="auto">
            <a:xfrm>
              <a:off x="5780287" y="3164681"/>
              <a:ext cx="84734" cy="77049"/>
            </a:xfrm>
            <a:custGeom>
              <a:avLst/>
              <a:gdLst/>
              <a:ahLst/>
              <a:cxnLst/>
              <a:rect l="0" t="0" r="0" b="0"/>
              <a:pathLst>
                <a:path w="84734" h="77049">
                  <a:moveTo>
                    <a:pt x="6151" y="0"/>
                  </a:moveTo>
                  <a:lnTo>
                    <a:pt x="0" y="0"/>
                  </a:lnTo>
                  <a:lnTo>
                    <a:pt x="23842" y="0"/>
                  </a:lnTo>
                  <a:lnTo>
                    <a:pt x="25088" y="794"/>
                  </a:lnTo>
                  <a:lnTo>
                    <a:pt x="25920" y="2117"/>
                  </a:lnTo>
                  <a:lnTo>
                    <a:pt x="31478" y="17888"/>
                  </a:lnTo>
                  <a:lnTo>
                    <a:pt x="28296" y="31318"/>
                  </a:lnTo>
                  <a:lnTo>
                    <a:pt x="14640" y="65278"/>
                  </a:lnTo>
                  <a:lnTo>
                    <a:pt x="13412" y="77048"/>
                  </a:lnTo>
                  <a:lnTo>
                    <a:pt x="17580" y="75783"/>
                  </a:lnTo>
                  <a:lnTo>
                    <a:pt x="24725" y="71782"/>
                  </a:lnTo>
                  <a:lnTo>
                    <a:pt x="52731" y="50375"/>
                  </a:lnTo>
                  <a:lnTo>
                    <a:pt x="70736" y="40554"/>
                  </a:lnTo>
                  <a:lnTo>
                    <a:pt x="8473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03" name="SMARTInkShape-4086"/>
            <p:cNvSpPr/>
            <p:nvPr/>
          </p:nvSpPr>
          <p:spPr bwMode="auto">
            <a:xfrm>
              <a:off x="5636873" y="3022136"/>
              <a:ext cx="105160" cy="178164"/>
            </a:xfrm>
            <a:custGeom>
              <a:avLst/>
              <a:gdLst/>
              <a:ahLst/>
              <a:cxnLst/>
              <a:rect l="0" t="0" r="0" b="0"/>
              <a:pathLst>
                <a:path w="105160" h="178164">
                  <a:moveTo>
                    <a:pt x="92415" y="28245"/>
                  </a:moveTo>
                  <a:lnTo>
                    <a:pt x="92415" y="24453"/>
                  </a:lnTo>
                  <a:lnTo>
                    <a:pt x="90298" y="20474"/>
                  </a:lnTo>
                  <a:lnTo>
                    <a:pt x="87505" y="16060"/>
                  </a:lnTo>
                  <a:lnTo>
                    <a:pt x="86264" y="11453"/>
                  </a:lnTo>
                  <a:lnTo>
                    <a:pt x="85139" y="9906"/>
                  </a:lnTo>
                  <a:lnTo>
                    <a:pt x="83595" y="8876"/>
                  </a:lnTo>
                  <a:lnTo>
                    <a:pt x="81773" y="8188"/>
                  </a:lnTo>
                  <a:lnTo>
                    <a:pt x="80557" y="6936"/>
                  </a:lnTo>
                  <a:lnTo>
                    <a:pt x="78447" y="784"/>
                  </a:lnTo>
                  <a:lnTo>
                    <a:pt x="76153" y="165"/>
                  </a:lnTo>
                  <a:lnTo>
                    <a:pt x="74430" y="0"/>
                  </a:lnTo>
                  <a:lnTo>
                    <a:pt x="42171" y="14157"/>
                  </a:lnTo>
                  <a:lnTo>
                    <a:pt x="28050" y="23277"/>
                  </a:lnTo>
                  <a:lnTo>
                    <a:pt x="15929" y="36034"/>
                  </a:lnTo>
                  <a:lnTo>
                    <a:pt x="2997" y="54377"/>
                  </a:lnTo>
                  <a:lnTo>
                    <a:pt x="0" y="72383"/>
                  </a:lnTo>
                  <a:lnTo>
                    <a:pt x="643" y="74340"/>
                  </a:lnTo>
                  <a:lnTo>
                    <a:pt x="1865" y="75644"/>
                  </a:lnTo>
                  <a:lnTo>
                    <a:pt x="7377" y="79596"/>
                  </a:lnTo>
                  <a:lnTo>
                    <a:pt x="9529" y="81529"/>
                  </a:lnTo>
                  <a:lnTo>
                    <a:pt x="16153" y="83677"/>
                  </a:lnTo>
                  <a:lnTo>
                    <a:pt x="51099" y="85295"/>
                  </a:lnTo>
                  <a:lnTo>
                    <a:pt x="86670" y="92665"/>
                  </a:lnTo>
                  <a:lnTo>
                    <a:pt x="93301" y="96035"/>
                  </a:lnTo>
                  <a:lnTo>
                    <a:pt x="101497" y="106186"/>
                  </a:lnTo>
                  <a:lnTo>
                    <a:pt x="105159" y="115456"/>
                  </a:lnTo>
                  <a:lnTo>
                    <a:pt x="101783" y="124949"/>
                  </a:lnTo>
                  <a:lnTo>
                    <a:pt x="94991" y="135519"/>
                  </a:lnTo>
                  <a:lnTo>
                    <a:pt x="63501" y="158953"/>
                  </a:lnTo>
                  <a:lnTo>
                    <a:pt x="47776" y="167162"/>
                  </a:lnTo>
                  <a:lnTo>
                    <a:pt x="12888" y="177116"/>
                  </a:lnTo>
                  <a:lnTo>
                    <a:pt x="7234" y="178163"/>
                  </a:lnTo>
                  <a:lnTo>
                    <a:pt x="20977" y="1711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04" name="SMARTInkShape-4087"/>
            <p:cNvSpPr/>
            <p:nvPr/>
          </p:nvSpPr>
          <p:spPr bwMode="auto">
            <a:xfrm>
              <a:off x="6022189" y="2648614"/>
              <a:ext cx="133984" cy="214458"/>
            </a:xfrm>
            <a:custGeom>
              <a:avLst/>
              <a:gdLst/>
              <a:ahLst/>
              <a:cxnLst/>
              <a:rect l="0" t="0" r="0" b="0"/>
              <a:pathLst>
                <a:path w="133984" h="214458">
                  <a:moveTo>
                    <a:pt x="14281" y="51724"/>
                  </a:moveTo>
                  <a:lnTo>
                    <a:pt x="14281" y="83189"/>
                  </a:lnTo>
                  <a:lnTo>
                    <a:pt x="14281" y="117761"/>
                  </a:lnTo>
                  <a:lnTo>
                    <a:pt x="13486" y="145469"/>
                  </a:lnTo>
                  <a:lnTo>
                    <a:pt x="7798" y="163301"/>
                  </a:lnTo>
                  <a:lnTo>
                    <a:pt x="7332" y="169097"/>
                  </a:lnTo>
                  <a:lnTo>
                    <a:pt x="7267" y="168867"/>
                  </a:lnTo>
                  <a:lnTo>
                    <a:pt x="5023" y="136082"/>
                  </a:lnTo>
                  <a:lnTo>
                    <a:pt x="655" y="100756"/>
                  </a:lnTo>
                  <a:lnTo>
                    <a:pt x="123" y="69581"/>
                  </a:lnTo>
                  <a:lnTo>
                    <a:pt x="0" y="46618"/>
                  </a:lnTo>
                  <a:lnTo>
                    <a:pt x="791" y="46732"/>
                  </a:lnTo>
                  <a:lnTo>
                    <a:pt x="3787" y="48976"/>
                  </a:lnTo>
                  <a:lnTo>
                    <a:pt x="16785" y="81312"/>
                  </a:lnTo>
                  <a:lnTo>
                    <a:pt x="31120" y="113983"/>
                  </a:lnTo>
                  <a:lnTo>
                    <a:pt x="44535" y="144191"/>
                  </a:lnTo>
                  <a:lnTo>
                    <a:pt x="61185" y="179464"/>
                  </a:lnTo>
                  <a:lnTo>
                    <a:pt x="69629" y="195229"/>
                  </a:lnTo>
                  <a:lnTo>
                    <a:pt x="87078" y="210723"/>
                  </a:lnTo>
                  <a:lnTo>
                    <a:pt x="94524" y="213671"/>
                  </a:lnTo>
                  <a:lnTo>
                    <a:pt x="98732" y="214457"/>
                  </a:lnTo>
                  <a:lnTo>
                    <a:pt x="105525" y="213214"/>
                  </a:lnTo>
                  <a:lnTo>
                    <a:pt x="113812" y="208052"/>
                  </a:lnTo>
                  <a:lnTo>
                    <a:pt x="118841" y="202959"/>
                  </a:lnTo>
                  <a:lnTo>
                    <a:pt x="128537" y="184638"/>
                  </a:lnTo>
                  <a:lnTo>
                    <a:pt x="132530" y="170328"/>
                  </a:lnTo>
                  <a:lnTo>
                    <a:pt x="133983" y="139165"/>
                  </a:lnTo>
                  <a:lnTo>
                    <a:pt x="131511" y="113605"/>
                  </a:lnTo>
                  <a:lnTo>
                    <a:pt x="129883" y="88487"/>
                  </a:lnTo>
                  <a:lnTo>
                    <a:pt x="128365" y="64094"/>
                  </a:lnTo>
                  <a:lnTo>
                    <a:pt x="123842" y="30430"/>
                  </a:lnTo>
                  <a:lnTo>
                    <a:pt x="121577" y="0"/>
                  </a:lnTo>
                  <a:lnTo>
                    <a:pt x="121444" y="19144"/>
                  </a:lnTo>
                  <a:lnTo>
                    <a:pt x="123556" y="27454"/>
                  </a:lnTo>
                  <a:lnTo>
                    <a:pt x="127091" y="36595"/>
                  </a:lnTo>
                  <a:lnTo>
                    <a:pt x="128581" y="445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05" name="SMARTInkShape-4088"/>
            <p:cNvSpPr/>
            <p:nvPr/>
          </p:nvSpPr>
          <p:spPr bwMode="auto">
            <a:xfrm>
              <a:off x="5929313" y="2814638"/>
              <a:ext cx="42569" cy="100013"/>
            </a:xfrm>
            <a:custGeom>
              <a:avLst/>
              <a:gdLst/>
              <a:ahLst/>
              <a:cxnLst/>
              <a:rect l="0" t="0" r="0" b="0"/>
              <a:pathLst>
                <a:path w="42569" h="100013">
                  <a:moveTo>
                    <a:pt x="35717" y="0"/>
                  </a:moveTo>
                  <a:lnTo>
                    <a:pt x="35717" y="16792"/>
                  </a:lnTo>
                  <a:lnTo>
                    <a:pt x="42568" y="48745"/>
                  </a:lnTo>
                  <a:lnTo>
                    <a:pt x="38982" y="62244"/>
                  </a:lnTo>
                  <a:lnTo>
                    <a:pt x="32893" y="76298"/>
                  </a:lnTo>
                  <a:lnTo>
                    <a:pt x="26261" y="83652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06" name="SMARTInkShape-4089"/>
            <p:cNvSpPr/>
            <p:nvPr/>
          </p:nvSpPr>
          <p:spPr bwMode="auto">
            <a:xfrm>
              <a:off x="5822155" y="2771775"/>
              <a:ext cx="7146" cy="71020"/>
            </a:xfrm>
            <a:custGeom>
              <a:avLst/>
              <a:gdLst/>
              <a:ahLst/>
              <a:cxnLst/>
              <a:rect l="0" t="0" r="0" b="0"/>
              <a:pathLst>
                <a:path w="7146" h="71020">
                  <a:moveTo>
                    <a:pt x="0" y="0"/>
                  </a:moveTo>
                  <a:lnTo>
                    <a:pt x="0" y="34246"/>
                  </a:lnTo>
                  <a:lnTo>
                    <a:pt x="0" y="66667"/>
                  </a:lnTo>
                  <a:lnTo>
                    <a:pt x="795" y="68257"/>
                  </a:lnTo>
                  <a:lnTo>
                    <a:pt x="2118" y="69317"/>
                  </a:lnTo>
                  <a:lnTo>
                    <a:pt x="6152" y="71019"/>
                  </a:lnTo>
                  <a:lnTo>
                    <a:pt x="7145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07" name="SMARTInkShape-4090"/>
            <p:cNvSpPr/>
            <p:nvPr/>
          </p:nvSpPr>
          <p:spPr bwMode="auto">
            <a:xfrm>
              <a:off x="5644688" y="2671770"/>
              <a:ext cx="106033" cy="164199"/>
            </a:xfrm>
            <a:custGeom>
              <a:avLst/>
              <a:gdLst/>
              <a:ahLst/>
              <a:cxnLst/>
              <a:rect l="0" t="0" r="0" b="0"/>
              <a:pathLst>
                <a:path w="106033" h="164199">
                  <a:moveTo>
                    <a:pt x="106032" y="7136"/>
                  </a:moveTo>
                  <a:lnTo>
                    <a:pt x="82182" y="7136"/>
                  </a:lnTo>
                  <a:lnTo>
                    <a:pt x="77439" y="5020"/>
                  </a:lnTo>
                  <a:lnTo>
                    <a:pt x="72685" y="2227"/>
                  </a:lnTo>
                  <a:lnTo>
                    <a:pt x="63167" y="434"/>
                  </a:lnTo>
                  <a:lnTo>
                    <a:pt x="28714" y="0"/>
                  </a:lnTo>
                  <a:lnTo>
                    <a:pt x="21926" y="2113"/>
                  </a:lnTo>
                  <a:lnTo>
                    <a:pt x="11101" y="9936"/>
                  </a:lnTo>
                  <a:lnTo>
                    <a:pt x="8277" y="16583"/>
                  </a:lnTo>
                  <a:lnTo>
                    <a:pt x="0" y="47752"/>
                  </a:lnTo>
                  <a:lnTo>
                    <a:pt x="1491" y="55086"/>
                  </a:lnTo>
                  <a:lnTo>
                    <a:pt x="6794" y="63677"/>
                  </a:lnTo>
                  <a:lnTo>
                    <a:pt x="8917" y="66261"/>
                  </a:lnTo>
                  <a:lnTo>
                    <a:pt x="23281" y="73691"/>
                  </a:lnTo>
                  <a:lnTo>
                    <a:pt x="57279" y="81937"/>
                  </a:lnTo>
                  <a:lnTo>
                    <a:pt x="92846" y="89178"/>
                  </a:lnTo>
                  <a:lnTo>
                    <a:pt x="97241" y="91993"/>
                  </a:lnTo>
                  <a:lnTo>
                    <a:pt x="100171" y="95458"/>
                  </a:lnTo>
                  <a:lnTo>
                    <a:pt x="104294" y="105802"/>
                  </a:lnTo>
                  <a:lnTo>
                    <a:pt x="104873" y="108632"/>
                  </a:lnTo>
                  <a:lnTo>
                    <a:pt x="104465" y="111312"/>
                  </a:lnTo>
                  <a:lnTo>
                    <a:pt x="101895" y="116407"/>
                  </a:lnTo>
                  <a:lnTo>
                    <a:pt x="79265" y="140881"/>
                  </a:lnTo>
                  <a:lnTo>
                    <a:pt x="61588" y="151098"/>
                  </a:lnTo>
                  <a:lnTo>
                    <a:pt x="27241" y="158474"/>
                  </a:lnTo>
                  <a:lnTo>
                    <a:pt x="1110" y="163958"/>
                  </a:lnTo>
                  <a:lnTo>
                    <a:pt x="1159" y="164071"/>
                  </a:lnTo>
                  <a:lnTo>
                    <a:pt x="3329" y="164198"/>
                  </a:lnTo>
                  <a:lnTo>
                    <a:pt x="16894" y="154460"/>
                  </a:lnTo>
                  <a:lnTo>
                    <a:pt x="51077" y="142501"/>
                  </a:lnTo>
                  <a:lnTo>
                    <a:pt x="70312" y="135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08" name="SMARTInkShape-4091"/>
            <p:cNvSpPr/>
            <p:nvPr/>
          </p:nvSpPr>
          <p:spPr bwMode="auto">
            <a:xfrm>
              <a:off x="5264945" y="2860528"/>
              <a:ext cx="7144" cy="4117"/>
            </a:xfrm>
            <a:custGeom>
              <a:avLst/>
              <a:gdLst/>
              <a:ahLst/>
              <a:cxnLst/>
              <a:rect l="0" t="0" r="0" b="0"/>
              <a:pathLst>
                <a:path w="7144" h="4117">
                  <a:moveTo>
                    <a:pt x="0" y="4116"/>
                  </a:moveTo>
                  <a:lnTo>
                    <a:pt x="3791" y="323"/>
                  </a:lnTo>
                  <a:lnTo>
                    <a:pt x="4909" y="0"/>
                  </a:lnTo>
                  <a:lnTo>
                    <a:pt x="5653" y="578"/>
                  </a:lnTo>
                  <a:lnTo>
                    <a:pt x="7143" y="41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214" name="SMARTInkShape-Group837"/>
          <p:cNvGrpSpPr/>
          <p:nvPr/>
        </p:nvGrpSpPr>
        <p:grpSpPr>
          <a:xfrm>
            <a:off x="8379619" y="3222154"/>
            <a:ext cx="421482" cy="528316"/>
            <a:chOff x="8379619" y="3222154"/>
            <a:chExt cx="421482" cy="528316"/>
          </a:xfrm>
        </p:grpSpPr>
        <p:sp>
          <p:nvSpPr>
            <p:cNvPr id="2539210" name="SMARTInkShape-4092"/>
            <p:cNvSpPr/>
            <p:nvPr/>
          </p:nvSpPr>
          <p:spPr bwMode="auto">
            <a:xfrm>
              <a:off x="8622506" y="3274866"/>
              <a:ext cx="178595" cy="239860"/>
            </a:xfrm>
            <a:custGeom>
              <a:avLst/>
              <a:gdLst/>
              <a:ahLst/>
              <a:cxnLst/>
              <a:rect l="0" t="0" r="0" b="0"/>
              <a:pathLst>
                <a:path w="178595" h="239860">
                  <a:moveTo>
                    <a:pt x="0" y="4115"/>
                  </a:moveTo>
                  <a:lnTo>
                    <a:pt x="3793" y="323"/>
                  </a:lnTo>
                  <a:lnTo>
                    <a:pt x="6498" y="0"/>
                  </a:lnTo>
                  <a:lnTo>
                    <a:pt x="32111" y="5237"/>
                  </a:lnTo>
                  <a:lnTo>
                    <a:pt x="51847" y="16971"/>
                  </a:lnTo>
                  <a:lnTo>
                    <a:pt x="86559" y="48576"/>
                  </a:lnTo>
                  <a:lnTo>
                    <a:pt x="112431" y="78143"/>
                  </a:lnTo>
                  <a:lnTo>
                    <a:pt x="128551" y="104485"/>
                  </a:lnTo>
                  <a:lnTo>
                    <a:pt x="137294" y="122622"/>
                  </a:lnTo>
                  <a:lnTo>
                    <a:pt x="146298" y="142651"/>
                  </a:lnTo>
                  <a:lnTo>
                    <a:pt x="153889" y="162354"/>
                  </a:lnTo>
                  <a:lnTo>
                    <a:pt x="160536" y="181839"/>
                  </a:lnTo>
                  <a:lnTo>
                    <a:pt x="170568" y="214072"/>
                  </a:lnTo>
                  <a:lnTo>
                    <a:pt x="178594" y="2398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11" name="SMARTInkShape-4093"/>
            <p:cNvSpPr/>
            <p:nvPr/>
          </p:nvSpPr>
          <p:spPr bwMode="auto">
            <a:xfrm>
              <a:off x="8379619" y="3686175"/>
              <a:ext cx="178595" cy="64295"/>
            </a:xfrm>
            <a:custGeom>
              <a:avLst/>
              <a:gdLst/>
              <a:ahLst/>
              <a:cxnLst/>
              <a:rect l="0" t="0" r="0" b="0"/>
              <a:pathLst>
                <a:path w="178595" h="64295">
                  <a:moveTo>
                    <a:pt x="0" y="64294"/>
                  </a:moveTo>
                  <a:lnTo>
                    <a:pt x="3793" y="64294"/>
                  </a:lnTo>
                  <a:lnTo>
                    <a:pt x="7771" y="62177"/>
                  </a:lnTo>
                  <a:lnTo>
                    <a:pt x="9943" y="60502"/>
                  </a:lnTo>
                  <a:lnTo>
                    <a:pt x="43735" y="53652"/>
                  </a:lnTo>
                  <a:lnTo>
                    <a:pt x="78696" y="40599"/>
                  </a:lnTo>
                  <a:lnTo>
                    <a:pt x="110971" y="27158"/>
                  </a:lnTo>
                  <a:lnTo>
                    <a:pt x="141424" y="12743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12" name="SMARTInkShape-4094"/>
            <p:cNvSpPr/>
            <p:nvPr/>
          </p:nvSpPr>
          <p:spPr bwMode="auto">
            <a:xfrm>
              <a:off x="8451056" y="3407958"/>
              <a:ext cx="121445" cy="21043"/>
            </a:xfrm>
            <a:custGeom>
              <a:avLst/>
              <a:gdLst/>
              <a:ahLst/>
              <a:cxnLst/>
              <a:rect l="0" t="0" r="0" b="0"/>
              <a:pathLst>
                <a:path w="121445" h="21043">
                  <a:moveTo>
                    <a:pt x="0" y="21042"/>
                  </a:moveTo>
                  <a:lnTo>
                    <a:pt x="18682" y="20248"/>
                  </a:lnTo>
                  <a:lnTo>
                    <a:pt x="50586" y="14891"/>
                  </a:lnTo>
                  <a:lnTo>
                    <a:pt x="83685" y="6258"/>
                  </a:lnTo>
                  <a:lnTo>
                    <a:pt x="99408" y="1580"/>
                  </a:lnTo>
                  <a:lnTo>
                    <a:pt x="115151" y="0"/>
                  </a:lnTo>
                  <a:lnTo>
                    <a:pt x="117248" y="664"/>
                  </a:lnTo>
                  <a:lnTo>
                    <a:pt x="118647" y="1901"/>
                  </a:lnTo>
                  <a:lnTo>
                    <a:pt x="121444" y="67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13" name="SMARTInkShape-4095"/>
            <p:cNvSpPr/>
            <p:nvPr/>
          </p:nvSpPr>
          <p:spPr bwMode="auto">
            <a:xfrm>
              <a:off x="8459175" y="3222154"/>
              <a:ext cx="120470" cy="28253"/>
            </a:xfrm>
            <a:custGeom>
              <a:avLst/>
              <a:gdLst/>
              <a:ahLst/>
              <a:cxnLst/>
              <a:rect l="0" t="0" r="0" b="0"/>
              <a:pathLst>
                <a:path w="120470" h="28253">
                  <a:moveTo>
                    <a:pt x="13313" y="28252"/>
                  </a:moveTo>
                  <a:lnTo>
                    <a:pt x="2250" y="28252"/>
                  </a:lnTo>
                  <a:lnTo>
                    <a:pt x="3898" y="28252"/>
                  </a:lnTo>
                  <a:lnTo>
                    <a:pt x="4655" y="27459"/>
                  </a:lnTo>
                  <a:lnTo>
                    <a:pt x="5970" y="22101"/>
                  </a:lnTo>
                  <a:lnTo>
                    <a:pt x="0" y="15045"/>
                  </a:lnTo>
                  <a:lnTo>
                    <a:pt x="469" y="13891"/>
                  </a:lnTo>
                  <a:lnTo>
                    <a:pt x="5261" y="7909"/>
                  </a:lnTo>
                  <a:lnTo>
                    <a:pt x="6145" y="0"/>
                  </a:lnTo>
                  <a:lnTo>
                    <a:pt x="19591" y="5374"/>
                  </a:lnTo>
                  <a:lnTo>
                    <a:pt x="50810" y="6736"/>
                  </a:lnTo>
                  <a:lnTo>
                    <a:pt x="85900" y="6813"/>
                  </a:lnTo>
                  <a:lnTo>
                    <a:pt x="120469" y="68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217" name="SMARTInkShape-Group977"/>
          <p:cNvGrpSpPr/>
          <p:nvPr/>
        </p:nvGrpSpPr>
        <p:grpSpPr>
          <a:xfrm>
            <a:off x="894282" y="292894"/>
            <a:ext cx="884513" cy="228454"/>
            <a:chOff x="894282" y="292894"/>
            <a:chExt cx="884513" cy="228454"/>
          </a:xfrm>
        </p:grpSpPr>
        <p:sp>
          <p:nvSpPr>
            <p:cNvPr id="2539215" name="SMARTInkShape-4691"/>
            <p:cNvSpPr/>
            <p:nvPr/>
          </p:nvSpPr>
          <p:spPr bwMode="auto">
            <a:xfrm>
              <a:off x="894282" y="292894"/>
              <a:ext cx="884513" cy="228454"/>
            </a:xfrm>
            <a:custGeom>
              <a:avLst/>
              <a:gdLst/>
              <a:ahLst/>
              <a:cxnLst/>
              <a:rect l="0" t="0" r="0" b="0"/>
              <a:pathLst>
                <a:path w="884513" h="228454">
                  <a:moveTo>
                    <a:pt x="20118" y="0"/>
                  </a:moveTo>
                  <a:lnTo>
                    <a:pt x="16326" y="0"/>
                  </a:lnTo>
                  <a:lnTo>
                    <a:pt x="15209" y="794"/>
                  </a:lnTo>
                  <a:lnTo>
                    <a:pt x="14464" y="2116"/>
                  </a:lnTo>
                  <a:lnTo>
                    <a:pt x="13967" y="3792"/>
                  </a:lnTo>
                  <a:lnTo>
                    <a:pt x="12842" y="4909"/>
                  </a:lnTo>
                  <a:lnTo>
                    <a:pt x="5334" y="8819"/>
                  </a:lnTo>
                  <a:lnTo>
                    <a:pt x="0" y="13207"/>
                  </a:lnTo>
                  <a:lnTo>
                    <a:pt x="356" y="13567"/>
                  </a:lnTo>
                  <a:lnTo>
                    <a:pt x="2868" y="13967"/>
                  </a:lnTo>
                  <a:lnTo>
                    <a:pt x="13211" y="19899"/>
                  </a:lnTo>
                  <a:lnTo>
                    <a:pt x="15514" y="20410"/>
                  </a:lnTo>
                  <a:lnTo>
                    <a:pt x="27283" y="26951"/>
                  </a:lnTo>
                  <a:lnTo>
                    <a:pt x="29657" y="27492"/>
                  </a:lnTo>
                  <a:lnTo>
                    <a:pt x="65313" y="55430"/>
                  </a:lnTo>
                  <a:lnTo>
                    <a:pt x="87520" y="86139"/>
                  </a:lnTo>
                  <a:lnTo>
                    <a:pt x="114494" y="111659"/>
                  </a:lnTo>
                  <a:lnTo>
                    <a:pt x="149831" y="134320"/>
                  </a:lnTo>
                  <a:lnTo>
                    <a:pt x="181035" y="151636"/>
                  </a:lnTo>
                  <a:lnTo>
                    <a:pt x="214787" y="169134"/>
                  </a:lnTo>
                  <a:lnTo>
                    <a:pt x="248953" y="187030"/>
                  </a:lnTo>
                  <a:lnTo>
                    <a:pt x="284468" y="199881"/>
                  </a:lnTo>
                  <a:lnTo>
                    <a:pt x="320160" y="211912"/>
                  </a:lnTo>
                  <a:lnTo>
                    <a:pt x="355875" y="220042"/>
                  </a:lnTo>
                  <a:lnTo>
                    <a:pt x="385243" y="226086"/>
                  </a:lnTo>
                  <a:lnTo>
                    <a:pt x="418679" y="228103"/>
                  </a:lnTo>
                  <a:lnTo>
                    <a:pt x="445391" y="228453"/>
                  </a:lnTo>
                  <a:lnTo>
                    <a:pt x="474208" y="226440"/>
                  </a:lnTo>
                  <a:lnTo>
                    <a:pt x="502061" y="220816"/>
                  </a:lnTo>
                  <a:lnTo>
                    <a:pt x="531216" y="214123"/>
                  </a:lnTo>
                  <a:lnTo>
                    <a:pt x="566193" y="200957"/>
                  </a:lnTo>
                  <a:lnTo>
                    <a:pt x="594227" y="191482"/>
                  </a:lnTo>
                  <a:lnTo>
                    <a:pt x="622642" y="176062"/>
                  </a:lnTo>
                  <a:lnTo>
                    <a:pt x="654962" y="160205"/>
                  </a:lnTo>
                  <a:lnTo>
                    <a:pt x="682089" y="149244"/>
                  </a:lnTo>
                  <a:lnTo>
                    <a:pt x="709000" y="137177"/>
                  </a:lnTo>
                  <a:lnTo>
                    <a:pt x="737082" y="123548"/>
                  </a:lnTo>
                  <a:lnTo>
                    <a:pt x="769312" y="104720"/>
                  </a:lnTo>
                  <a:lnTo>
                    <a:pt x="798609" y="85714"/>
                  </a:lnTo>
                  <a:lnTo>
                    <a:pt x="833688" y="67614"/>
                  </a:lnTo>
                  <a:lnTo>
                    <a:pt x="849433" y="59016"/>
                  </a:lnTo>
                  <a:lnTo>
                    <a:pt x="872391" y="37199"/>
                  </a:lnTo>
                  <a:lnTo>
                    <a:pt x="88451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16" name="SMARTInkShape-4692"/>
            <p:cNvSpPr/>
            <p:nvPr/>
          </p:nvSpPr>
          <p:spPr bwMode="auto">
            <a:xfrm>
              <a:off x="1623006" y="297968"/>
              <a:ext cx="129378" cy="116371"/>
            </a:xfrm>
            <a:custGeom>
              <a:avLst/>
              <a:gdLst/>
              <a:ahLst/>
              <a:cxnLst/>
              <a:rect l="0" t="0" r="0" b="0"/>
              <a:pathLst>
                <a:path w="129378" h="116371">
                  <a:moveTo>
                    <a:pt x="20057" y="52076"/>
                  </a:moveTo>
                  <a:lnTo>
                    <a:pt x="10114" y="52076"/>
                  </a:lnTo>
                  <a:lnTo>
                    <a:pt x="5583" y="49959"/>
                  </a:lnTo>
                  <a:lnTo>
                    <a:pt x="0" y="45925"/>
                  </a:lnTo>
                  <a:lnTo>
                    <a:pt x="1353" y="41140"/>
                  </a:lnTo>
                  <a:lnTo>
                    <a:pt x="6577" y="31638"/>
                  </a:lnTo>
                  <a:lnTo>
                    <a:pt x="19246" y="17523"/>
                  </a:lnTo>
                  <a:lnTo>
                    <a:pt x="52539" y="0"/>
                  </a:lnTo>
                  <a:lnTo>
                    <a:pt x="87004" y="838"/>
                  </a:lnTo>
                  <a:lnTo>
                    <a:pt x="100346" y="1522"/>
                  </a:lnTo>
                  <a:lnTo>
                    <a:pt x="111568" y="6059"/>
                  </a:lnTo>
                  <a:lnTo>
                    <a:pt x="116783" y="9492"/>
                  </a:lnTo>
                  <a:lnTo>
                    <a:pt x="124694" y="19656"/>
                  </a:lnTo>
                  <a:lnTo>
                    <a:pt x="127915" y="25700"/>
                  </a:lnTo>
                  <a:lnTo>
                    <a:pt x="129377" y="40882"/>
                  </a:lnTo>
                  <a:lnTo>
                    <a:pt x="123848" y="76499"/>
                  </a:lnTo>
                  <a:lnTo>
                    <a:pt x="105782" y="1163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18" name="SMARTInkShape-4693"/>
          <p:cNvSpPr/>
          <p:nvPr/>
        </p:nvSpPr>
        <p:spPr bwMode="auto">
          <a:xfrm>
            <a:off x="3186113" y="893126"/>
            <a:ext cx="1107282" cy="71281"/>
          </a:xfrm>
          <a:custGeom>
            <a:avLst/>
            <a:gdLst/>
            <a:ahLst/>
            <a:cxnLst/>
            <a:rect l="0" t="0" r="0" b="0"/>
            <a:pathLst>
              <a:path w="1107282" h="71281">
                <a:moveTo>
                  <a:pt x="0" y="71280"/>
                </a:moveTo>
                <a:lnTo>
                  <a:pt x="0" y="67488"/>
                </a:lnTo>
                <a:lnTo>
                  <a:pt x="1587" y="66371"/>
                </a:lnTo>
                <a:lnTo>
                  <a:pt x="31063" y="58613"/>
                </a:lnTo>
                <a:lnTo>
                  <a:pt x="65226" y="53520"/>
                </a:lnTo>
                <a:lnTo>
                  <a:pt x="89314" y="49364"/>
                </a:lnTo>
                <a:lnTo>
                  <a:pt x="115101" y="44871"/>
                </a:lnTo>
                <a:lnTo>
                  <a:pt x="139791" y="40228"/>
                </a:lnTo>
                <a:lnTo>
                  <a:pt x="168227" y="33402"/>
                </a:lnTo>
                <a:lnTo>
                  <a:pt x="198592" y="25077"/>
                </a:lnTo>
                <a:lnTo>
                  <a:pt x="227963" y="16085"/>
                </a:lnTo>
                <a:lnTo>
                  <a:pt x="256892" y="8914"/>
                </a:lnTo>
                <a:lnTo>
                  <a:pt x="286418" y="3874"/>
                </a:lnTo>
                <a:lnTo>
                  <a:pt x="318061" y="1635"/>
                </a:lnTo>
                <a:lnTo>
                  <a:pt x="350646" y="639"/>
                </a:lnTo>
                <a:lnTo>
                  <a:pt x="384442" y="197"/>
                </a:lnTo>
                <a:lnTo>
                  <a:pt x="402345" y="79"/>
                </a:lnTo>
                <a:lnTo>
                  <a:pt x="420630" y="0"/>
                </a:lnTo>
                <a:lnTo>
                  <a:pt x="439963" y="741"/>
                </a:lnTo>
                <a:lnTo>
                  <a:pt x="459996" y="2029"/>
                </a:lnTo>
                <a:lnTo>
                  <a:pt x="480495" y="3682"/>
                </a:lnTo>
                <a:lnTo>
                  <a:pt x="500511" y="4783"/>
                </a:lnTo>
                <a:lnTo>
                  <a:pt x="520205" y="5518"/>
                </a:lnTo>
                <a:lnTo>
                  <a:pt x="539684" y="6007"/>
                </a:lnTo>
                <a:lnTo>
                  <a:pt x="559815" y="6334"/>
                </a:lnTo>
                <a:lnTo>
                  <a:pt x="580378" y="6551"/>
                </a:lnTo>
                <a:lnTo>
                  <a:pt x="601231" y="6696"/>
                </a:lnTo>
                <a:lnTo>
                  <a:pt x="622277" y="6793"/>
                </a:lnTo>
                <a:lnTo>
                  <a:pt x="643451" y="6858"/>
                </a:lnTo>
                <a:lnTo>
                  <a:pt x="664711" y="6901"/>
                </a:lnTo>
                <a:lnTo>
                  <a:pt x="686028" y="6929"/>
                </a:lnTo>
                <a:lnTo>
                  <a:pt x="707383" y="6948"/>
                </a:lnTo>
                <a:lnTo>
                  <a:pt x="728764" y="6961"/>
                </a:lnTo>
                <a:lnTo>
                  <a:pt x="749367" y="6970"/>
                </a:lnTo>
                <a:lnTo>
                  <a:pt x="769453" y="6975"/>
                </a:lnTo>
                <a:lnTo>
                  <a:pt x="789194" y="6979"/>
                </a:lnTo>
                <a:lnTo>
                  <a:pt x="808704" y="6981"/>
                </a:lnTo>
                <a:lnTo>
                  <a:pt x="828061" y="6983"/>
                </a:lnTo>
                <a:lnTo>
                  <a:pt x="847315" y="6984"/>
                </a:lnTo>
                <a:lnTo>
                  <a:pt x="865708" y="6985"/>
                </a:lnTo>
                <a:lnTo>
                  <a:pt x="900961" y="6986"/>
                </a:lnTo>
                <a:lnTo>
                  <a:pt x="935150" y="6986"/>
                </a:lnTo>
                <a:lnTo>
                  <a:pt x="968072" y="7780"/>
                </a:lnTo>
                <a:lnTo>
                  <a:pt x="998579" y="10779"/>
                </a:lnTo>
                <a:lnTo>
                  <a:pt x="1028013" y="12641"/>
                </a:lnTo>
                <a:lnTo>
                  <a:pt x="1056175" y="12674"/>
                </a:lnTo>
                <a:lnTo>
                  <a:pt x="1090374" y="9025"/>
                </a:lnTo>
                <a:lnTo>
                  <a:pt x="1107281" y="69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21" name="SMARTInkShape-Group979"/>
          <p:cNvGrpSpPr/>
          <p:nvPr/>
        </p:nvGrpSpPr>
        <p:grpSpPr>
          <a:xfrm>
            <a:off x="5579270" y="4647678"/>
            <a:ext cx="2052419" cy="74185"/>
            <a:chOff x="5579270" y="4647678"/>
            <a:chExt cx="2052419" cy="74185"/>
          </a:xfrm>
        </p:grpSpPr>
        <p:sp>
          <p:nvSpPr>
            <p:cNvPr id="2539219" name="SMARTInkShape-4694"/>
            <p:cNvSpPr/>
            <p:nvPr/>
          </p:nvSpPr>
          <p:spPr bwMode="auto">
            <a:xfrm>
              <a:off x="5579270" y="4647678"/>
              <a:ext cx="928687" cy="74185"/>
            </a:xfrm>
            <a:custGeom>
              <a:avLst/>
              <a:gdLst/>
              <a:ahLst/>
              <a:cxnLst/>
              <a:rect l="0" t="0" r="0" b="0"/>
              <a:pathLst>
                <a:path w="928687" h="74185">
                  <a:moveTo>
                    <a:pt x="0" y="17191"/>
                  </a:moveTo>
                  <a:lnTo>
                    <a:pt x="31920" y="17191"/>
                  </a:lnTo>
                  <a:lnTo>
                    <a:pt x="66466" y="19307"/>
                  </a:lnTo>
                  <a:lnTo>
                    <a:pt x="100297" y="28582"/>
                  </a:lnTo>
                  <a:lnTo>
                    <a:pt x="135768" y="34889"/>
                  </a:lnTo>
                  <a:lnTo>
                    <a:pt x="165899" y="49291"/>
                  </a:lnTo>
                  <a:lnTo>
                    <a:pt x="197145" y="61980"/>
                  </a:lnTo>
                  <a:lnTo>
                    <a:pt x="231538" y="70325"/>
                  </a:lnTo>
                  <a:lnTo>
                    <a:pt x="255041" y="72556"/>
                  </a:lnTo>
                  <a:lnTo>
                    <a:pt x="280832" y="73547"/>
                  </a:lnTo>
                  <a:lnTo>
                    <a:pt x="308964" y="73988"/>
                  </a:lnTo>
                  <a:lnTo>
                    <a:pt x="339987" y="74184"/>
                  </a:lnTo>
                  <a:lnTo>
                    <a:pt x="372296" y="70038"/>
                  </a:lnTo>
                  <a:lnTo>
                    <a:pt x="405970" y="63697"/>
                  </a:lnTo>
                  <a:lnTo>
                    <a:pt x="423840" y="60895"/>
                  </a:lnTo>
                  <a:lnTo>
                    <a:pt x="442104" y="58233"/>
                  </a:lnTo>
                  <a:lnTo>
                    <a:pt x="477213" y="51042"/>
                  </a:lnTo>
                  <a:lnTo>
                    <a:pt x="510544" y="42555"/>
                  </a:lnTo>
                  <a:lnTo>
                    <a:pt x="541232" y="33491"/>
                  </a:lnTo>
                  <a:lnTo>
                    <a:pt x="574981" y="24171"/>
                  </a:lnTo>
                  <a:lnTo>
                    <a:pt x="609558" y="15530"/>
                  </a:lnTo>
                  <a:lnTo>
                    <a:pt x="640801" y="9044"/>
                  </a:lnTo>
                  <a:lnTo>
                    <a:pt x="672679" y="3516"/>
                  </a:lnTo>
                  <a:lnTo>
                    <a:pt x="704574" y="0"/>
                  </a:lnTo>
                  <a:lnTo>
                    <a:pt x="734625" y="1084"/>
                  </a:lnTo>
                  <a:lnTo>
                    <a:pt x="763856" y="4211"/>
                  </a:lnTo>
                  <a:lnTo>
                    <a:pt x="791928" y="9041"/>
                  </a:lnTo>
                  <a:lnTo>
                    <a:pt x="817634" y="16479"/>
                  </a:lnTo>
                  <a:lnTo>
                    <a:pt x="850627" y="33384"/>
                  </a:lnTo>
                  <a:lnTo>
                    <a:pt x="884516" y="53933"/>
                  </a:lnTo>
                  <a:lnTo>
                    <a:pt x="913786" y="65294"/>
                  </a:lnTo>
                  <a:lnTo>
                    <a:pt x="917165" y="65134"/>
                  </a:lnTo>
                  <a:lnTo>
                    <a:pt x="928686" y="600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20" name="SMARTInkShape-4695"/>
            <p:cNvSpPr/>
            <p:nvPr/>
          </p:nvSpPr>
          <p:spPr bwMode="auto">
            <a:xfrm>
              <a:off x="6822376" y="4650584"/>
              <a:ext cx="809313" cy="28547"/>
            </a:xfrm>
            <a:custGeom>
              <a:avLst/>
              <a:gdLst/>
              <a:ahLst/>
              <a:cxnLst/>
              <a:rect l="0" t="0" r="0" b="0"/>
              <a:pathLst>
                <a:path w="809313" h="28547">
                  <a:moveTo>
                    <a:pt x="14193" y="7141"/>
                  </a:moveTo>
                  <a:lnTo>
                    <a:pt x="14193" y="3349"/>
                  </a:lnTo>
                  <a:lnTo>
                    <a:pt x="13399" y="2232"/>
                  </a:lnTo>
                  <a:lnTo>
                    <a:pt x="12076" y="1487"/>
                  </a:lnTo>
                  <a:lnTo>
                    <a:pt x="6917" y="193"/>
                  </a:lnTo>
                  <a:lnTo>
                    <a:pt x="0" y="0"/>
                  </a:lnTo>
                  <a:lnTo>
                    <a:pt x="12889" y="12182"/>
                  </a:lnTo>
                  <a:lnTo>
                    <a:pt x="20492" y="16790"/>
                  </a:lnTo>
                  <a:lnTo>
                    <a:pt x="37491" y="20054"/>
                  </a:lnTo>
                  <a:lnTo>
                    <a:pt x="71065" y="21157"/>
                  </a:lnTo>
                  <a:lnTo>
                    <a:pt x="104421" y="22142"/>
                  </a:lnTo>
                  <a:lnTo>
                    <a:pt x="130494" y="25185"/>
                  </a:lnTo>
                  <a:lnTo>
                    <a:pt x="160074" y="27067"/>
                  </a:lnTo>
                  <a:lnTo>
                    <a:pt x="191742" y="27110"/>
                  </a:lnTo>
                  <a:lnTo>
                    <a:pt x="224337" y="24483"/>
                  </a:lnTo>
                  <a:lnTo>
                    <a:pt x="255228" y="22786"/>
                  </a:lnTo>
                  <a:lnTo>
                    <a:pt x="285626" y="22032"/>
                  </a:lnTo>
                  <a:lnTo>
                    <a:pt x="317656" y="21697"/>
                  </a:lnTo>
                  <a:lnTo>
                    <a:pt x="348297" y="19431"/>
                  </a:lnTo>
                  <a:lnTo>
                    <a:pt x="377790" y="17366"/>
                  </a:lnTo>
                  <a:lnTo>
                    <a:pt x="406773" y="19094"/>
                  </a:lnTo>
                  <a:lnTo>
                    <a:pt x="437646" y="20391"/>
                  </a:lnTo>
                  <a:lnTo>
                    <a:pt x="469888" y="20967"/>
                  </a:lnTo>
                  <a:lnTo>
                    <a:pt x="502738" y="21223"/>
                  </a:lnTo>
                  <a:lnTo>
                    <a:pt x="535859" y="21337"/>
                  </a:lnTo>
                  <a:lnTo>
                    <a:pt x="569101" y="22182"/>
                  </a:lnTo>
                  <a:lnTo>
                    <a:pt x="602396" y="25203"/>
                  </a:lnTo>
                  <a:lnTo>
                    <a:pt x="633598" y="27075"/>
                  </a:lnTo>
                  <a:lnTo>
                    <a:pt x="663340" y="27906"/>
                  </a:lnTo>
                  <a:lnTo>
                    <a:pt x="692434" y="28276"/>
                  </a:lnTo>
                  <a:lnTo>
                    <a:pt x="728003" y="28485"/>
                  </a:lnTo>
                  <a:lnTo>
                    <a:pt x="758651" y="28546"/>
                  </a:lnTo>
                  <a:lnTo>
                    <a:pt x="786045" y="27773"/>
                  </a:lnTo>
                  <a:lnTo>
                    <a:pt x="807849" y="22421"/>
                  </a:lnTo>
                  <a:lnTo>
                    <a:pt x="809203" y="21296"/>
                  </a:lnTo>
                  <a:lnTo>
                    <a:pt x="809312" y="19753"/>
                  </a:lnTo>
                  <a:lnTo>
                    <a:pt x="808592" y="17930"/>
                  </a:lnTo>
                  <a:lnTo>
                    <a:pt x="792862" y="7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22" name="SMARTInkShape-4696"/>
          <p:cNvSpPr/>
          <p:nvPr/>
        </p:nvSpPr>
        <p:spPr bwMode="auto">
          <a:xfrm>
            <a:off x="4536281" y="4029075"/>
            <a:ext cx="1307308" cy="85726"/>
          </a:xfrm>
          <a:custGeom>
            <a:avLst/>
            <a:gdLst/>
            <a:ahLst/>
            <a:cxnLst/>
            <a:rect l="0" t="0" r="0" b="0"/>
            <a:pathLst>
              <a:path w="1307308" h="85726">
                <a:moveTo>
                  <a:pt x="0" y="85725"/>
                </a:moveTo>
                <a:lnTo>
                  <a:pt x="0" y="79574"/>
                </a:lnTo>
                <a:lnTo>
                  <a:pt x="794" y="79243"/>
                </a:lnTo>
                <a:lnTo>
                  <a:pt x="16590" y="76503"/>
                </a:lnTo>
                <a:lnTo>
                  <a:pt x="48719" y="64111"/>
                </a:lnTo>
                <a:lnTo>
                  <a:pt x="63913" y="59213"/>
                </a:lnTo>
                <a:lnTo>
                  <a:pt x="87666" y="57271"/>
                </a:lnTo>
                <a:lnTo>
                  <a:pt x="117728" y="64433"/>
                </a:lnTo>
                <a:lnTo>
                  <a:pt x="145669" y="69819"/>
                </a:lnTo>
                <a:lnTo>
                  <a:pt x="174395" y="73075"/>
                </a:lnTo>
                <a:lnTo>
                  <a:pt x="197365" y="76134"/>
                </a:lnTo>
                <a:lnTo>
                  <a:pt x="223449" y="77494"/>
                </a:lnTo>
                <a:lnTo>
                  <a:pt x="253034" y="75981"/>
                </a:lnTo>
                <a:lnTo>
                  <a:pt x="285497" y="73457"/>
                </a:lnTo>
                <a:lnTo>
                  <a:pt x="321092" y="72335"/>
                </a:lnTo>
                <a:lnTo>
                  <a:pt x="355961" y="69720"/>
                </a:lnTo>
                <a:lnTo>
                  <a:pt x="390774" y="65911"/>
                </a:lnTo>
                <a:lnTo>
                  <a:pt x="408947" y="63785"/>
                </a:lnTo>
                <a:lnTo>
                  <a:pt x="427413" y="61573"/>
                </a:lnTo>
                <a:lnTo>
                  <a:pt x="446867" y="60099"/>
                </a:lnTo>
                <a:lnTo>
                  <a:pt x="466980" y="59116"/>
                </a:lnTo>
                <a:lnTo>
                  <a:pt x="487533" y="58460"/>
                </a:lnTo>
                <a:lnTo>
                  <a:pt x="507584" y="57230"/>
                </a:lnTo>
                <a:lnTo>
                  <a:pt x="527302" y="55616"/>
                </a:lnTo>
                <a:lnTo>
                  <a:pt x="546797" y="53746"/>
                </a:lnTo>
                <a:lnTo>
                  <a:pt x="565351" y="51705"/>
                </a:lnTo>
                <a:lnTo>
                  <a:pt x="600781" y="47322"/>
                </a:lnTo>
                <a:lnTo>
                  <a:pt x="635049" y="44845"/>
                </a:lnTo>
                <a:lnTo>
                  <a:pt x="668801" y="42950"/>
                </a:lnTo>
                <a:lnTo>
                  <a:pt x="702322" y="39462"/>
                </a:lnTo>
                <a:lnTo>
                  <a:pt x="733624" y="35266"/>
                </a:lnTo>
                <a:lnTo>
                  <a:pt x="764206" y="31548"/>
                </a:lnTo>
                <a:lnTo>
                  <a:pt x="796318" y="29897"/>
                </a:lnTo>
                <a:lnTo>
                  <a:pt x="831227" y="27046"/>
                </a:lnTo>
                <a:lnTo>
                  <a:pt x="849427" y="25174"/>
                </a:lnTo>
                <a:lnTo>
                  <a:pt x="884465" y="20978"/>
                </a:lnTo>
                <a:lnTo>
                  <a:pt x="920146" y="17261"/>
                </a:lnTo>
                <a:lnTo>
                  <a:pt x="939662" y="16270"/>
                </a:lnTo>
                <a:lnTo>
                  <a:pt x="959816" y="15609"/>
                </a:lnTo>
                <a:lnTo>
                  <a:pt x="978809" y="14375"/>
                </a:lnTo>
                <a:lnTo>
                  <a:pt x="997027" y="12758"/>
                </a:lnTo>
                <a:lnTo>
                  <a:pt x="1014728" y="10887"/>
                </a:lnTo>
                <a:lnTo>
                  <a:pt x="1032880" y="9639"/>
                </a:lnTo>
                <a:lnTo>
                  <a:pt x="1051330" y="8807"/>
                </a:lnTo>
                <a:lnTo>
                  <a:pt x="1069981" y="8253"/>
                </a:lnTo>
                <a:lnTo>
                  <a:pt x="1105520" y="5520"/>
                </a:lnTo>
                <a:lnTo>
                  <a:pt x="1139042" y="2453"/>
                </a:lnTo>
                <a:lnTo>
                  <a:pt x="1169816" y="1090"/>
                </a:lnTo>
                <a:lnTo>
                  <a:pt x="1195135" y="484"/>
                </a:lnTo>
                <a:lnTo>
                  <a:pt x="1225122" y="143"/>
                </a:lnTo>
                <a:lnTo>
                  <a:pt x="1256589" y="3821"/>
                </a:lnTo>
                <a:lnTo>
                  <a:pt x="1290170" y="7743"/>
                </a:lnTo>
                <a:lnTo>
                  <a:pt x="1306545" y="13986"/>
                </a:lnTo>
                <a:lnTo>
                  <a:pt x="1306968" y="12037"/>
                </a:lnTo>
                <a:lnTo>
                  <a:pt x="130730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29" name="SMARTInkShape-Group981"/>
          <p:cNvGrpSpPr/>
          <p:nvPr/>
        </p:nvGrpSpPr>
        <p:grpSpPr>
          <a:xfrm>
            <a:off x="250031" y="2536031"/>
            <a:ext cx="207170" cy="326548"/>
            <a:chOff x="250031" y="2536031"/>
            <a:chExt cx="207170" cy="326548"/>
          </a:xfrm>
        </p:grpSpPr>
        <p:sp>
          <p:nvSpPr>
            <p:cNvPr id="2539223" name="SMARTInkShape-4697"/>
            <p:cNvSpPr/>
            <p:nvPr/>
          </p:nvSpPr>
          <p:spPr bwMode="auto">
            <a:xfrm>
              <a:off x="371511" y="2536031"/>
              <a:ext cx="21396" cy="326548"/>
            </a:xfrm>
            <a:custGeom>
              <a:avLst/>
              <a:gdLst/>
              <a:ahLst/>
              <a:cxnLst/>
              <a:rect l="0" t="0" r="0" b="0"/>
              <a:pathLst>
                <a:path w="21396" h="326548">
                  <a:moveTo>
                    <a:pt x="21395" y="0"/>
                  </a:moveTo>
                  <a:lnTo>
                    <a:pt x="20602" y="7291"/>
                  </a:lnTo>
                  <a:lnTo>
                    <a:pt x="11452" y="40471"/>
                  </a:lnTo>
                  <a:lnTo>
                    <a:pt x="4603" y="74963"/>
                  </a:lnTo>
                  <a:lnTo>
                    <a:pt x="2026" y="103696"/>
                  </a:lnTo>
                  <a:lnTo>
                    <a:pt x="880" y="134987"/>
                  </a:lnTo>
                  <a:lnTo>
                    <a:pt x="371" y="167415"/>
                  </a:lnTo>
                  <a:lnTo>
                    <a:pt x="145" y="198232"/>
                  </a:lnTo>
                  <a:lnTo>
                    <a:pt x="44" y="227803"/>
                  </a:lnTo>
                  <a:lnTo>
                    <a:pt x="0" y="256821"/>
                  </a:lnTo>
                  <a:lnTo>
                    <a:pt x="3767" y="288556"/>
                  </a:lnTo>
                  <a:lnTo>
                    <a:pt x="8784" y="318154"/>
                  </a:lnTo>
                  <a:lnTo>
                    <a:pt x="10607" y="321640"/>
                  </a:lnTo>
                  <a:lnTo>
                    <a:pt x="12615" y="323965"/>
                  </a:lnTo>
                  <a:lnTo>
                    <a:pt x="16964" y="326547"/>
                  </a:lnTo>
                  <a:lnTo>
                    <a:pt x="18441" y="325648"/>
                  </a:lnTo>
                  <a:lnTo>
                    <a:pt x="21395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24" name="SMARTInkShape-4698"/>
            <p:cNvSpPr/>
            <p:nvPr/>
          </p:nvSpPr>
          <p:spPr bwMode="auto">
            <a:xfrm>
              <a:off x="438797" y="2536031"/>
              <a:ext cx="18404" cy="300039"/>
            </a:xfrm>
            <a:custGeom>
              <a:avLst/>
              <a:gdLst/>
              <a:ahLst/>
              <a:cxnLst/>
              <a:rect l="0" t="0" r="0" b="0"/>
              <a:pathLst>
                <a:path w="18404" h="300039">
                  <a:moveTo>
                    <a:pt x="4116" y="0"/>
                  </a:moveTo>
                  <a:lnTo>
                    <a:pt x="323" y="3793"/>
                  </a:lnTo>
                  <a:lnTo>
                    <a:pt x="0" y="6497"/>
                  </a:lnTo>
                  <a:lnTo>
                    <a:pt x="3805" y="40193"/>
                  </a:lnTo>
                  <a:lnTo>
                    <a:pt x="4023" y="69853"/>
                  </a:lnTo>
                  <a:lnTo>
                    <a:pt x="4075" y="95340"/>
                  </a:lnTo>
                  <a:lnTo>
                    <a:pt x="4097" y="122542"/>
                  </a:lnTo>
                  <a:lnTo>
                    <a:pt x="4107" y="150507"/>
                  </a:lnTo>
                  <a:lnTo>
                    <a:pt x="4906" y="178811"/>
                  </a:lnTo>
                  <a:lnTo>
                    <a:pt x="7906" y="207266"/>
                  </a:lnTo>
                  <a:lnTo>
                    <a:pt x="7652" y="233670"/>
                  </a:lnTo>
                  <a:lnTo>
                    <a:pt x="7280" y="266615"/>
                  </a:lnTo>
                  <a:lnTo>
                    <a:pt x="11529" y="298458"/>
                  </a:lnTo>
                  <a:lnTo>
                    <a:pt x="13027" y="299779"/>
                  </a:lnTo>
                  <a:lnTo>
                    <a:pt x="18403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25" name="SMARTInkShape-4699"/>
            <p:cNvSpPr/>
            <p:nvPr/>
          </p:nvSpPr>
          <p:spPr bwMode="auto">
            <a:xfrm>
              <a:off x="364331" y="2607892"/>
              <a:ext cx="92414" cy="196748"/>
            </a:xfrm>
            <a:custGeom>
              <a:avLst/>
              <a:gdLst/>
              <a:ahLst/>
              <a:cxnLst/>
              <a:rect l="0" t="0" r="0" b="0"/>
              <a:pathLst>
                <a:path w="92414" h="196748">
                  <a:moveTo>
                    <a:pt x="71438" y="42439"/>
                  </a:moveTo>
                  <a:lnTo>
                    <a:pt x="71438" y="19289"/>
                  </a:lnTo>
                  <a:lnTo>
                    <a:pt x="69321" y="14159"/>
                  </a:lnTo>
                  <a:lnTo>
                    <a:pt x="66528" y="9233"/>
                  </a:lnTo>
                  <a:lnTo>
                    <a:pt x="65287" y="4397"/>
                  </a:lnTo>
                  <a:lnTo>
                    <a:pt x="64162" y="2791"/>
                  </a:lnTo>
                  <a:lnTo>
                    <a:pt x="62619" y="1719"/>
                  </a:lnTo>
                  <a:lnTo>
                    <a:pt x="57993" y="529"/>
                  </a:lnTo>
                  <a:lnTo>
                    <a:pt x="50646" y="0"/>
                  </a:lnTo>
                  <a:lnTo>
                    <a:pt x="44205" y="1882"/>
                  </a:lnTo>
                  <a:lnTo>
                    <a:pt x="41376" y="3495"/>
                  </a:lnTo>
                  <a:lnTo>
                    <a:pt x="15812" y="35541"/>
                  </a:lnTo>
                  <a:lnTo>
                    <a:pt x="10997" y="44930"/>
                  </a:lnTo>
                  <a:lnTo>
                    <a:pt x="7369" y="70394"/>
                  </a:lnTo>
                  <a:lnTo>
                    <a:pt x="7294" y="72982"/>
                  </a:lnTo>
                  <a:lnTo>
                    <a:pt x="8832" y="74707"/>
                  </a:lnTo>
                  <a:lnTo>
                    <a:pt x="43840" y="90253"/>
                  </a:lnTo>
                  <a:lnTo>
                    <a:pt x="59115" y="98058"/>
                  </a:lnTo>
                  <a:lnTo>
                    <a:pt x="68872" y="105788"/>
                  </a:lnTo>
                  <a:lnTo>
                    <a:pt x="79497" y="122857"/>
                  </a:lnTo>
                  <a:lnTo>
                    <a:pt x="90559" y="154864"/>
                  </a:lnTo>
                  <a:lnTo>
                    <a:pt x="92413" y="175419"/>
                  </a:lnTo>
                  <a:lnTo>
                    <a:pt x="88433" y="185150"/>
                  </a:lnTo>
                  <a:lnTo>
                    <a:pt x="85149" y="189967"/>
                  </a:lnTo>
                  <a:lnTo>
                    <a:pt x="77267" y="195320"/>
                  </a:lnTo>
                  <a:lnTo>
                    <a:pt x="72943" y="196747"/>
                  </a:lnTo>
                  <a:lnTo>
                    <a:pt x="61788" y="196216"/>
                  </a:lnTo>
                  <a:lnTo>
                    <a:pt x="35224" y="189408"/>
                  </a:lnTo>
                  <a:lnTo>
                    <a:pt x="23328" y="180784"/>
                  </a:lnTo>
                  <a:lnTo>
                    <a:pt x="13543" y="169013"/>
                  </a:lnTo>
                  <a:lnTo>
                    <a:pt x="4366" y="148999"/>
                  </a:lnTo>
                  <a:lnTo>
                    <a:pt x="0" y="121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26" name="SMARTInkShape-4700"/>
            <p:cNvSpPr/>
            <p:nvPr/>
          </p:nvSpPr>
          <p:spPr bwMode="auto">
            <a:xfrm>
              <a:off x="292894" y="2647270"/>
              <a:ext cx="14288" cy="160225"/>
            </a:xfrm>
            <a:custGeom>
              <a:avLst/>
              <a:gdLst/>
              <a:ahLst/>
              <a:cxnLst/>
              <a:rect l="0" t="0" r="0" b="0"/>
              <a:pathLst>
                <a:path w="14288" h="160225">
                  <a:moveTo>
                    <a:pt x="0" y="24493"/>
                  </a:moveTo>
                  <a:lnTo>
                    <a:pt x="0" y="16908"/>
                  </a:lnTo>
                  <a:lnTo>
                    <a:pt x="2116" y="11067"/>
                  </a:lnTo>
                  <a:lnTo>
                    <a:pt x="4909" y="5826"/>
                  </a:lnTo>
                  <a:lnTo>
                    <a:pt x="6482" y="0"/>
                  </a:lnTo>
                  <a:lnTo>
                    <a:pt x="6702" y="227"/>
                  </a:lnTo>
                  <a:lnTo>
                    <a:pt x="7136" y="33540"/>
                  </a:lnTo>
                  <a:lnTo>
                    <a:pt x="7143" y="67606"/>
                  </a:lnTo>
                  <a:lnTo>
                    <a:pt x="10936" y="99772"/>
                  </a:lnTo>
                  <a:lnTo>
                    <a:pt x="13625" y="130203"/>
                  </a:lnTo>
                  <a:lnTo>
                    <a:pt x="14287" y="1602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27" name="SMARTInkShape-4701"/>
            <p:cNvSpPr/>
            <p:nvPr/>
          </p:nvSpPr>
          <p:spPr bwMode="auto">
            <a:xfrm>
              <a:off x="257201" y="2636044"/>
              <a:ext cx="14263" cy="185738"/>
            </a:xfrm>
            <a:custGeom>
              <a:avLst/>
              <a:gdLst/>
              <a:ahLst/>
              <a:cxnLst/>
              <a:rect l="0" t="0" r="0" b="0"/>
              <a:pathLst>
                <a:path w="14263" h="185738">
                  <a:moveTo>
                    <a:pt x="14262" y="0"/>
                  </a:moveTo>
                  <a:lnTo>
                    <a:pt x="10469" y="0"/>
                  </a:lnTo>
                  <a:lnTo>
                    <a:pt x="9352" y="794"/>
                  </a:lnTo>
                  <a:lnTo>
                    <a:pt x="8607" y="2116"/>
                  </a:lnTo>
                  <a:lnTo>
                    <a:pt x="7559" y="9887"/>
                  </a:lnTo>
                  <a:lnTo>
                    <a:pt x="5040" y="43730"/>
                  </a:lnTo>
                  <a:lnTo>
                    <a:pt x="641" y="78695"/>
                  </a:lnTo>
                  <a:lnTo>
                    <a:pt x="106" y="109295"/>
                  </a:lnTo>
                  <a:lnTo>
                    <a:pt x="0" y="141886"/>
                  </a:lnTo>
                  <a:lnTo>
                    <a:pt x="773" y="165551"/>
                  </a:lnTo>
                  <a:lnTo>
                    <a:pt x="7118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28" name="SMARTInkShape-4702"/>
            <p:cNvSpPr/>
            <p:nvPr/>
          </p:nvSpPr>
          <p:spPr bwMode="auto">
            <a:xfrm>
              <a:off x="250031" y="2650359"/>
              <a:ext cx="75554" cy="135570"/>
            </a:xfrm>
            <a:custGeom>
              <a:avLst/>
              <a:gdLst/>
              <a:ahLst/>
              <a:cxnLst/>
              <a:rect l="0" t="0" r="0" b="0"/>
              <a:pathLst>
                <a:path w="75554" h="135570">
                  <a:moveTo>
                    <a:pt x="71438" y="14260"/>
                  </a:moveTo>
                  <a:lnTo>
                    <a:pt x="75230" y="14260"/>
                  </a:lnTo>
                  <a:lnTo>
                    <a:pt x="75553" y="13466"/>
                  </a:lnTo>
                  <a:lnTo>
                    <a:pt x="71904" y="6984"/>
                  </a:lnTo>
                  <a:lnTo>
                    <a:pt x="71645" y="3618"/>
                  </a:lnTo>
                  <a:lnTo>
                    <a:pt x="70782" y="2403"/>
                  </a:lnTo>
                  <a:lnTo>
                    <a:pt x="69413" y="1592"/>
                  </a:lnTo>
                  <a:lnTo>
                    <a:pt x="63694" y="452"/>
                  </a:lnTo>
                  <a:lnTo>
                    <a:pt x="41439" y="0"/>
                  </a:lnTo>
                  <a:lnTo>
                    <a:pt x="17387" y="7249"/>
                  </a:lnTo>
                  <a:lnTo>
                    <a:pt x="1439" y="20090"/>
                  </a:lnTo>
                  <a:lnTo>
                    <a:pt x="640" y="22937"/>
                  </a:lnTo>
                  <a:lnTo>
                    <a:pt x="427" y="24807"/>
                  </a:lnTo>
                  <a:lnTo>
                    <a:pt x="2306" y="29001"/>
                  </a:lnTo>
                  <a:lnTo>
                    <a:pt x="8169" y="35099"/>
                  </a:lnTo>
                  <a:lnTo>
                    <a:pt x="39049" y="61337"/>
                  </a:lnTo>
                  <a:lnTo>
                    <a:pt x="61989" y="79971"/>
                  </a:lnTo>
                  <a:lnTo>
                    <a:pt x="67238" y="88708"/>
                  </a:lnTo>
                  <a:lnTo>
                    <a:pt x="70608" y="107253"/>
                  </a:lnTo>
                  <a:lnTo>
                    <a:pt x="70885" y="111974"/>
                  </a:lnTo>
                  <a:lnTo>
                    <a:pt x="69482" y="115915"/>
                  </a:lnTo>
                  <a:lnTo>
                    <a:pt x="63689" y="122411"/>
                  </a:lnTo>
                  <a:lnTo>
                    <a:pt x="47829" y="132254"/>
                  </a:lnTo>
                  <a:lnTo>
                    <a:pt x="38072" y="134681"/>
                  </a:lnTo>
                  <a:lnTo>
                    <a:pt x="16352" y="135569"/>
                  </a:lnTo>
                  <a:lnTo>
                    <a:pt x="12489" y="134026"/>
                  </a:lnTo>
                  <a:lnTo>
                    <a:pt x="0" y="121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30" name="SMARTInkShape-4703"/>
          <p:cNvSpPr/>
          <p:nvPr/>
        </p:nvSpPr>
        <p:spPr bwMode="auto">
          <a:xfrm>
            <a:off x="2850935" y="3550444"/>
            <a:ext cx="792177" cy="1182946"/>
          </a:xfrm>
          <a:custGeom>
            <a:avLst/>
            <a:gdLst/>
            <a:ahLst/>
            <a:cxnLst/>
            <a:rect l="0" t="0" r="0" b="0"/>
            <a:pathLst>
              <a:path w="792177" h="1182946">
                <a:moveTo>
                  <a:pt x="506628" y="92869"/>
                </a:moveTo>
                <a:lnTo>
                  <a:pt x="506628" y="89076"/>
                </a:lnTo>
                <a:lnTo>
                  <a:pt x="502394" y="85098"/>
                </a:lnTo>
                <a:lnTo>
                  <a:pt x="475401" y="69020"/>
                </a:lnTo>
                <a:lnTo>
                  <a:pt x="444101" y="64916"/>
                </a:lnTo>
                <a:lnTo>
                  <a:pt x="408935" y="64376"/>
                </a:lnTo>
                <a:lnTo>
                  <a:pt x="373456" y="64304"/>
                </a:lnTo>
                <a:lnTo>
                  <a:pt x="342033" y="65090"/>
                </a:lnTo>
                <a:lnTo>
                  <a:pt x="315336" y="70791"/>
                </a:lnTo>
                <a:lnTo>
                  <a:pt x="287318" y="81388"/>
                </a:lnTo>
                <a:lnTo>
                  <a:pt x="258908" y="90702"/>
                </a:lnTo>
                <a:lnTo>
                  <a:pt x="230382" y="103162"/>
                </a:lnTo>
                <a:lnTo>
                  <a:pt x="201821" y="118496"/>
                </a:lnTo>
                <a:lnTo>
                  <a:pt x="173251" y="142443"/>
                </a:lnTo>
                <a:lnTo>
                  <a:pt x="144677" y="171233"/>
                </a:lnTo>
                <a:lnTo>
                  <a:pt x="125627" y="195960"/>
                </a:lnTo>
                <a:lnTo>
                  <a:pt x="108694" y="224941"/>
                </a:lnTo>
                <a:lnTo>
                  <a:pt x="93231" y="257930"/>
                </a:lnTo>
                <a:lnTo>
                  <a:pt x="85773" y="276728"/>
                </a:lnTo>
                <a:lnTo>
                  <a:pt x="78420" y="296404"/>
                </a:lnTo>
                <a:lnTo>
                  <a:pt x="71137" y="317459"/>
                </a:lnTo>
                <a:lnTo>
                  <a:pt x="63901" y="339433"/>
                </a:lnTo>
                <a:lnTo>
                  <a:pt x="56695" y="362020"/>
                </a:lnTo>
                <a:lnTo>
                  <a:pt x="49510" y="386603"/>
                </a:lnTo>
                <a:lnTo>
                  <a:pt x="42339" y="412516"/>
                </a:lnTo>
                <a:lnTo>
                  <a:pt x="35177" y="439317"/>
                </a:lnTo>
                <a:lnTo>
                  <a:pt x="28814" y="465915"/>
                </a:lnTo>
                <a:lnTo>
                  <a:pt x="22986" y="492379"/>
                </a:lnTo>
                <a:lnTo>
                  <a:pt x="17512" y="518753"/>
                </a:lnTo>
                <a:lnTo>
                  <a:pt x="13069" y="545860"/>
                </a:lnTo>
                <a:lnTo>
                  <a:pt x="9314" y="573457"/>
                </a:lnTo>
                <a:lnTo>
                  <a:pt x="6016" y="601379"/>
                </a:lnTo>
                <a:lnTo>
                  <a:pt x="3818" y="630313"/>
                </a:lnTo>
                <a:lnTo>
                  <a:pt x="2352" y="659921"/>
                </a:lnTo>
                <a:lnTo>
                  <a:pt x="1375" y="689979"/>
                </a:lnTo>
                <a:lnTo>
                  <a:pt x="724" y="718748"/>
                </a:lnTo>
                <a:lnTo>
                  <a:pt x="289" y="746659"/>
                </a:lnTo>
                <a:lnTo>
                  <a:pt x="0" y="773998"/>
                </a:lnTo>
                <a:lnTo>
                  <a:pt x="1395" y="801748"/>
                </a:lnTo>
                <a:lnTo>
                  <a:pt x="3912" y="829774"/>
                </a:lnTo>
                <a:lnTo>
                  <a:pt x="7177" y="857983"/>
                </a:lnTo>
                <a:lnTo>
                  <a:pt x="11736" y="885519"/>
                </a:lnTo>
                <a:lnTo>
                  <a:pt x="17156" y="912609"/>
                </a:lnTo>
                <a:lnTo>
                  <a:pt x="23151" y="939399"/>
                </a:lnTo>
                <a:lnTo>
                  <a:pt x="31910" y="964404"/>
                </a:lnTo>
                <a:lnTo>
                  <a:pt x="42511" y="988217"/>
                </a:lnTo>
                <a:lnTo>
                  <a:pt x="54342" y="1011236"/>
                </a:lnTo>
                <a:lnTo>
                  <a:pt x="67785" y="1032932"/>
                </a:lnTo>
                <a:lnTo>
                  <a:pt x="82303" y="1053747"/>
                </a:lnTo>
                <a:lnTo>
                  <a:pt x="97539" y="1073973"/>
                </a:lnTo>
                <a:lnTo>
                  <a:pt x="114839" y="1091425"/>
                </a:lnTo>
                <a:lnTo>
                  <a:pt x="133516" y="1107029"/>
                </a:lnTo>
                <a:lnTo>
                  <a:pt x="153112" y="1121401"/>
                </a:lnTo>
                <a:lnTo>
                  <a:pt x="174906" y="1134157"/>
                </a:lnTo>
                <a:lnTo>
                  <a:pt x="198168" y="1145836"/>
                </a:lnTo>
                <a:lnTo>
                  <a:pt x="222406" y="1156797"/>
                </a:lnTo>
                <a:lnTo>
                  <a:pt x="248090" y="1164898"/>
                </a:lnTo>
                <a:lnTo>
                  <a:pt x="274738" y="1171092"/>
                </a:lnTo>
                <a:lnTo>
                  <a:pt x="302028" y="1176016"/>
                </a:lnTo>
                <a:lnTo>
                  <a:pt x="330541" y="1179298"/>
                </a:lnTo>
                <a:lnTo>
                  <a:pt x="359867" y="1181486"/>
                </a:lnTo>
                <a:lnTo>
                  <a:pt x="389738" y="1182945"/>
                </a:lnTo>
                <a:lnTo>
                  <a:pt x="419970" y="1180742"/>
                </a:lnTo>
                <a:lnTo>
                  <a:pt x="450443" y="1176099"/>
                </a:lnTo>
                <a:lnTo>
                  <a:pt x="481077" y="1169828"/>
                </a:lnTo>
                <a:lnTo>
                  <a:pt x="511025" y="1160885"/>
                </a:lnTo>
                <a:lnTo>
                  <a:pt x="540516" y="1150161"/>
                </a:lnTo>
                <a:lnTo>
                  <a:pt x="569701" y="1138249"/>
                </a:lnTo>
                <a:lnTo>
                  <a:pt x="597095" y="1123164"/>
                </a:lnTo>
                <a:lnTo>
                  <a:pt x="623296" y="1105963"/>
                </a:lnTo>
                <a:lnTo>
                  <a:pt x="648700" y="1087353"/>
                </a:lnTo>
                <a:lnTo>
                  <a:pt x="671986" y="1065420"/>
                </a:lnTo>
                <a:lnTo>
                  <a:pt x="693860" y="1041274"/>
                </a:lnTo>
                <a:lnTo>
                  <a:pt x="714793" y="1015651"/>
                </a:lnTo>
                <a:lnTo>
                  <a:pt x="732717" y="987457"/>
                </a:lnTo>
                <a:lnTo>
                  <a:pt x="748635" y="957548"/>
                </a:lnTo>
                <a:lnTo>
                  <a:pt x="763216" y="926497"/>
                </a:lnTo>
                <a:lnTo>
                  <a:pt x="773730" y="893096"/>
                </a:lnTo>
                <a:lnTo>
                  <a:pt x="781534" y="858128"/>
                </a:lnTo>
                <a:lnTo>
                  <a:pt x="787530" y="822117"/>
                </a:lnTo>
                <a:lnTo>
                  <a:pt x="790733" y="783028"/>
                </a:lnTo>
                <a:lnTo>
                  <a:pt x="792075" y="741887"/>
                </a:lnTo>
                <a:lnTo>
                  <a:pt x="792176" y="699379"/>
                </a:lnTo>
                <a:lnTo>
                  <a:pt x="789068" y="656752"/>
                </a:lnTo>
                <a:lnTo>
                  <a:pt x="783821" y="614048"/>
                </a:lnTo>
                <a:lnTo>
                  <a:pt x="777148" y="571290"/>
                </a:lnTo>
                <a:lnTo>
                  <a:pt x="767143" y="529291"/>
                </a:lnTo>
                <a:lnTo>
                  <a:pt x="754917" y="487798"/>
                </a:lnTo>
                <a:lnTo>
                  <a:pt x="741210" y="446643"/>
                </a:lnTo>
                <a:lnTo>
                  <a:pt x="724929" y="406506"/>
                </a:lnTo>
                <a:lnTo>
                  <a:pt x="706930" y="367047"/>
                </a:lnTo>
                <a:lnTo>
                  <a:pt x="687788" y="328042"/>
                </a:lnTo>
                <a:lnTo>
                  <a:pt x="665501" y="291720"/>
                </a:lnTo>
                <a:lnTo>
                  <a:pt x="641118" y="257186"/>
                </a:lnTo>
                <a:lnTo>
                  <a:pt x="615338" y="223845"/>
                </a:lnTo>
                <a:lnTo>
                  <a:pt x="587833" y="193679"/>
                </a:lnTo>
                <a:lnTo>
                  <a:pt x="559177" y="165632"/>
                </a:lnTo>
                <a:lnTo>
                  <a:pt x="529754" y="138997"/>
                </a:lnTo>
                <a:lnTo>
                  <a:pt x="498233" y="115683"/>
                </a:lnTo>
                <a:lnTo>
                  <a:pt x="465312" y="94584"/>
                </a:lnTo>
                <a:lnTo>
                  <a:pt x="431459" y="74962"/>
                </a:lnTo>
                <a:lnTo>
                  <a:pt x="396190" y="58706"/>
                </a:lnTo>
                <a:lnTo>
                  <a:pt x="359978" y="44694"/>
                </a:lnTo>
                <a:lnTo>
                  <a:pt x="323136" y="32177"/>
                </a:lnTo>
                <a:lnTo>
                  <a:pt x="285081" y="23039"/>
                </a:lnTo>
                <a:lnTo>
                  <a:pt x="246217" y="16153"/>
                </a:lnTo>
                <a:lnTo>
                  <a:pt x="206814" y="10768"/>
                </a:lnTo>
                <a:lnTo>
                  <a:pt x="180546" y="7179"/>
                </a:lnTo>
                <a:lnTo>
                  <a:pt x="12800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36" name="SMARTInkShape-Group983"/>
          <p:cNvGrpSpPr/>
          <p:nvPr/>
        </p:nvGrpSpPr>
        <p:grpSpPr>
          <a:xfrm>
            <a:off x="2457450" y="2900363"/>
            <a:ext cx="64295" cy="218174"/>
            <a:chOff x="2457450" y="2900363"/>
            <a:chExt cx="64295" cy="218174"/>
          </a:xfrm>
        </p:grpSpPr>
        <p:sp>
          <p:nvSpPr>
            <p:cNvPr id="2539231" name="SMARTInkShape-4704"/>
            <p:cNvSpPr/>
            <p:nvPr/>
          </p:nvSpPr>
          <p:spPr bwMode="auto">
            <a:xfrm>
              <a:off x="2471738" y="3107531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28575" y="7144"/>
                  </a:moveTo>
                  <a:lnTo>
                    <a:pt x="7990" y="7144"/>
                  </a:lnTo>
                  <a:lnTo>
                    <a:pt x="5326" y="6350"/>
                  </a:lnTo>
                  <a:lnTo>
                    <a:pt x="3551" y="502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32" name="SMARTInkShape-4705"/>
            <p:cNvSpPr/>
            <p:nvPr/>
          </p:nvSpPr>
          <p:spPr bwMode="auto">
            <a:xfrm>
              <a:off x="2514608" y="3071813"/>
              <a:ext cx="7137" cy="42863"/>
            </a:xfrm>
            <a:custGeom>
              <a:avLst/>
              <a:gdLst/>
              <a:ahLst/>
              <a:cxnLst/>
              <a:rect l="0" t="0" r="0" b="0"/>
              <a:pathLst>
                <a:path w="7137" h="42863">
                  <a:moveTo>
                    <a:pt x="7136" y="42862"/>
                  </a:moveTo>
                  <a:lnTo>
                    <a:pt x="286" y="42862"/>
                  </a:lnTo>
                  <a:lnTo>
                    <a:pt x="0" y="22277"/>
                  </a:lnTo>
                  <a:lnTo>
                    <a:pt x="713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33" name="SMARTInkShape-4706"/>
            <p:cNvSpPr/>
            <p:nvPr/>
          </p:nvSpPr>
          <p:spPr bwMode="auto">
            <a:xfrm>
              <a:off x="2507750" y="3100388"/>
              <a:ext cx="13995" cy="18149"/>
            </a:xfrm>
            <a:custGeom>
              <a:avLst/>
              <a:gdLst/>
              <a:ahLst/>
              <a:cxnLst/>
              <a:rect l="0" t="0" r="0" b="0"/>
              <a:pathLst>
                <a:path w="13995" h="18149">
                  <a:moveTo>
                    <a:pt x="6850" y="0"/>
                  </a:moveTo>
                  <a:lnTo>
                    <a:pt x="3058" y="0"/>
                  </a:lnTo>
                  <a:lnTo>
                    <a:pt x="1940" y="793"/>
                  </a:lnTo>
                  <a:lnTo>
                    <a:pt x="1196" y="2116"/>
                  </a:lnTo>
                  <a:lnTo>
                    <a:pt x="0" y="9942"/>
                  </a:lnTo>
                  <a:lnTo>
                    <a:pt x="696" y="11391"/>
                  </a:lnTo>
                  <a:lnTo>
                    <a:pt x="1953" y="12356"/>
                  </a:lnTo>
                  <a:lnTo>
                    <a:pt x="3586" y="13000"/>
                  </a:lnTo>
                  <a:lnTo>
                    <a:pt x="4674" y="14222"/>
                  </a:lnTo>
                  <a:lnTo>
                    <a:pt x="5883" y="17698"/>
                  </a:lnTo>
                  <a:lnTo>
                    <a:pt x="6999" y="18148"/>
                  </a:lnTo>
                  <a:lnTo>
                    <a:pt x="8537" y="17655"/>
                  </a:lnTo>
                  <a:lnTo>
                    <a:pt x="13994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34" name="SMARTInkShape-4707"/>
            <p:cNvSpPr/>
            <p:nvPr/>
          </p:nvSpPr>
          <p:spPr bwMode="auto">
            <a:xfrm>
              <a:off x="2471738" y="3064669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0" y="7144"/>
                  </a:move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35" name="SMARTInkShape-4708"/>
            <p:cNvSpPr/>
            <p:nvPr/>
          </p:nvSpPr>
          <p:spPr bwMode="auto">
            <a:xfrm>
              <a:off x="2457450" y="2900363"/>
              <a:ext cx="21263" cy="98090"/>
            </a:xfrm>
            <a:custGeom>
              <a:avLst/>
              <a:gdLst/>
              <a:ahLst/>
              <a:cxnLst/>
              <a:rect l="0" t="0" r="0" b="0"/>
              <a:pathLst>
                <a:path w="21263" h="98090">
                  <a:moveTo>
                    <a:pt x="7144" y="0"/>
                  </a:moveTo>
                  <a:lnTo>
                    <a:pt x="10936" y="0"/>
                  </a:lnTo>
                  <a:lnTo>
                    <a:pt x="14915" y="2116"/>
                  </a:lnTo>
                  <a:lnTo>
                    <a:pt x="17087" y="3792"/>
                  </a:lnTo>
                  <a:lnTo>
                    <a:pt x="19500" y="9887"/>
                  </a:lnTo>
                  <a:lnTo>
                    <a:pt x="21262" y="41614"/>
                  </a:lnTo>
                  <a:lnTo>
                    <a:pt x="19264" y="58896"/>
                  </a:lnTo>
                  <a:lnTo>
                    <a:pt x="8428" y="93522"/>
                  </a:lnTo>
                  <a:lnTo>
                    <a:pt x="7524" y="98089"/>
                  </a:lnTo>
                  <a:lnTo>
                    <a:pt x="6604" y="97936"/>
                  </a:lnTo>
                  <a:lnTo>
                    <a:pt x="3464" y="95650"/>
                  </a:lnTo>
                  <a:lnTo>
                    <a:pt x="1540" y="89871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240" name="SMARTInkShape-Group984"/>
          <p:cNvGrpSpPr/>
          <p:nvPr/>
        </p:nvGrpSpPr>
        <p:grpSpPr>
          <a:xfrm>
            <a:off x="1100138" y="2984611"/>
            <a:ext cx="171451" cy="251509"/>
            <a:chOff x="1100138" y="2984611"/>
            <a:chExt cx="171451" cy="251509"/>
          </a:xfrm>
        </p:grpSpPr>
        <p:sp>
          <p:nvSpPr>
            <p:cNvPr id="2539237" name="SMARTInkShape-4709"/>
            <p:cNvSpPr/>
            <p:nvPr/>
          </p:nvSpPr>
          <p:spPr bwMode="auto">
            <a:xfrm>
              <a:off x="1100138" y="3093244"/>
              <a:ext cx="171451" cy="64000"/>
            </a:xfrm>
            <a:custGeom>
              <a:avLst/>
              <a:gdLst/>
              <a:ahLst/>
              <a:cxnLst/>
              <a:rect l="0" t="0" r="0" b="0"/>
              <a:pathLst>
                <a:path w="171451" h="64000">
                  <a:moveTo>
                    <a:pt x="0" y="57150"/>
                  </a:moveTo>
                  <a:lnTo>
                    <a:pt x="3792" y="60942"/>
                  </a:lnTo>
                  <a:lnTo>
                    <a:pt x="9887" y="62804"/>
                  </a:lnTo>
                  <a:lnTo>
                    <a:pt x="30528" y="63999"/>
                  </a:lnTo>
                  <a:lnTo>
                    <a:pt x="59123" y="58532"/>
                  </a:lnTo>
                  <a:lnTo>
                    <a:pt x="88514" y="52091"/>
                  </a:lnTo>
                  <a:lnTo>
                    <a:pt x="122700" y="40687"/>
                  </a:lnTo>
                  <a:lnTo>
                    <a:pt x="146157" y="27930"/>
                  </a:lnTo>
                  <a:lnTo>
                    <a:pt x="161045" y="14096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38" name="SMARTInkShape-4710"/>
            <p:cNvSpPr/>
            <p:nvPr/>
          </p:nvSpPr>
          <p:spPr bwMode="auto">
            <a:xfrm>
              <a:off x="1114425" y="2984611"/>
              <a:ext cx="153617" cy="188273"/>
            </a:xfrm>
            <a:custGeom>
              <a:avLst/>
              <a:gdLst/>
              <a:ahLst/>
              <a:cxnLst/>
              <a:rect l="0" t="0" r="0" b="0"/>
              <a:pathLst>
                <a:path w="153617" h="188273">
                  <a:moveTo>
                    <a:pt x="0" y="94345"/>
                  </a:moveTo>
                  <a:lnTo>
                    <a:pt x="0" y="101930"/>
                  </a:lnTo>
                  <a:lnTo>
                    <a:pt x="2117" y="107770"/>
                  </a:lnTo>
                  <a:lnTo>
                    <a:pt x="3792" y="110439"/>
                  </a:lnTo>
                  <a:lnTo>
                    <a:pt x="6151" y="121780"/>
                  </a:lnTo>
                  <a:lnTo>
                    <a:pt x="7741" y="139041"/>
                  </a:lnTo>
                  <a:lnTo>
                    <a:pt x="10849" y="145431"/>
                  </a:lnTo>
                  <a:lnTo>
                    <a:pt x="12789" y="147452"/>
                  </a:lnTo>
                  <a:lnTo>
                    <a:pt x="20136" y="150963"/>
                  </a:lnTo>
                  <a:lnTo>
                    <a:pt x="24840" y="139960"/>
                  </a:lnTo>
                  <a:lnTo>
                    <a:pt x="28083" y="105938"/>
                  </a:lnTo>
                  <a:lnTo>
                    <a:pt x="28429" y="79259"/>
                  </a:lnTo>
                  <a:lnTo>
                    <a:pt x="28532" y="51246"/>
                  </a:lnTo>
                  <a:lnTo>
                    <a:pt x="28566" y="17128"/>
                  </a:lnTo>
                  <a:lnTo>
                    <a:pt x="30688" y="6316"/>
                  </a:lnTo>
                  <a:lnTo>
                    <a:pt x="32365" y="2322"/>
                  </a:lnTo>
                  <a:lnTo>
                    <a:pt x="34277" y="453"/>
                  </a:lnTo>
                  <a:lnTo>
                    <a:pt x="36345" y="0"/>
                  </a:lnTo>
                  <a:lnTo>
                    <a:pt x="38517" y="492"/>
                  </a:lnTo>
                  <a:lnTo>
                    <a:pt x="49160" y="12562"/>
                  </a:lnTo>
                  <a:lnTo>
                    <a:pt x="67772" y="44471"/>
                  </a:lnTo>
                  <a:lnTo>
                    <a:pt x="85962" y="76746"/>
                  </a:lnTo>
                  <a:lnTo>
                    <a:pt x="102552" y="110650"/>
                  </a:lnTo>
                  <a:lnTo>
                    <a:pt x="120609" y="140363"/>
                  </a:lnTo>
                  <a:lnTo>
                    <a:pt x="141168" y="175753"/>
                  </a:lnTo>
                  <a:lnTo>
                    <a:pt x="147396" y="187610"/>
                  </a:lnTo>
                  <a:lnTo>
                    <a:pt x="149064" y="188272"/>
                  </a:lnTo>
                  <a:lnTo>
                    <a:pt x="150970" y="187126"/>
                  </a:lnTo>
                  <a:lnTo>
                    <a:pt x="153034" y="184774"/>
                  </a:lnTo>
                  <a:lnTo>
                    <a:pt x="153616" y="181618"/>
                  </a:lnTo>
                  <a:lnTo>
                    <a:pt x="150019" y="1657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39" name="SMARTInkShape-4711"/>
            <p:cNvSpPr/>
            <p:nvPr/>
          </p:nvSpPr>
          <p:spPr bwMode="auto">
            <a:xfrm>
              <a:off x="1178719" y="3057819"/>
              <a:ext cx="57151" cy="178301"/>
            </a:xfrm>
            <a:custGeom>
              <a:avLst/>
              <a:gdLst/>
              <a:ahLst/>
              <a:cxnLst/>
              <a:rect l="0" t="0" r="0" b="0"/>
              <a:pathLst>
                <a:path w="57151" h="178301">
                  <a:moveTo>
                    <a:pt x="0" y="6850"/>
                  </a:moveTo>
                  <a:lnTo>
                    <a:pt x="0" y="0"/>
                  </a:lnTo>
                  <a:lnTo>
                    <a:pt x="9943" y="27203"/>
                  </a:lnTo>
                  <a:lnTo>
                    <a:pt x="24377" y="60770"/>
                  </a:lnTo>
                  <a:lnTo>
                    <a:pt x="32795" y="89287"/>
                  </a:lnTo>
                  <a:lnTo>
                    <a:pt x="39975" y="119689"/>
                  </a:lnTo>
                  <a:lnTo>
                    <a:pt x="48458" y="149075"/>
                  </a:lnTo>
                  <a:lnTo>
                    <a:pt x="57150" y="178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249" name="SMARTInkShape-Group985"/>
          <p:cNvGrpSpPr/>
          <p:nvPr/>
        </p:nvGrpSpPr>
        <p:grpSpPr>
          <a:xfrm>
            <a:off x="4914900" y="2645587"/>
            <a:ext cx="864396" cy="395585"/>
            <a:chOff x="4914900" y="2645587"/>
            <a:chExt cx="864396" cy="395585"/>
          </a:xfrm>
        </p:grpSpPr>
        <p:sp>
          <p:nvSpPr>
            <p:cNvPr id="2539241" name="SMARTInkShape-4712"/>
            <p:cNvSpPr/>
            <p:nvPr/>
          </p:nvSpPr>
          <p:spPr bwMode="auto">
            <a:xfrm>
              <a:off x="5543550" y="2653220"/>
              <a:ext cx="235746" cy="189539"/>
            </a:xfrm>
            <a:custGeom>
              <a:avLst/>
              <a:gdLst/>
              <a:ahLst/>
              <a:cxnLst/>
              <a:rect l="0" t="0" r="0" b="0"/>
              <a:pathLst>
                <a:path w="235746" h="189539">
                  <a:moveTo>
                    <a:pt x="0" y="154274"/>
                  </a:moveTo>
                  <a:lnTo>
                    <a:pt x="23849" y="154274"/>
                  </a:lnTo>
                  <a:lnTo>
                    <a:pt x="28591" y="152157"/>
                  </a:lnTo>
                  <a:lnTo>
                    <a:pt x="45245" y="137481"/>
                  </a:lnTo>
                  <a:lnTo>
                    <a:pt x="59679" y="116649"/>
                  </a:lnTo>
                  <a:lnTo>
                    <a:pt x="73525" y="82585"/>
                  </a:lnTo>
                  <a:lnTo>
                    <a:pt x="83570" y="49201"/>
                  </a:lnTo>
                  <a:lnTo>
                    <a:pt x="85561" y="39312"/>
                  </a:lnTo>
                  <a:lnTo>
                    <a:pt x="92537" y="26265"/>
                  </a:lnTo>
                  <a:lnTo>
                    <a:pt x="94982" y="61653"/>
                  </a:lnTo>
                  <a:lnTo>
                    <a:pt x="98522" y="75766"/>
                  </a:lnTo>
                  <a:lnTo>
                    <a:pt x="101688" y="90002"/>
                  </a:lnTo>
                  <a:lnTo>
                    <a:pt x="116780" y="123319"/>
                  </a:lnTo>
                  <a:lnTo>
                    <a:pt x="123854" y="137605"/>
                  </a:lnTo>
                  <a:lnTo>
                    <a:pt x="124368" y="147130"/>
                  </a:lnTo>
                  <a:lnTo>
                    <a:pt x="118229" y="166180"/>
                  </a:lnTo>
                  <a:lnTo>
                    <a:pt x="111813" y="173588"/>
                  </a:lnTo>
                  <a:lnTo>
                    <a:pt x="102876" y="179527"/>
                  </a:lnTo>
                  <a:lnTo>
                    <a:pt x="85251" y="186539"/>
                  </a:lnTo>
                  <a:lnTo>
                    <a:pt x="59782" y="189538"/>
                  </a:lnTo>
                  <a:lnTo>
                    <a:pt x="52235" y="187674"/>
                  </a:lnTo>
                  <a:lnTo>
                    <a:pt x="31111" y="176981"/>
                  </a:lnTo>
                  <a:lnTo>
                    <a:pt x="31059" y="175761"/>
                  </a:lnTo>
                  <a:lnTo>
                    <a:pt x="33118" y="172290"/>
                  </a:lnTo>
                  <a:lnTo>
                    <a:pt x="38741" y="165874"/>
                  </a:lnTo>
                  <a:lnTo>
                    <a:pt x="62387" y="151866"/>
                  </a:lnTo>
                  <a:lnTo>
                    <a:pt x="81056" y="146478"/>
                  </a:lnTo>
                  <a:lnTo>
                    <a:pt x="116422" y="126009"/>
                  </a:lnTo>
                  <a:lnTo>
                    <a:pt x="144595" y="113040"/>
                  </a:lnTo>
                  <a:lnTo>
                    <a:pt x="172979" y="87324"/>
                  </a:lnTo>
                  <a:lnTo>
                    <a:pt x="179538" y="77951"/>
                  </a:lnTo>
                  <a:lnTo>
                    <a:pt x="183900" y="59958"/>
                  </a:lnTo>
                  <a:lnTo>
                    <a:pt x="184581" y="37454"/>
                  </a:lnTo>
                  <a:lnTo>
                    <a:pt x="173360" y="1824"/>
                  </a:lnTo>
                  <a:lnTo>
                    <a:pt x="172723" y="253"/>
                  </a:lnTo>
                  <a:lnTo>
                    <a:pt x="171505" y="0"/>
                  </a:lnTo>
                  <a:lnTo>
                    <a:pt x="168035" y="1835"/>
                  </a:lnTo>
                  <a:lnTo>
                    <a:pt x="166792" y="4229"/>
                  </a:lnTo>
                  <a:lnTo>
                    <a:pt x="164798" y="21595"/>
                  </a:lnTo>
                  <a:lnTo>
                    <a:pt x="166568" y="40878"/>
                  </a:lnTo>
                  <a:lnTo>
                    <a:pt x="170486" y="72520"/>
                  </a:lnTo>
                  <a:lnTo>
                    <a:pt x="178749" y="96184"/>
                  </a:lnTo>
                  <a:lnTo>
                    <a:pt x="186865" y="106760"/>
                  </a:lnTo>
                  <a:lnTo>
                    <a:pt x="205010" y="120018"/>
                  </a:lnTo>
                  <a:lnTo>
                    <a:pt x="208905" y="120324"/>
                  </a:lnTo>
                  <a:lnTo>
                    <a:pt x="212295" y="118940"/>
                  </a:lnTo>
                  <a:lnTo>
                    <a:pt x="235745" y="97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2" name="SMARTInkShape-4713"/>
            <p:cNvSpPr/>
            <p:nvPr/>
          </p:nvSpPr>
          <p:spPr bwMode="auto">
            <a:xfrm>
              <a:off x="5379567" y="2645587"/>
              <a:ext cx="256826" cy="243328"/>
            </a:xfrm>
            <a:custGeom>
              <a:avLst/>
              <a:gdLst/>
              <a:ahLst/>
              <a:cxnLst/>
              <a:rect l="0" t="0" r="0" b="0"/>
              <a:pathLst>
                <a:path w="256826" h="243328">
                  <a:moveTo>
                    <a:pt x="28253" y="147619"/>
                  </a:moveTo>
                  <a:lnTo>
                    <a:pt x="15251" y="147619"/>
                  </a:lnTo>
                  <a:lnTo>
                    <a:pt x="10554" y="151412"/>
                  </a:lnTo>
                  <a:lnTo>
                    <a:pt x="8480" y="157507"/>
                  </a:lnTo>
                  <a:lnTo>
                    <a:pt x="5196" y="169864"/>
                  </a:lnTo>
                  <a:lnTo>
                    <a:pt x="1312" y="183579"/>
                  </a:lnTo>
                  <a:lnTo>
                    <a:pt x="0" y="206228"/>
                  </a:lnTo>
                  <a:lnTo>
                    <a:pt x="3565" y="222840"/>
                  </a:lnTo>
                  <a:lnTo>
                    <a:pt x="9647" y="234024"/>
                  </a:lnTo>
                  <a:lnTo>
                    <a:pt x="16478" y="242365"/>
                  </a:lnTo>
                  <a:lnTo>
                    <a:pt x="18815" y="243327"/>
                  </a:lnTo>
                  <a:lnTo>
                    <a:pt x="21167" y="243174"/>
                  </a:lnTo>
                  <a:lnTo>
                    <a:pt x="25897" y="240888"/>
                  </a:lnTo>
                  <a:lnTo>
                    <a:pt x="30645" y="237226"/>
                  </a:lnTo>
                  <a:lnTo>
                    <a:pt x="37780" y="226910"/>
                  </a:lnTo>
                  <a:lnTo>
                    <a:pt x="46510" y="203498"/>
                  </a:lnTo>
                  <a:lnTo>
                    <a:pt x="49265" y="168883"/>
                  </a:lnTo>
                  <a:lnTo>
                    <a:pt x="56140" y="138510"/>
                  </a:lnTo>
                  <a:lnTo>
                    <a:pt x="56369" y="138372"/>
                  </a:lnTo>
                  <a:lnTo>
                    <a:pt x="56819" y="173325"/>
                  </a:lnTo>
                  <a:lnTo>
                    <a:pt x="57619" y="197676"/>
                  </a:lnTo>
                  <a:lnTo>
                    <a:pt x="66770" y="223512"/>
                  </a:lnTo>
                  <a:lnTo>
                    <a:pt x="73620" y="234224"/>
                  </a:lnTo>
                  <a:lnTo>
                    <a:pt x="78313" y="237704"/>
                  </a:lnTo>
                  <a:lnTo>
                    <a:pt x="80676" y="238632"/>
                  </a:lnTo>
                  <a:lnTo>
                    <a:pt x="83838" y="237663"/>
                  </a:lnTo>
                  <a:lnTo>
                    <a:pt x="104873" y="220439"/>
                  </a:lnTo>
                  <a:lnTo>
                    <a:pt x="115072" y="199270"/>
                  </a:lnTo>
                  <a:lnTo>
                    <a:pt x="123120" y="172889"/>
                  </a:lnTo>
                  <a:lnTo>
                    <a:pt x="130533" y="141172"/>
                  </a:lnTo>
                  <a:lnTo>
                    <a:pt x="137756" y="110431"/>
                  </a:lnTo>
                  <a:lnTo>
                    <a:pt x="141131" y="77422"/>
                  </a:lnTo>
                  <a:lnTo>
                    <a:pt x="138338" y="46299"/>
                  </a:lnTo>
                  <a:lnTo>
                    <a:pt x="130284" y="14628"/>
                  </a:lnTo>
                  <a:lnTo>
                    <a:pt x="122484" y="0"/>
                  </a:lnTo>
                  <a:lnTo>
                    <a:pt x="121236" y="788"/>
                  </a:lnTo>
                  <a:lnTo>
                    <a:pt x="111297" y="17697"/>
                  </a:lnTo>
                  <a:lnTo>
                    <a:pt x="102805" y="47314"/>
                  </a:lnTo>
                  <a:lnTo>
                    <a:pt x="100612" y="74419"/>
                  </a:lnTo>
                  <a:lnTo>
                    <a:pt x="99963" y="102559"/>
                  </a:lnTo>
                  <a:lnTo>
                    <a:pt x="101358" y="130211"/>
                  </a:lnTo>
                  <a:lnTo>
                    <a:pt x="113130" y="161290"/>
                  </a:lnTo>
                  <a:lnTo>
                    <a:pt x="119157" y="174333"/>
                  </a:lnTo>
                  <a:lnTo>
                    <a:pt x="127127" y="182775"/>
                  </a:lnTo>
                  <a:lnTo>
                    <a:pt x="138078" y="187057"/>
                  </a:lnTo>
                  <a:lnTo>
                    <a:pt x="150882" y="188166"/>
                  </a:lnTo>
                  <a:lnTo>
                    <a:pt x="164510" y="186013"/>
                  </a:lnTo>
                  <a:lnTo>
                    <a:pt x="169891" y="182740"/>
                  </a:lnTo>
                  <a:lnTo>
                    <a:pt x="181256" y="167550"/>
                  </a:lnTo>
                  <a:lnTo>
                    <a:pt x="188857" y="151849"/>
                  </a:lnTo>
                  <a:lnTo>
                    <a:pt x="197143" y="117348"/>
                  </a:lnTo>
                  <a:lnTo>
                    <a:pt x="199365" y="96733"/>
                  </a:lnTo>
                  <a:lnTo>
                    <a:pt x="198682" y="94645"/>
                  </a:lnTo>
                  <a:lnTo>
                    <a:pt x="197435" y="93253"/>
                  </a:lnTo>
                  <a:lnTo>
                    <a:pt x="195810" y="92325"/>
                  </a:lnTo>
                  <a:lnTo>
                    <a:pt x="194726" y="92500"/>
                  </a:lnTo>
                  <a:lnTo>
                    <a:pt x="194003" y="93411"/>
                  </a:lnTo>
                  <a:lnTo>
                    <a:pt x="186492" y="117253"/>
                  </a:lnTo>
                  <a:lnTo>
                    <a:pt x="185734" y="131125"/>
                  </a:lnTo>
                  <a:lnTo>
                    <a:pt x="187673" y="138437"/>
                  </a:lnTo>
                  <a:lnTo>
                    <a:pt x="195387" y="149598"/>
                  </a:lnTo>
                  <a:lnTo>
                    <a:pt x="199900" y="152467"/>
                  </a:lnTo>
                  <a:lnTo>
                    <a:pt x="202216" y="153232"/>
                  </a:lnTo>
                  <a:lnTo>
                    <a:pt x="204553" y="152949"/>
                  </a:lnTo>
                  <a:lnTo>
                    <a:pt x="209266" y="150517"/>
                  </a:lnTo>
                  <a:lnTo>
                    <a:pt x="216382" y="144686"/>
                  </a:lnTo>
                  <a:lnTo>
                    <a:pt x="223518" y="134138"/>
                  </a:lnTo>
                  <a:lnTo>
                    <a:pt x="237803" y="100849"/>
                  </a:lnTo>
                  <a:lnTo>
                    <a:pt x="249290" y="70889"/>
                  </a:lnTo>
                  <a:lnTo>
                    <a:pt x="250223" y="70272"/>
                  </a:lnTo>
                  <a:lnTo>
                    <a:pt x="253376" y="69586"/>
                  </a:lnTo>
                  <a:lnTo>
                    <a:pt x="254535" y="70198"/>
                  </a:lnTo>
                  <a:lnTo>
                    <a:pt x="255307" y="71399"/>
                  </a:lnTo>
                  <a:lnTo>
                    <a:pt x="256394" y="76881"/>
                  </a:lnTo>
                  <a:lnTo>
                    <a:pt x="256825" y="92892"/>
                  </a:lnTo>
                  <a:lnTo>
                    <a:pt x="249795" y="117840"/>
                  </a:lnTo>
                  <a:lnTo>
                    <a:pt x="249708" y="98001"/>
                  </a:lnTo>
                  <a:lnTo>
                    <a:pt x="249708" y="125075"/>
                  </a:lnTo>
                  <a:lnTo>
                    <a:pt x="249708" y="115517"/>
                  </a:lnTo>
                  <a:lnTo>
                    <a:pt x="247591" y="111391"/>
                  </a:lnTo>
                  <a:lnTo>
                    <a:pt x="244798" y="106912"/>
                  </a:lnTo>
                  <a:lnTo>
                    <a:pt x="243556" y="102275"/>
                  </a:lnTo>
                  <a:lnTo>
                    <a:pt x="242432" y="100721"/>
                  </a:lnTo>
                  <a:lnTo>
                    <a:pt x="240889" y="99685"/>
                  </a:lnTo>
                  <a:lnTo>
                    <a:pt x="235421" y="97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3" name="SMARTInkShape-4714"/>
            <p:cNvSpPr/>
            <p:nvPr/>
          </p:nvSpPr>
          <p:spPr bwMode="auto">
            <a:xfrm>
              <a:off x="5229225" y="2828925"/>
              <a:ext cx="135731" cy="57151"/>
            </a:xfrm>
            <a:custGeom>
              <a:avLst/>
              <a:gdLst/>
              <a:ahLst/>
              <a:cxnLst/>
              <a:rect l="0" t="0" r="0" b="0"/>
              <a:pathLst>
                <a:path w="135731" h="57151">
                  <a:moveTo>
                    <a:pt x="0" y="57150"/>
                  </a:moveTo>
                  <a:lnTo>
                    <a:pt x="13735" y="57150"/>
                  </a:lnTo>
                  <a:lnTo>
                    <a:pt x="43731" y="43725"/>
                  </a:lnTo>
                  <a:lnTo>
                    <a:pt x="71609" y="33508"/>
                  </a:lnTo>
                  <a:lnTo>
                    <a:pt x="104162" y="18937"/>
                  </a:lnTo>
                  <a:lnTo>
                    <a:pt x="13573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4" name="SMARTInkShape-4715"/>
            <p:cNvSpPr/>
            <p:nvPr/>
          </p:nvSpPr>
          <p:spPr bwMode="auto">
            <a:xfrm>
              <a:off x="5254123" y="2757582"/>
              <a:ext cx="88542" cy="180871"/>
            </a:xfrm>
            <a:custGeom>
              <a:avLst/>
              <a:gdLst/>
              <a:ahLst/>
              <a:cxnLst/>
              <a:rect l="0" t="0" r="0" b="0"/>
              <a:pathLst>
                <a:path w="88542" h="180871">
                  <a:moveTo>
                    <a:pt x="46540" y="14193"/>
                  </a:moveTo>
                  <a:lnTo>
                    <a:pt x="40389" y="8042"/>
                  </a:lnTo>
                  <a:lnTo>
                    <a:pt x="39483" y="986"/>
                  </a:lnTo>
                  <a:lnTo>
                    <a:pt x="40248" y="626"/>
                  </a:lnTo>
                  <a:lnTo>
                    <a:pt x="45554" y="0"/>
                  </a:lnTo>
                  <a:lnTo>
                    <a:pt x="45883" y="762"/>
                  </a:lnTo>
                  <a:lnTo>
                    <a:pt x="46248" y="3726"/>
                  </a:lnTo>
                  <a:lnTo>
                    <a:pt x="45551" y="4834"/>
                  </a:lnTo>
                  <a:lnTo>
                    <a:pt x="44293" y="5572"/>
                  </a:lnTo>
                  <a:lnTo>
                    <a:pt x="42661" y="6064"/>
                  </a:lnTo>
                  <a:lnTo>
                    <a:pt x="33532" y="13113"/>
                  </a:lnTo>
                  <a:lnTo>
                    <a:pt x="28839" y="13873"/>
                  </a:lnTo>
                  <a:lnTo>
                    <a:pt x="22421" y="14098"/>
                  </a:lnTo>
                  <a:lnTo>
                    <a:pt x="20936" y="13336"/>
                  </a:lnTo>
                  <a:lnTo>
                    <a:pt x="19945" y="12034"/>
                  </a:lnTo>
                  <a:lnTo>
                    <a:pt x="19285" y="10373"/>
                  </a:lnTo>
                  <a:lnTo>
                    <a:pt x="18051" y="9265"/>
                  </a:lnTo>
                  <a:lnTo>
                    <a:pt x="14564" y="8034"/>
                  </a:lnTo>
                  <a:lnTo>
                    <a:pt x="8137" y="7341"/>
                  </a:lnTo>
                  <a:lnTo>
                    <a:pt x="6650" y="8038"/>
                  </a:lnTo>
                  <a:lnTo>
                    <a:pt x="5659" y="9296"/>
                  </a:lnTo>
                  <a:lnTo>
                    <a:pt x="4558" y="12810"/>
                  </a:lnTo>
                  <a:lnTo>
                    <a:pt x="3144" y="20045"/>
                  </a:lnTo>
                  <a:lnTo>
                    <a:pt x="0" y="27642"/>
                  </a:lnTo>
                  <a:lnTo>
                    <a:pt x="191" y="38426"/>
                  </a:lnTo>
                  <a:lnTo>
                    <a:pt x="9715" y="71712"/>
                  </a:lnTo>
                  <a:lnTo>
                    <a:pt x="30352" y="107110"/>
                  </a:lnTo>
                  <a:lnTo>
                    <a:pt x="59401" y="137133"/>
                  </a:lnTo>
                  <a:lnTo>
                    <a:pt x="74692" y="153278"/>
                  </a:lnTo>
                  <a:lnTo>
                    <a:pt x="79596" y="156923"/>
                  </a:lnTo>
                  <a:lnTo>
                    <a:pt x="85043" y="165205"/>
                  </a:lnTo>
                  <a:lnTo>
                    <a:pt x="88541" y="179666"/>
                  </a:lnTo>
                  <a:lnTo>
                    <a:pt x="87241" y="180865"/>
                  </a:lnTo>
                  <a:lnTo>
                    <a:pt x="84786" y="180870"/>
                  </a:lnTo>
                  <a:lnTo>
                    <a:pt x="75115" y="1784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5" name="SMARTInkShape-4716"/>
            <p:cNvSpPr/>
            <p:nvPr/>
          </p:nvSpPr>
          <p:spPr bwMode="auto">
            <a:xfrm>
              <a:off x="5250655" y="2957513"/>
              <a:ext cx="7146" cy="20352"/>
            </a:xfrm>
            <a:custGeom>
              <a:avLst/>
              <a:gdLst/>
              <a:ahLst/>
              <a:cxnLst/>
              <a:rect l="0" t="0" r="0" b="0"/>
              <a:pathLst>
                <a:path w="7146" h="20352">
                  <a:moveTo>
                    <a:pt x="7145" y="7143"/>
                  </a:moveTo>
                  <a:lnTo>
                    <a:pt x="7145" y="20351"/>
                  </a:lnTo>
                  <a:lnTo>
                    <a:pt x="7145" y="8159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6" name="SMARTInkShape-4717"/>
            <p:cNvSpPr/>
            <p:nvPr/>
          </p:nvSpPr>
          <p:spPr bwMode="auto">
            <a:xfrm>
              <a:off x="5158780" y="2957513"/>
              <a:ext cx="27254" cy="71438"/>
            </a:xfrm>
            <a:custGeom>
              <a:avLst/>
              <a:gdLst/>
              <a:ahLst/>
              <a:cxnLst/>
              <a:rect l="0" t="0" r="0" b="0"/>
              <a:pathLst>
                <a:path w="27254" h="71438">
                  <a:moveTo>
                    <a:pt x="6150" y="0"/>
                  </a:moveTo>
                  <a:lnTo>
                    <a:pt x="6150" y="6849"/>
                  </a:lnTo>
                  <a:lnTo>
                    <a:pt x="2359" y="7056"/>
                  </a:lnTo>
                  <a:lnTo>
                    <a:pt x="1241" y="7879"/>
                  </a:lnTo>
                  <a:lnTo>
                    <a:pt x="0" y="10910"/>
                  </a:lnTo>
                  <a:lnTo>
                    <a:pt x="462" y="12036"/>
                  </a:lnTo>
                  <a:lnTo>
                    <a:pt x="1565" y="12786"/>
                  </a:lnTo>
                  <a:lnTo>
                    <a:pt x="3094" y="13286"/>
                  </a:lnTo>
                  <a:lnTo>
                    <a:pt x="15826" y="24142"/>
                  </a:lnTo>
                  <a:lnTo>
                    <a:pt x="18389" y="28721"/>
                  </a:lnTo>
                  <a:lnTo>
                    <a:pt x="20321" y="33402"/>
                  </a:lnTo>
                  <a:lnTo>
                    <a:pt x="23826" y="38129"/>
                  </a:lnTo>
                  <a:lnTo>
                    <a:pt x="25913" y="44992"/>
                  </a:lnTo>
                  <a:lnTo>
                    <a:pt x="27253" y="58540"/>
                  </a:lnTo>
                  <a:lnTo>
                    <a:pt x="26569" y="60458"/>
                  </a:lnTo>
                  <a:lnTo>
                    <a:pt x="25319" y="61736"/>
                  </a:lnTo>
                  <a:lnTo>
                    <a:pt x="23693" y="62589"/>
                  </a:lnTo>
                  <a:lnTo>
                    <a:pt x="22608" y="63951"/>
                  </a:lnTo>
                  <a:lnTo>
                    <a:pt x="20440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7" name="SMARTInkShape-4718"/>
            <p:cNvSpPr/>
            <p:nvPr/>
          </p:nvSpPr>
          <p:spPr bwMode="auto">
            <a:xfrm>
              <a:off x="4914900" y="2833385"/>
              <a:ext cx="210956" cy="207787"/>
            </a:xfrm>
            <a:custGeom>
              <a:avLst/>
              <a:gdLst/>
              <a:ahLst/>
              <a:cxnLst/>
              <a:rect l="0" t="0" r="0" b="0"/>
              <a:pathLst>
                <a:path w="210956" h="207787">
                  <a:moveTo>
                    <a:pt x="0" y="95553"/>
                  </a:moveTo>
                  <a:lnTo>
                    <a:pt x="6850" y="102402"/>
                  </a:lnTo>
                  <a:lnTo>
                    <a:pt x="10849" y="98817"/>
                  </a:lnTo>
                  <a:lnTo>
                    <a:pt x="25839" y="80440"/>
                  </a:lnTo>
                  <a:lnTo>
                    <a:pt x="54670" y="58260"/>
                  </a:lnTo>
                  <a:lnTo>
                    <a:pt x="90144" y="35857"/>
                  </a:lnTo>
                  <a:lnTo>
                    <a:pt x="120906" y="13558"/>
                  </a:lnTo>
                  <a:lnTo>
                    <a:pt x="149801" y="0"/>
                  </a:lnTo>
                  <a:lnTo>
                    <a:pt x="152255" y="101"/>
                  </a:lnTo>
                  <a:lnTo>
                    <a:pt x="153891" y="962"/>
                  </a:lnTo>
                  <a:lnTo>
                    <a:pt x="154187" y="3123"/>
                  </a:lnTo>
                  <a:lnTo>
                    <a:pt x="146932" y="26211"/>
                  </a:lnTo>
                  <a:lnTo>
                    <a:pt x="126567" y="59601"/>
                  </a:lnTo>
                  <a:lnTo>
                    <a:pt x="106557" y="90545"/>
                  </a:lnTo>
                  <a:lnTo>
                    <a:pt x="80580" y="121021"/>
                  </a:lnTo>
                  <a:lnTo>
                    <a:pt x="62186" y="140426"/>
                  </a:lnTo>
                  <a:lnTo>
                    <a:pt x="64944" y="138515"/>
                  </a:lnTo>
                  <a:lnTo>
                    <a:pt x="71462" y="135020"/>
                  </a:lnTo>
                  <a:lnTo>
                    <a:pt x="105427" y="105564"/>
                  </a:lnTo>
                  <a:lnTo>
                    <a:pt x="141093" y="81214"/>
                  </a:lnTo>
                  <a:lnTo>
                    <a:pt x="168453" y="66874"/>
                  </a:lnTo>
                  <a:lnTo>
                    <a:pt x="184405" y="62963"/>
                  </a:lnTo>
                  <a:lnTo>
                    <a:pt x="197317" y="63341"/>
                  </a:lnTo>
                  <a:lnTo>
                    <a:pt x="202982" y="64553"/>
                  </a:lnTo>
                  <a:lnTo>
                    <a:pt x="206759" y="66949"/>
                  </a:lnTo>
                  <a:lnTo>
                    <a:pt x="209277" y="70134"/>
                  </a:lnTo>
                  <a:lnTo>
                    <a:pt x="210955" y="73844"/>
                  </a:lnTo>
                  <a:lnTo>
                    <a:pt x="209526" y="94236"/>
                  </a:lnTo>
                  <a:lnTo>
                    <a:pt x="200282" y="116594"/>
                  </a:lnTo>
                  <a:lnTo>
                    <a:pt x="178027" y="151185"/>
                  </a:lnTo>
                  <a:lnTo>
                    <a:pt x="155404" y="184358"/>
                  </a:lnTo>
                  <a:lnTo>
                    <a:pt x="130732" y="207786"/>
                  </a:lnTo>
                  <a:lnTo>
                    <a:pt x="130811" y="206887"/>
                  </a:lnTo>
                  <a:lnTo>
                    <a:pt x="150020" y="1741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48" name="SMARTInkShape-4719"/>
            <p:cNvSpPr/>
            <p:nvPr/>
          </p:nvSpPr>
          <p:spPr bwMode="auto">
            <a:xfrm>
              <a:off x="4979195" y="2900363"/>
              <a:ext cx="42861" cy="113837"/>
            </a:xfrm>
            <a:custGeom>
              <a:avLst/>
              <a:gdLst/>
              <a:ahLst/>
              <a:cxnLst/>
              <a:rect l="0" t="0" r="0" b="0"/>
              <a:pathLst>
                <a:path w="42861" h="113837">
                  <a:moveTo>
                    <a:pt x="0" y="0"/>
                  </a:moveTo>
                  <a:lnTo>
                    <a:pt x="793" y="25629"/>
                  </a:lnTo>
                  <a:lnTo>
                    <a:pt x="11390" y="59752"/>
                  </a:lnTo>
                  <a:lnTo>
                    <a:pt x="17697" y="89418"/>
                  </a:lnTo>
                  <a:lnTo>
                    <a:pt x="26396" y="103623"/>
                  </a:lnTo>
                  <a:lnTo>
                    <a:pt x="31046" y="109025"/>
                  </a:lnTo>
                  <a:lnTo>
                    <a:pt x="35758" y="111955"/>
                  </a:lnTo>
                  <a:lnTo>
                    <a:pt x="41458" y="113836"/>
                  </a:lnTo>
                  <a:lnTo>
                    <a:pt x="41926" y="113197"/>
                  </a:lnTo>
                  <a:lnTo>
                    <a:pt x="4286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255" name="SMARTInkShape-Group986"/>
          <p:cNvGrpSpPr/>
          <p:nvPr/>
        </p:nvGrpSpPr>
        <p:grpSpPr>
          <a:xfrm>
            <a:off x="6015038" y="2610912"/>
            <a:ext cx="807244" cy="501666"/>
            <a:chOff x="6015038" y="2610912"/>
            <a:chExt cx="807244" cy="501666"/>
          </a:xfrm>
        </p:grpSpPr>
        <p:sp>
          <p:nvSpPr>
            <p:cNvPr id="2539250" name="SMARTInkShape-4720"/>
            <p:cNvSpPr/>
            <p:nvPr/>
          </p:nvSpPr>
          <p:spPr bwMode="auto">
            <a:xfrm>
              <a:off x="6715153" y="2610912"/>
              <a:ext cx="107129" cy="281704"/>
            </a:xfrm>
            <a:custGeom>
              <a:avLst/>
              <a:gdLst/>
              <a:ahLst/>
              <a:cxnLst/>
              <a:rect l="0" t="0" r="0" b="0"/>
              <a:pathLst>
                <a:path w="107129" h="281704">
                  <a:moveTo>
                    <a:pt x="14260" y="160863"/>
                  </a:moveTo>
                  <a:lnTo>
                    <a:pt x="14260" y="154712"/>
                  </a:lnTo>
                  <a:lnTo>
                    <a:pt x="10467" y="157806"/>
                  </a:lnTo>
                  <a:lnTo>
                    <a:pt x="8605" y="161621"/>
                  </a:lnTo>
                  <a:lnTo>
                    <a:pt x="1592" y="190759"/>
                  </a:lnTo>
                  <a:lnTo>
                    <a:pt x="185" y="226125"/>
                  </a:lnTo>
                  <a:lnTo>
                    <a:pt x="14" y="257304"/>
                  </a:lnTo>
                  <a:lnTo>
                    <a:pt x="0" y="263257"/>
                  </a:lnTo>
                  <a:lnTo>
                    <a:pt x="1578" y="268019"/>
                  </a:lnTo>
                  <a:lnTo>
                    <a:pt x="7565" y="275428"/>
                  </a:lnTo>
                  <a:lnTo>
                    <a:pt x="13401" y="279249"/>
                  </a:lnTo>
                  <a:lnTo>
                    <a:pt x="21149" y="281401"/>
                  </a:lnTo>
                  <a:lnTo>
                    <a:pt x="23615" y="281703"/>
                  </a:lnTo>
                  <a:lnTo>
                    <a:pt x="26053" y="280317"/>
                  </a:lnTo>
                  <a:lnTo>
                    <a:pt x="41850" y="258575"/>
                  </a:lnTo>
                  <a:lnTo>
                    <a:pt x="51362" y="234970"/>
                  </a:lnTo>
                  <a:lnTo>
                    <a:pt x="55415" y="204075"/>
                  </a:lnTo>
                  <a:lnTo>
                    <a:pt x="56363" y="177158"/>
                  </a:lnTo>
                  <a:lnTo>
                    <a:pt x="55197" y="146674"/>
                  </a:lnTo>
                  <a:lnTo>
                    <a:pt x="49388" y="114605"/>
                  </a:lnTo>
                  <a:lnTo>
                    <a:pt x="43631" y="86064"/>
                  </a:lnTo>
                  <a:lnTo>
                    <a:pt x="38426" y="59357"/>
                  </a:lnTo>
                  <a:lnTo>
                    <a:pt x="33466" y="31612"/>
                  </a:lnTo>
                  <a:lnTo>
                    <a:pt x="26212" y="8178"/>
                  </a:lnTo>
                  <a:lnTo>
                    <a:pt x="21424" y="1722"/>
                  </a:lnTo>
                  <a:lnTo>
                    <a:pt x="19036" y="0"/>
                  </a:lnTo>
                  <a:lnTo>
                    <a:pt x="16650" y="1234"/>
                  </a:lnTo>
                  <a:lnTo>
                    <a:pt x="11882" y="8954"/>
                  </a:lnTo>
                  <a:lnTo>
                    <a:pt x="8528" y="34273"/>
                  </a:lnTo>
                  <a:lnTo>
                    <a:pt x="11977" y="57770"/>
                  </a:lnTo>
                  <a:lnTo>
                    <a:pt x="18007" y="84087"/>
                  </a:lnTo>
                  <a:lnTo>
                    <a:pt x="23333" y="111659"/>
                  </a:lnTo>
                  <a:lnTo>
                    <a:pt x="30463" y="137672"/>
                  </a:lnTo>
                  <a:lnTo>
                    <a:pt x="38924" y="162462"/>
                  </a:lnTo>
                  <a:lnTo>
                    <a:pt x="52612" y="196350"/>
                  </a:lnTo>
                  <a:lnTo>
                    <a:pt x="61997" y="211295"/>
                  </a:lnTo>
                  <a:lnTo>
                    <a:pt x="67515" y="215916"/>
                  </a:lnTo>
                  <a:lnTo>
                    <a:pt x="79997" y="221050"/>
                  </a:lnTo>
                  <a:lnTo>
                    <a:pt x="107128" y="225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51" name="SMARTInkShape-4721"/>
            <p:cNvSpPr/>
            <p:nvPr/>
          </p:nvSpPr>
          <p:spPr bwMode="auto">
            <a:xfrm>
              <a:off x="6566133" y="2807581"/>
              <a:ext cx="134706" cy="77957"/>
            </a:xfrm>
            <a:custGeom>
              <a:avLst/>
              <a:gdLst/>
              <a:ahLst/>
              <a:cxnLst/>
              <a:rect l="0" t="0" r="0" b="0"/>
              <a:pathLst>
                <a:path w="134706" h="77957">
                  <a:moveTo>
                    <a:pt x="27548" y="7057"/>
                  </a:moveTo>
                  <a:lnTo>
                    <a:pt x="10549" y="7057"/>
                  </a:lnTo>
                  <a:lnTo>
                    <a:pt x="9072" y="6263"/>
                  </a:lnTo>
                  <a:lnTo>
                    <a:pt x="8087" y="4940"/>
                  </a:lnTo>
                  <a:lnTo>
                    <a:pt x="6506" y="906"/>
                  </a:lnTo>
                  <a:lnTo>
                    <a:pt x="4173" y="354"/>
                  </a:lnTo>
                  <a:lnTo>
                    <a:pt x="0" y="0"/>
                  </a:lnTo>
                  <a:lnTo>
                    <a:pt x="5515" y="24288"/>
                  </a:lnTo>
                  <a:lnTo>
                    <a:pt x="6858" y="52350"/>
                  </a:lnTo>
                  <a:lnTo>
                    <a:pt x="9886" y="61847"/>
                  </a:lnTo>
                  <a:lnTo>
                    <a:pt x="11804" y="65015"/>
                  </a:lnTo>
                  <a:lnTo>
                    <a:pt x="16054" y="68535"/>
                  </a:lnTo>
                  <a:lnTo>
                    <a:pt x="26700" y="74308"/>
                  </a:lnTo>
                  <a:lnTo>
                    <a:pt x="30158" y="74910"/>
                  </a:lnTo>
                  <a:lnTo>
                    <a:pt x="33256" y="74517"/>
                  </a:lnTo>
                  <a:lnTo>
                    <a:pt x="41410" y="72289"/>
                  </a:lnTo>
                  <a:lnTo>
                    <a:pt x="43933" y="71976"/>
                  </a:lnTo>
                  <a:lnTo>
                    <a:pt x="48853" y="67395"/>
                  </a:lnTo>
                  <a:lnTo>
                    <a:pt x="52892" y="60067"/>
                  </a:lnTo>
                  <a:lnTo>
                    <a:pt x="61588" y="28385"/>
                  </a:lnTo>
                  <a:lnTo>
                    <a:pt x="62935" y="17002"/>
                  </a:lnTo>
                  <a:lnTo>
                    <a:pt x="62252" y="16068"/>
                  </a:lnTo>
                  <a:lnTo>
                    <a:pt x="59377" y="15030"/>
                  </a:lnTo>
                  <a:lnTo>
                    <a:pt x="58292" y="15547"/>
                  </a:lnTo>
                  <a:lnTo>
                    <a:pt x="57569" y="16686"/>
                  </a:lnTo>
                  <a:lnTo>
                    <a:pt x="57088" y="18239"/>
                  </a:lnTo>
                  <a:lnTo>
                    <a:pt x="57560" y="20068"/>
                  </a:lnTo>
                  <a:lnTo>
                    <a:pt x="75272" y="52608"/>
                  </a:lnTo>
                  <a:lnTo>
                    <a:pt x="87092" y="72361"/>
                  </a:lnTo>
                  <a:lnTo>
                    <a:pt x="93964" y="75768"/>
                  </a:lnTo>
                  <a:lnTo>
                    <a:pt x="107519" y="77956"/>
                  </a:lnTo>
                  <a:lnTo>
                    <a:pt x="112832" y="76138"/>
                  </a:lnTo>
                  <a:lnTo>
                    <a:pt x="134705" y="570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52" name="SMARTInkShape-4722"/>
            <p:cNvSpPr/>
            <p:nvPr/>
          </p:nvSpPr>
          <p:spPr bwMode="auto">
            <a:xfrm>
              <a:off x="6279776" y="2802175"/>
              <a:ext cx="278188" cy="310403"/>
            </a:xfrm>
            <a:custGeom>
              <a:avLst/>
              <a:gdLst/>
              <a:ahLst/>
              <a:cxnLst/>
              <a:rect l="0" t="0" r="0" b="0"/>
              <a:pathLst>
                <a:path w="278188" h="310403">
                  <a:moveTo>
                    <a:pt x="63874" y="69613"/>
                  </a:moveTo>
                  <a:lnTo>
                    <a:pt x="63080" y="38295"/>
                  </a:lnTo>
                  <a:lnTo>
                    <a:pt x="53931" y="14796"/>
                  </a:lnTo>
                  <a:lnTo>
                    <a:pt x="47081" y="4335"/>
                  </a:lnTo>
                  <a:lnTo>
                    <a:pt x="40272" y="913"/>
                  </a:lnTo>
                  <a:lnTo>
                    <a:pt x="36233" y="0"/>
                  </a:lnTo>
                  <a:lnTo>
                    <a:pt x="32746" y="185"/>
                  </a:lnTo>
                  <a:lnTo>
                    <a:pt x="26756" y="2508"/>
                  </a:lnTo>
                  <a:lnTo>
                    <a:pt x="21448" y="8303"/>
                  </a:lnTo>
                  <a:lnTo>
                    <a:pt x="4368" y="38831"/>
                  </a:lnTo>
                  <a:lnTo>
                    <a:pt x="526" y="56947"/>
                  </a:lnTo>
                  <a:lnTo>
                    <a:pt x="0" y="63454"/>
                  </a:lnTo>
                  <a:lnTo>
                    <a:pt x="654" y="65507"/>
                  </a:lnTo>
                  <a:lnTo>
                    <a:pt x="1884" y="66875"/>
                  </a:lnTo>
                  <a:lnTo>
                    <a:pt x="3497" y="67788"/>
                  </a:lnTo>
                  <a:lnTo>
                    <a:pt x="9523" y="66685"/>
                  </a:lnTo>
                  <a:lnTo>
                    <a:pt x="44933" y="51242"/>
                  </a:lnTo>
                  <a:lnTo>
                    <a:pt x="54398" y="49542"/>
                  </a:lnTo>
                  <a:lnTo>
                    <a:pt x="63896" y="53019"/>
                  </a:lnTo>
                  <a:lnTo>
                    <a:pt x="72615" y="59857"/>
                  </a:lnTo>
                  <a:lnTo>
                    <a:pt x="91062" y="89386"/>
                  </a:lnTo>
                  <a:lnTo>
                    <a:pt x="100859" y="123361"/>
                  </a:lnTo>
                  <a:lnTo>
                    <a:pt x="104123" y="149857"/>
                  </a:lnTo>
                  <a:lnTo>
                    <a:pt x="106369" y="177508"/>
                  </a:lnTo>
                  <a:lnTo>
                    <a:pt x="110013" y="205672"/>
                  </a:lnTo>
                  <a:lnTo>
                    <a:pt x="112735" y="240719"/>
                  </a:lnTo>
                  <a:lnTo>
                    <a:pt x="117333" y="271211"/>
                  </a:lnTo>
                  <a:lnTo>
                    <a:pt x="127515" y="292770"/>
                  </a:lnTo>
                  <a:lnTo>
                    <a:pt x="136794" y="305419"/>
                  </a:lnTo>
                  <a:lnTo>
                    <a:pt x="142056" y="309353"/>
                  </a:lnTo>
                  <a:lnTo>
                    <a:pt x="144570" y="310402"/>
                  </a:lnTo>
                  <a:lnTo>
                    <a:pt x="147834" y="309514"/>
                  </a:lnTo>
                  <a:lnTo>
                    <a:pt x="155694" y="304294"/>
                  </a:lnTo>
                  <a:lnTo>
                    <a:pt x="169044" y="284845"/>
                  </a:lnTo>
                  <a:lnTo>
                    <a:pt x="175469" y="255181"/>
                  </a:lnTo>
                  <a:lnTo>
                    <a:pt x="173580" y="221257"/>
                  </a:lnTo>
                  <a:lnTo>
                    <a:pt x="160409" y="186070"/>
                  </a:lnTo>
                  <a:lnTo>
                    <a:pt x="141425" y="158094"/>
                  </a:lnTo>
                  <a:lnTo>
                    <a:pt x="125593" y="146508"/>
                  </a:lnTo>
                  <a:lnTo>
                    <a:pt x="116927" y="142307"/>
                  </a:lnTo>
                  <a:lnTo>
                    <a:pt x="98830" y="139757"/>
                  </a:lnTo>
                  <a:lnTo>
                    <a:pt x="80204" y="142063"/>
                  </a:lnTo>
                  <a:lnTo>
                    <a:pt x="44493" y="156479"/>
                  </a:lnTo>
                  <a:lnTo>
                    <a:pt x="21857" y="170821"/>
                  </a:lnTo>
                  <a:lnTo>
                    <a:pt x="17419" y="176242"/>
                  </a:lnTo>
                  <a:lnTo>
                    <a:pt x="16235" y="178799"/>
                  </a:lnTo>
                  <a:lnTo>
                    <a:pt x="16240" y="179710"/>
                  </a:lnTo>
                  <a:lnTo>
                    <a:pt x="17037" y="179523"/>
                  </a:lnTo>
                  <a:lnTo>
                    <a:pt x="50608" y="153251"/>
                  </a:lnTo>
                  <a:lnTo>
                    <a:pt x="78363" y="125557"/>
                  </a:lnTo>
                  <a:lnTo>
                    <a:pt x="106777" y="92452"/>
                  </a:lnTo>
                  <a:lnTo>
                    <a:pt x="135320" y="58954"/>
                  </a:lnTo>
                  <a:lnTo>
                    <a:pt x="158288" y="26517"/>
                  </a:lnTo>
                  <a:lnTo>
                    <a:pt x="159360" y="23419"/>
                  </a:lnTo>
                  <a:lnTo>
                    <a:pt x="159281" y="20561"/>
                  </a:lnTo>
                  <a:lnTo>
                    <a:pt x="157871" y="16856"/>
                  </a:lnTo>
                  <a:lnTo>
                    <a:pt x="157495" y="16979"/>
                  </a:lnTo>
                  <a:lnTo>
                    <a:pt x="157244" y="17855"/>
                  </a:lnTo>
                  <a:lnTo>
                    <a:pt x="151933" y="24963"/>
                  </a:lnTo>
                  <a:lnTo>
                    <a:pt x="149497" y="31689"/>
                  </a:lnTo>
                  <a:lnTo>
                    <a:pt x="144895" y="38709"/>
                  </a:lnTo>
                  <a:lnTo>
                    <a:pt x="143178" y="46609"/>
                  </a:lnTo>
                  <a:lnTo>
                    <a:pt x="142551" y="63859"/>
                  </a:lnTo>
                  <a:lnTo>
                    <a:pt x="146276" y="75492"/>
                  </a:lnTo>
                  <a:lnTo>
                    <a:pt x="152355" y="82280"/>
                  </a:lnTo>
                  <a:lnTo>
                    <a:pt x="176947" y="100474"/>
                  </a:lnTo>
                  <a:lnTo>
                    <a:pt x="186630" y="103892"/>
                  </a:lnTo>
                  <a:lnTo>
                    <a:pt x="198319" y="104905"/>
                  </a:lnTo>
                  <a:lnTo>
                    <a:pt x="205119" y="103025"/>
                  </a:lnTo>
                  <a:lnTo>
                    <a:pt x="208043" y="101412"/>
                  </a:lnTo>
                  <a:lnTo>
                    <a:pt x="209993" y="99544"/>
                  </a:lnTo>
                  <a:lnTo>
                    <a:pt x="217172" y="84735"/>
                  </a:lnTo>
                  <a:lnTo>
                    <a:pt x="217203" y="73953"/>
                  </a:lnTo>
                  <a:lnTo>
                    <a:pt x="214183" y="39302"/>
                  </a:lnTo>
                  <a:lnTo>
                    <a:pt x="214816" y="26772"/>
                  </a:lnTo>
                  <a:lnTo>
                    <a:pt x="220061" y="8458"/>
                  </a:lnTo>
                  <a:lnTo>
                    <a:pt x="221180" y="8999"/>
                  </a:lnTo>
                  <a:lnTo>
                    <a:pt x="224540" y="13833"/>
                  </a:lnTo>
                  <a:lnTo>
                    <a:pt x="231653" y="48929"/>
                  </a:lnTo>
                  <a:lnTo>
                    <a:pt x="242611" y="78344"/>
                  </a:lnTo>
                  <a:lnTo>
                    <a:pt x="249654" y="94425"/>
                  </a:lnTo>
                  <a:lnTo>
                    <a:pt x="254393" y="100484"/>
                  </a:lnTo>
                  <a:lnTo>
                    <a:pt x="259144" y="103177"/>
                  </a:lnTo>
                  <a:lnTo>
                    <a:pt x="261523" y="103101"/>
                  </a:lnTo>
                  <a:lnTo>
                    <a:pt x="266283" y="100901"/>
                  </a:lnTo>
                  <a:lnTo>
                    <a:pt x="278187" y="76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53" name="SMARTInkShape-4723"/>
            <p:cNvSpPr/>
            <p:nvPr/>
          </p:nvSpPr>
          <p:spPr bwMode="auto">
            <a:xfrm>
              <a:off x="6236495" y="2957833"/>
              <a:ext cx="1" cy="13968"/>
            </a:xfrm>
            <a:custGeom>
              <a:avLst/>
              <a:gdLst/>
              <a:ahLst/>
              <a:cxnLst/>
              <a:rect l="0" t="0" r="0" b="0"/>
              <a:pathLst>
                <a:path w="1" h="13968">
                  <a:moveTo>
                    <a:pt x="0" y="13967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54" name="SMARTInkShape-4724"/>
            <p:cNvSpPr/>
            <p:nvPr/>
          </p:nvSpPr>
          <p:spPr bwMode="auto">
            <a:xfrm>
              <a:off x="6015038" y="2829269"/>
              <a:ext cx="171451" cy="246655"/>
            </a:xfrm>
            <a:custGeom>
              <a:avLst/>
              <a:gdLst/>
              <a:ahLst/>
              <a:cxnLst/>
              <a:rect l="0" t="0" r="0" b="0"/>
              <a:pathLst>
                <a:path w="171451" h="246655">
                  <a:moveTo>
                    <a:pt x="0" y="99669"/>
                  </a:moveTo>
                  <a:lnTo>
                    <a:pt x="0" y="80517"/>
                  </a:lnTo>
                  <a:lnTo>
                    <a:pt x="793" y="103906"/>
                  </a:lnTo>
                  <a:lnTo>
                    <a:pt x="5654" y="131197"/>
                  </a:lnTo>
                  <a:lnTo>
                    <a:pt x="6702" y="157694"/>
                  </a:lnTo>
                  <a:lnTo>
                    <a:pt x="7012" y="185653"/>
                  </a:lnTo>
                  <a:lnTo>
                    <a:pt x="7118" y="219752"/>
                  </a:lnTo>
                  <a:lnTo>
                    <a:pt x="7142" y="246654"/>
                  </a:lnTo>
                  <a:lnTo>
                    <a:pt x="7142" y="244900"/>
                  </a:lnTo>
                  <a:lnTo>
                    <a:pt x="10935" y="235657"/>
                  </a:lnTo>
                  <a:lnTo>
                    <a:pt x="10681" y="225195"/>
                  </a:lnTo>
                  <a:lnTo>
                    <a:pt x="7842" y="191492"/>
                  </a:lnTo>
                  <a:lnTo>
                    <a:pt x="7349" y="158184"/>
                  </a:lnTo>
                  <a:lnTo>
                    <a:pt x="10997" y="123180"/>
                  </a:lnTo>
                  <a:lnTo>
                    <a:pt x="13312" y="87673"/>
                  </a:lnTo>
                  <a:lnTo>
                    <a:pt x="17790" y="59602"/>
                  </a:lnTo>
                  <a:lnTo>
                    <a:pt x="21930" y="50111"/>
                  </a:lnTo>
                  <a:lnTo>
                    <a:pt x="24145" y="47580"/>
                  </a:lnTo>
                  <a:lnTo>
                    <a:pt x="26415" y="46687"/>
                  </a:lnTo>
                  <a:lnTo>
                    <a:pt x="28722" y="46885"/>
                  </a:lnTo>
                  <a:lnTo>
                    <a:pt x="31054" y="47811"/>
                  </a:lnTo>
                  <a:lnTo>
                    <a:pt x="35762" y="55189"/>
                  </a:lnTo>
                  <a:lnTo>
                    <a:pt x="45252" y="86914"/>
                  </a:lnTo>
                  <a:lnTo>
                    <a:pt x="52389" y="119878"/>
                  </a:lnTo>
                  <a:lnTo>
                    <a:pt x="59532" y="150989"/>
                  </a:lnTo>
                  <a:lnTo>
                    <a:pt x="66675" y="180315"/>
                  </a:lnTo>
                  <a:lnTo>
                    <a:pt x="75406" y="212172"/>
                  </a:lnTo>
                  <a:lnTo>
                    <a:pt x="78433" y="227812"/>
                  </a:lnTo>
                  <a:lnTo>
                    <a:pt x="80070" y="230341"/>
                  </a:lnTo>
                  <a:lnTo>
                    <a:pt x="81955" y="232027"/>
                  </a:lnTo>
                  <a:lnTo>
                    <a:pt x="83211" y="232358"/>
                  </a:lnTo>
                  <a:lnTo>
                    <a:pt x="84049" y="231784"/>
                  </a:lnTo>
                  <a:lnTo>
                    <a:pt x="89186" y="217576"/>
                  </a:lnTo>
                  <a:lnTo>
                    <a:pt x="91777" y="187256"/>
                  </a:lnTo>
                  <a:lnTo>
                    <a:pt x="90267" y="161615"/>
                  </a:lnTo>
                  <a:lnTo>
                    <a:pt x="86949" y="134344"/>
                  </a:lnTo>
                  <a:lnTo>
                    <a:pt x="82829" y="106349"/>
                  </a:lnTo>
                  <a:lnTo>
                    <a:pt x="80469" y="75915"/>
                  </a:lnTo>
                  <a:lnTo>
                    <a:pt x="79419" y="47042"/>
                  </a:lnTo>
                  <a:lnTo>
                    <a:pt x="79623" y="18194"/>
                  </a:lnTo>
                  <a:lnTo>
                    <a:pt x="82484" y="4985"/>
                  </a:lnTo>
                  <a:lnTo>
                    <a:pt x="84358" y="1621"/>
                  </a:lnTo>
                  <a:lnTo>
                    <a:pt x="86400" y="172"/>
                  </a:lnTo>
                  <a:lnTo>
                    <a:pt x="88557" y="0"/>
                  </a:lnTo>
                  <a:lnTo>
                    <a:pt x="89994" y="2267"/>
                  </a:lnTo>
                  <a:lnTo>
                    <a:pt x="96282" y="33308"/>
                  </a:lnTo>
                  <a:lnTo>
                    <a:pt x="106491" y="59986"/>
                  </a:lnTo>
                  <a:lnTo>
                    <a:pt x="115778" y="91791"/>
                  </a:lnTo>
                  <a:lnTo>
                    <a:pt x="123557" y="122558"/>
                  </a:lnTo>
                  <a:lnTo>
                    <a:pt x="133297" y="154902"/>
                  </a:lnTo>
                  <a:lnTo>
                    <a:pt x="138090" y="166814"/>
                  </a:lnTo>
                  <a:lnTo>
                    <a:pt x="141271" y="170626"/>
                  </a:lnTo>
                  <a:lnTo>
                    <a:pt x="149041" y="174862"/>
                  </a:lnTo>
                  <a:lnTo>
                    <a:pt x="152542" y="175197"/>
                  </a:lnTo>
                  <a:lnTo>
                    <a:pt x="158548" y="173454"/>
                  </a:lnTo>
                  <a:lnTo>
                    <a:pt x="163863" y="165799"/>
                  </a:lnTo>
                  <a:lnTo>
                    <a:pt x="171450" y="1496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56" name="SMARTInkShape-4725"/>
          <p:cNvSpPr/>
          <p:nvPr/>
        </p:nvSpPr>
        <p:spPr bwMode="auto">
          <a:xfrm>
            <a:off x="5972175" y="3564731"/>
            <a:ext cx="300039" cy="21424"/>
          </a:xfrm>
          <a:custGeom>
            <a:avLst/>
            <a:gdLst/>
            <a:ahLst/>
            <a:cxnLst/>
            <a:rect l="0" t="0" r="0" b="0"/>
            <a:pathLst>
              <a:path w="300039" h="21424">
                <a:moveTo>
                  <a:pt x="0" y="0"/>
                </a:moveTo>
                <a:lnTo>
                  <a:pt x="3792" y="0"/>
                </a:lnTo>
                <a:lnTo>
                  <a:pt x="4910" y="794"/>
                </a:lnTo>
                <a:lnTo>
                  <a:pt x="5654" y="2117"/>
                </a:lnTo>
                <a:lnTo>
                  <a:pt x="6152" y="3792"/>
                </a:lnTo>
                <a:lnTo>
                  <a:pt x="7276" y="4910"/>
                </a:lnTo>
                <a:lnTo>
                  <a:pt x="14784" y="8819"/>
                </a:lnTo>
                <a:lnTo>
                  <a:pt x="17000" y="10642"/>
                </a:lnTo>
                <a:lnTo>
                  <a:pt x="23695" y="12668"/>
                </a:lnTo>
                <a:lnTo>
                  <a:pt x="56335" y="17985"/>
                </a:lnTo>
                <a:lnTo>
                  <a:pt x="85924" y="20410"/>
                </a:lnTo>
                <a:lnTo>
                  <a:pt x="110420" y="20978"/>
                </a:lnTo>
                <a:lnTo>
                  <a:pt x="137975" y="21230"/>
                </a:lnTo>
                <a:lnTo>
                  <a:pt x="168743" y="21342"/>
                </a:lnTo>
                <a:lnTo>
                  <a:pt x="198822" y="21392"/>
                </a:lnTo>
                <a:lnTo>
                  <a:pt x="227271" y="21414"/>
                </a:lnTo>
                <a:lnTo>
                  <a:pt x="253145" y="21423"/>
                </a:lnTo>
                <a:lnTo>
                  <a:pt x="288679" y="15776"/>
                </a:lnTo>
                <a:lnTo>
                  <a:pt x="300038" y="142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57" name="SMARTInkShape-4726"/>
          <p:cNvSpPr/>
          <p:nvPr/>
        </p:nvSpPr>
        <p:spPr bwMode="auto">
          <a:xfrm>
            <a:off x="4722313" y="3600452"/>
            <a:ext cx="1014032" cy="42862"/>
          </a:xfrm>
          <a:custGeom>
            <a:avLst/>
            <a:gdLst/>
            <a:ahLst/>
            <a:cxnLst/>
            <a:rect l="0" t="0" r="0" b="0"/>
            <a:pathLst>
              <a:path w="1014032" h="42862">
                <a:moveTo>
                  <a:pt x="6850" y="7142"/>
                </a:moveTo>
                <a:lnTo>
                  <a:pt x="0" y="292"/>
                </a:lnTo>
                <a:lnTo>
                  <a:pt x="6765" y="0"/>
                </a:lnTo>
                <a:lnTo>
                  <a:pt x="6849" y="10847"/>
                </a:lnTo>
                <a:lnTo>
                  <a:pt x="7643" y="11993"/>
                </a:lnTo>
                <a:lnTo>
                  <a:pt x="8966" y="12757"/>
                </a:lnTo>
                <a:lnTo>
                  <a:pt x="14620" y="13833"/>
                </a:lnTo>
                <a:lnTo>
                  <a:pt x="30967" y="14277"/>
                </a:lnTo>
                <a:lnTo>
                  <a:pt x="35560" y="16399"/>
                </a:lnTo>
                <a:lnTo>
                  <a:pt x="37896" y="18075"/>
                </a:lnTo>
                <a:lnTo>
                  <a:pt x="48769" y="20436"/>
                </a:lnTo>
                <a:lnTo>
                  <a:pt x="81546" y="21371"/>
                </a:lnTo>
                <a:lnTo>
                  <a:pt x="114435" y="21421"/>
                </a:lnTo>
                <a:lnTo>
                  <a:pt x="143459" y="26337"/>
                </a:lnTo>
                <a:lnTo>
                  <a:pt x="178943" y="28131"/>
                </a:lnTo>
                <a:lnTo>
                  <a:pt x="207065" y="28442"/>
                </a:lnTo>
                <a:lnTo>
                  <a:pt x="241220" y="24755"/>
                </a:lnTo>
                <a:lnTo>
                  <a:pt x="276600" y="26996"/>
                </a:lnTo>
                <a:lnTo>
                  <a:pt x="305498" y="28106"/>
                </a:lnTo>
                <a:lnTo>
                  <a:pt x="338842" y="29228"/>
                </a:lnTo>
                <a:lnTo>
                  <a:pt x="373858" y="33441"/>
                </a:lnTo>
                <a:lnTo>
                  <a:pt x="408575" y="35836"/>
                </a:lnTo>
                <a:lnTo>
                  <a:pt x="440116" y="40427"/>
                </a:lnTo>
                <a:lnTo>
                  <a:pt x="474243" y="42139"/>
                </a:lnTo>
                <a:lnTo>
                  <a:pt x="508698" y="42647"/>
                </a:lnTo>
                <a:lnTo>
                  <a:pt x="540161" y="42797"/>
                </a:lnTo>
                <a:lnTo>
                  <a:pt x="574267" y="42842"/>
                </a:lnTo>
                <a:lnTo>
                  <a:pt x="609507" y="42061"/>
                </a:lnTo>
                <a:lnTo>
                  <a:pt x="645084" y="37155"/>
                </a:lnTo>
                <a:lnTo>
                  <a:pt x="679967" y="31469"/>
                </a:lnTo>
                <a:lnTo>
                  <a:pt x="711558" y="28637"/>
                </a:lnTo>
                <a:lnTo>
                  <a:pt x="744908" y="22330"/>
                </a:lnTo>
                <a:lnTo>
                  <a:pt x="775249" y="12348"/>
                </a:lnTo>
                <a:lnTo>
                  <a:pt x="805141" y="8684"/>
                </a:lnTo>
                <a:lnTo>
                  <a:pt x="837987" y="7599"/>
                </a:lnTo>
                <a:lnTo>
                  <a:pt x="867387" y="7277"/>
                </a:lnTo>
                <a:lnTo>
                  <a:pt x="899057" y="9285"/>
                </a:lnTo>
                <a:lnTo>
                  <a:pt x="928243" y="13298"/>
                </a:lnTo>
                <a:lnTo>
                  <a:pt x="961299" y="8048"/>
                </a:lnTo>
                <a:lnTo>
                  <a:pt x="994639" y="7165"/>
                </a:lnTo>
                <a:lnTo>
                  <a:pt x="1014031" y="7142"/>
                </a:lnTo>
                <a:lnTo>
                  <a:pt x="1007960" y="7142"/>
                </a:lnTo>
                <a:lnTo>
                  <a:pt x="1007631" y="6348"/>
                </a:lnTo>
                <a:lnTo>
                  <a:pt x="1007061" y="991"/>
                </a:lnTo>
                <a:lnTo>
                  <a:pt x="1000831" y="6236"/>
                </a:lnTo>
                <a:lnTo>
                  <a:pt x="1000127" y="10666"/>
                </a:lnTo>
                <a:lnTo>
                  <a:pt x="999832" y="4286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58" name="SMARTInkShape-4727"/>
          <p:cNvSpPr/>
          <p:nvPr/>
        </p:nvSpPr>
        <p:spPr bwMode="auto">
          <a:xfrm>
            <a:off x="1293019" y="2978944"/>
            <a:ext cx="1" cy="7145"/>
          </a:xfrm>
          <a:custGeom>
            <a:avLst/>
            <a:gdLst/>
            <a:ahLst/>
            <a:cxnLst/>
            <a:rect l="0" t="0" r="0" b="0"/>
            <a:pathLst>
              <a:path w="1" h="7145">
                <a:moveTo>
                  <a:pt x="0" y="0"/>
                </a:move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59" name="SMARTInkShape-4728"/>
          <p:cNvSpPr/>
          <p:nvPr/>
        </p:nvSpPr>
        <p:spPr bwMode="auto">
          <a:xfrm>
            <a:off x="2428901" y="2943934"/>
            <a:ext cx="121419" cy="75201"/>
          </a:xfrm>
          <a:custGeom>
            <a:avLst/>
            <a:gdLst/>
            <a:ahLst/>
            <a:cxnLst/>
            <a:rect l="0" t="0" r="0" b="0"/>
            <a:pathLst>
              <a:path w="121419" h="75201">
                <a:moveTo>
                  <a:pt x="7118" y="20722"/>
                </a:moveTo>
                <a:lnTo>
                  <a:pt x="7118" y="24515"/>
                </a:lnTo>
                <a:lnTo>
                  <a:pt x="5001" y="28493"/>
                </a:lnTo>
                <a:lnTo>
                  <a:pt x="61" y="34897"/>
                </a:lnTo>
                <a:lnTo>
                  <a:pt x="0" y="31184"/>
                </a:lnTo>
                <a:lnTo>
                  <a:pt x="2102" y="27224"/>
                </a:lnTo>
                <a:lnTo>
                  <a:pt x="20560" y="7367"/>
                </a:lnTo>
                <a:lnTo>
                  <a:pt x="27115" y="2881"/>
                </a:lnTo>
                <a:lnTo>
                  <a:pt x="33998" y="0"/>
                </a:lnTo>
                <a:lnTo>
                  <a:pt x="37056" y="1723"/>
                </a:lnTo>
                <a:lnTo>
                  <a:pt x="38983" y="3293"/>
                </a:lnTo>
                <a:lnTo>
                  <a:pt x="41124" y="9272"/>
                </a:lnTo>
                <a:lnTo>
                  <a:pt x="41695" y="13089"/>
                </a:lnTo>
                <a:lnTo>
                  <a:pt x="40213" y="21563"/>
                </a:lnTo>
                <a:lnTo>
                  <a:pt x="37032" y="35259"/>
                </a:lnTo>
                <a:lnTo>
                  <a:pt x="35957" y="54109"/>
                </a:lnTo>
                <a:lnTo>
                  <a:pt x="39563" y="68362"/>
                </a:lnTo>
                <a:lnTo>
                  <a:pt x="41448" y="71532"/>
                </a:lnTo>
                <a:lnTo>
                  <a:pt x="45659" y="75054"/>
                </a:lnTo>
                <a:lnTo>
                  <a:pt x="48687" y="75200"/>
                </a:lnTo>
                <a:lnTo>
                  <a:pt x="73279" y="67682"/>
                </a:lnTo>
                <a:lnTo>
                  <a:pt x="99562" y="52987"/>
                </a:lnTo>
                <a:lnTo>
                  <a:pt x="121418" y="3501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60" name="SMARTInkShape-4729"/>
          <p:cNvSpPr/>
          <p:nvPr/>
        </p:nvSpPr>
        <p:spPr bwMode="auto">
          <a:xfrm>
            <a:off x="1278734" y="2951362"/>
            <a:ext cx="7142" cy="49014"/>
          </a:xfrm>
          <a:custGeom>
            <a:avLst/>
            <a:gdLst/>
            <a:ahLst/>
            <a:cxnLst/>
            <a:rect l="0" t="0" r="0" b="0"/>
            <a:pathLst>
              <a:path w="7142" h="49014">
                <a:moveTo>
                  <a:pt x="7141" y="6151"/>
                </a:moveTo>
                <a:lnTo>
                  <a:pt x="7141" y="2358"/>
                </a:lnTo>
                <a:lnTo>
                  <a:pt x="6347" y="1241"/>
                </a:lnTo>
                <a:lnTo>
                  <a:pt x="5024" y="496"/>
                </a:lnTo>
                <a:lnTo>
                  <a:pt x="3349" y="0"/>
                </a:lnTo>
                <a:lnTo>
                  <a:pt x="2232" y="462"/>
                </a:lnTo>
                <a:lnTo>
                  <a:pt x="1487" y="1565"/>
                </a:lnTo>
                <a:lnTo>
                  <a:pt x="291" y="5245"/>
                </a:lnTo>
                <a:lnTo>
                  <a:pt x="0" y="33785"/>
                </a:lnTo>
                <a:lnTo>
                  <a:pt x="2115" y="40393"/>
                </a:lnTo>
                <a:lnTo>
                  <a:pt x="7141" y="49013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76" name="SMARTInkShape-Group992"/>
          <p:cNvGrpSpPr/>
          <p:nvPr/>
        </p:nvGrpSpPr>
        <p:grpSpPr>
          <a:xfrm>
            <a:off x="1064419" y="2386013"/>
            <a:ext cx="1585913" cy="360478"/>
            <a:chOff x="1064419" y="2386013"/>
            <a:chExt cx="1585913" cy="360478"/>
          </a:xfrm>
        </p:grpSpPr>
        <p:sp>
          <p:nvSpPr>
            <p:cNvPr id="2539261" name="SMARTInkShape-4730"/>
            <p:cNvSpPr/>
            <p:nvPr/>
          </p:nvSpPr>
          <p:spPr bwMode="auto">
            <a:xfrm>
              <a:off x="1550252" y="2446940"/>
              <a:ext cx="85668" cy="211534"/>
            </a:xfrm>
            <a:custGeom>
              <a:avLst/>
              <a:gdLst/>
              <a:ahLst/>
              <a:cxnLst/>
              <a:rect l="0" t="0" r="0" b="0"/>
              <a:pathLst>
                <a:path w="85668" h="211534">
                  <a:moveTo>
                    <a:pt x="14229" y="3366"/>
                  </a:moveTo>
                  <a:lnTo>
                    <a:pt x="10437" y="3366"/>
                  </a:lnTo>
                  <a:lnTo>
                    <a:pt x="9320" y="4160"/>
                  </a:lnTo>
                  <a:lnTo>
                    <a:pt x="8575" y="5483"/>
                  </a:lnTo>
                  <a:lnTo>
                    <a:pt x="7380" y="13309"/>
                  </a:lnTo>
                  <a:lnTo>
                    <a:pt x="3319" y="44743"/>
                  </a:lnTo>
                  <a:lnTo>
                    <a:pt x="609" y="80213"/>
                  </a:lnTo>
                  <a:lnTo>
                    <a:pt x="139" y="109127"/>
                  </a:lnTo>
                  <a:lnTo>
                    <a:pt x="0" y="140889"/>
                  </a:lnTo>
                  <a:lnTo>
                    <a:pt x="2070" y="173759"/>
                  </a:lnTo>
                  <a:lnTo>
                    <a:pt x="7219" y="198196"/>
                  </a:lnTo>
                  <a:lnTo>
                    <a:pt x="8762" y="199928"/>
                  </a:lnTo>
                  <a:lnTo>
                    <a:pt x="10584" y="201082"/>
                  </a:lnTo>
                  <a:lnTo>
                    <a:pt x="12593" y="201058"/>
                  </a:lnTo>
                  <a:lnTo>
                    <a:pt x="16942" y="198915"/>
                  </a:lnTo>
                  <a:lnTo>
                    <a:pt x="23852" y="185661"/>
                  </a:lnTo>
                  <a:lnTo>
                    <a:pt x="28389" y="153352"/>
                  </a:lnTo>
                  <a:lnTo>
                    <a:pt x="33947" y="121008"/>
                  </a:lnTo>
                  <a:lnTo>
                    <a:pt x="39827" y="86289"/>
                  </a:lnTo>
                  <a:lnTo>
                    <a:pt x="41922" y="51660"/>
                  </a:lnTo>
                  <a:lnTo>
                    <a:pt x="43337" y="22526"/>
                  </a:lnTo>
                  <a:lnTo>
                    <a:pt x="48921" y="0"/>
                  </a:lnTo>
                  <a:lnTo>
                    <a:pt x="48469" y="328"/>
                  </a:lnTo>
                  <a:lnTo>
                    <a:pt x="45851" y="4927"/>
                  </a:lnTo>
                  <a:lnTo>
                    <a:pt x="43206" y="37321"/>
                  </a:lnTo>
                  <a:lnTo>
                    <a:pt x="40807" y="69254"/>
                  </a:lnTo>
                  <a:lnTo>
                    <a:pt x="39302" y="103851"/>
                  </a:lnTo>
                  <a:lnTo>
                    <a:pt x="43883" y="139237"/>
                  </a:lnTo>
                  <a:lnTo>
                    <a:pt x="50268" y="170624"/>
                  </a:lnTo>
                  <a:lnTo>
                    <a:pt x="61896" y="203486"/>
                  </a:lnTo>
                  <a:lnTo>
                    <a:pt x="66635" y="210842"/>
                  </a:lnTo>
                  <a:lnTo>
                    <a:pt x="69804" y="211533"/>
                  </a:lnTo>
                  <a:lnTo>
                    <a:pt x="73504" y="210407"/>
                  </a:lnTo>
                  <a:lnTo>
                    <a:pt x="85667" y="203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2" name="SMARTInkShape-4731"/>
            <p:cNvSpPr/>
            <p:nvPr/>
          </p:nvSpPr>
          <p:spPr bwMode="auto">
            <a:xfrm>
              <a:off x="1507909" y="2464594"/>
              <a:ext cx="105144" cy="141280"/>
            </a:xfrm>
            <a:custGeom>
              <a:avLst/>
              <a:gdLst/>
              <a:ahLst/>
              <a:cxnLst/>
              <a:rect l="0" t="0" r="0" b="0"/>
              <a:pathLst>
                <a:path w="105144" h="141280">
                  <a:moveTo>
                    <a:pt x="99435" y="0"/>
                  </a:moveTo>
                  <a:lnTo>
                    <a:pt x="82435" y="0"/>
                  </a:lnTo>
                  <a:lnTo>
                    <a:pt x="77856" y="2116"/>
                  </a:lnTo>
                  <a:lnTo>
                    <a:pt x="73176" y="4909"/>
                  </a:lnTo>
                  <a:lnTo>
                    <a:pt x="68449" y="6151"/>
                  </a:lnTo>
                  <a:lnTo>
                    <a:pt x="63703" y="10936"/>
                  </a:lnTo>
                  <a:lnTo>
                    <a:pt x="57981" y="19358"/>
                  </a:lnTo>
                  <a:lnTo>
                    <a:pt x="56990" y="24609"/>
                  </a:lnTo>
                  <a:lnTo>
                    <a:pt x="56696" y="31192"/>
                  </a:lnTo>
                  <a:lnTo>
                    <a:pt x="58744" y="35824"/>
                  </a:lnTo>
                  <a:lnTo>
                    <a:pt x="66526" y="45264"/>
                  </a:lnTo>
                  <a:lnTo>
                    <a:pt x="94389" y="66675"/>
                  </a:lnTo>
                  <a:lnTo>
                    <a:pt x="101732" y="77611"/>
                  </a:lnTo>
                  <a:lnTo>
                    <a:pt x="105143" y="90905"/>
                  </a:lnTo>
                  <a:lnTo>
                    <a:pt x="103824" y="98081"/>
                  </a:lnTo>
                  <a:lnTo>
                    <a:pt x="92717" y="116741"/>
                  </a:lnTo>
                  <a:lnTo>
                    <a:pt x="82162" y="125439"/>
                  </a:lnTo>
                  <a:lnTo>
                    <a:pt x="55982" y="137490"/>
                  </a:lnTo>
                  <a:lnTo>
                    <a:pt x="34966" y="141279"/>
                  </a:lnTo>
                  <a:lnTo>
                    <a:pt x="17450" y="138610"/>
                  </a:lnTo>
                  <a:lnTo>
                    <a:pt x="5999" y="132792"/>
                  </a:lnTo>
                  <a:lnTo>
                    <a:pt x="3807" y="129803"/>
                  </a:lnTo>
                  <a:lnTo>
                    <a:pt x="1371" y="122248"/>
                  </a:lnTo>
                  <a:lnTo>
                    <a:pt x="0" y="105278"/>
                  </a:lnTo>
                  <a:lnTo>
                    <a:pt x="3912" y="94150"/>
                  </a:lnTo>
                  <a:lnTo>
                    <a:pt x="1371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3" name="SMARTInkShape-4732"/>
            <p:cNvSpPr/>
            <p:nvPr/>
          </p:nvSpPr>
          <p:spPr bwMode="auto">
            <a:xfrm>
              <a:off x="2586063" y="2407444"/>
              <a:ext cx="35694" cy="339047"/>
            </a:xfrm>
            <a:custGeom>
              <a:avLst/>
              <a:gdLst/>
              <a:ahLst/>
              <a:cxnLst/>
              <a:rect l="0" t="0" r="0" b="0"/>
              <a:pathLst>
                <a:path w="35694" h="339047">
                  <a:moveTo>
                    <a:pt x="7118" y="0"/>
                  </a:moveTo>
                  <a:lnTo>
                    <a:pt x="7118" y="3792"/>
                  </a:lnTo>
                  <a:lnTo>
                    <a:pt x="5002" y="7771"/>
                  </a:lnTo>
                  <a:lnTo>
                    <a:pt x="3326" y="9943"/>
                  </a:lnTo>
                  <a:lnTo>
                    <a:pt x="416" y="44799"/>
                  </a:lnTo>
                  <a:lnTo>
                    <a:pt x="105" y="76244"/>
                  </a:lnTo>
                  <a:lnTo>
                    <a:pt x="33" y="102943"/>
                  </a:lnTo>
                  <a:lnTo>
                    <a:pt x="0" y="133329"/>
                  </a:lnTo>
                  <a:lnTo>
                    <a:pt x="2103" y="165355"/>
                  </a:lnTo>
                  <a:lnTo>
                    <a:pt x="5683" y="198110"/>
                  </a:lnTo>
                  <a:lnTo>
                    <a:pt x="9920" y="231188"/>
                  </a:lnTo>
                  <a:lnTo>
                    <a:pt x="14449" y="260177"/>
                  </a:lnTo>
                  <a:lnTo>
                    <a:pt x="18314" y="285497"/>
                  </a:lnTo>
                  <a:lnTo>
                    <a:pt x="21283" y="316014"/>
                  </a:lnTo>
                  <a:lnTo>
                    <a:pt x="26838" y="334228"/>
                  </a:lnTo>
                  <a:lnTo>
                    <a:pt x="31228" y="339046"/>
                  </a:lnTo>
                  <a:lnTo>
                    <a:pt x="32717" y="337949"/>
                  </a:lnTo>
                  <a:lnTo>
                    <a:pt x="35693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4" name="SMARTInkShape-4733"/>
            <p:cNvSpPr/>
            <p:nvPr/>
          </p:nvSpPr>
          <p:spPr bwMode="auto">
            <a:xfrm>
              <a:off x="2500607" y="2500313"/>
              <a:ext cx="149725" cy="77836"/>
            </a:xfrm>
            <a:custGeom>
              <a:avLst/>
              <a:gdLst/>
              <a:ahLst/>
              <a:cxnLst/>
              <a:rect l="0" t="0" r="0" b="0"/>
              <a:pathLst>
                <a:path w="149725" h="77836">
                  <a:moveTo>
                    <a:pt x="6849" y="0"/>
                  </a:moveTo>
                  <a:lnTo>
                    <a:pt x="3057" y="0"/>
                  </a:lnTo>
                  <a:lnTo>
                    <a:pt x="1940" y="793"/>
                  </a:lnTo>
                  <a:lnTo>
                    <a:pt x="1195" y="2116"/>
                  </a:lnTo>
                  <a:lnTo>
                    <a:pt x="0" y="6150"/>
                  </a:lnTo>
                  <a:lnTo>
                    <a:pt x="11908" y="19270"/>
                  </a:lnTo>
                  <a:lnTo>
                    <a:pt x="39533" y="51878"/>
                  </a:lnTo>
                  <a:lnTo>
                    <a:pt x="55799" y="70086"/>
                  </a:lnTo>
                  <a:lnTo>
                    <a:pt x="64588" y="74805"/>
                  </a:lnTo>
                  <a:lnTo>
                    <a:pt x="86958" y="77835"/>
                  </a:lnTo>
                  <a:lnTo>
                    <a:pt x="98280" y="74016"/>
                  </a:lnTo>
                  <a:lnTo>
                    <a:pt x="118484" y="58629"/>
                  </a:lnTo>
                  <a:lnTo>
                    <a:pt x="136968" y="34599"/>
                  </a:lnTo>
                  <a:lnTo>
                    <a:pt x="149724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5" name="SMARTInkShape-4734"/>
            <p:cNvSpPr/>
            <p:nvPr/>
          </p:nvSpPr>
          <p:spPr bwMode="auto">
            <a:xfrm>
              <a:off x="2429056" y="2428875"/>
              <a:ext cx="64114" cy="271828"/>
            </a:xfrm>
            <a:custGeom>
              <a:avLst/>
              <a:gdLst/>
              <a:ahLst/>
              <a:cxnLst/>
              <a:rect l="0" t="0" r="0" b="0"/>
              <a:pathLst>
                <a:path w="64114" h="271828">
                  <a:moveTo>
                    <a:pt x="21250" y="0"/>
                  </a:moveTo>
                  <a:lnTo>
                    <a:pt x="15547" y="6497"/>
                  </a:lnTo>
                  <a:lnTo>
                    <a:pt x="4458" y="30528"/>
                  </a:lnTo>
                  <a:lnTo>
                    <a:pt x="1194" y="58170"/>
                  </a:lnTo>
                  <a:lnTo>
                    <a:pt x="226" y="87703"/>
                  </a:lnTo>
                  <a:lnTo>
                    <a:pt x="0" y="111210"/>
                  </a:lnTo>
                  <a:lnTo>
                    <a:pt x="1487" y="136739"/>
                  </a:lnTo>
                  <a:lnTo>
                    <a:pt x="7439" y="161315"/>
                  </a:lnTo>
                  <a:lnTo>
                    <a:pt x="13260" y="185466"/>
                  </a:lnTo>
                  <a:lnTo>
                    <a:pt x="23116" y="219259"/>
                  </a:lnTo>
                  <a:lnTo>
                    <a:pt x="36876" y="251538"/>
                  </a:lnTo>
                  <a:lnTo>
                    <a:pt x="48546" y="268117"/>
                  </a:lnTo>
                  <a:lnTo>
                    <a:pt x="52148" y="270819"/>
                  </a:lnTo>
                  <a:lnTo>
                    <a:pt x="55342" y="271827"/>
                  </a:lnTo>
                  <a:lnTo>
                    <a:pt x="64113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6" name="SMARTInkShape-4735"/>
            <p:cNvSpPr/>
            <p:nvPr/>
          </p:nvSpPr>
          <p:spPr bwMode="auto">
            <a:xfrm>
              <a:off x="2386674" y="2386013"/>
              <a:ext cx="63633" cy="273451"/>
            </a:xfrm>
            <a:custGeom>
              <a:avLst/>
              <a:gdLst/>
              <a:ahLst/>
              <a:cxnLst/>
              <a:rect l="0" t="0" r="0" b="0"/>
              <a:pathLst>
                <a:path w="63633" h="273451">
                  <a:moveTo>
                    <a:pt x="6482" y="0"/>
                  </a:moveTo>
                  <a:lnTo>
                    <a:pt x="6482" y="10641"/>
                  </a:lnTo>
                  <a:lnTo>
                    <a:pt x="0" y="39237"/>
                  </a:lnTo>
                  <a:lnTo>
                    <a:pt x="1586" y="67105"/>
                  </a:lnTo>
                  <a:lnTo>
                    <a:pt x="5031" y="95818"/>
                  </a:lnTo>
                  <a:lnTo>
                    <a:pt x="8169" y="129461"/>
                  </a:lnTo>
                  <a:lnTo>
                    <a:pt x="16243" y="164565"/>
                  </a:lnTo>
                  <a:lnTo>
                    <a:pt x="26572" y="200101"/>
                  </a:lnTo>
                  <a:lnTo>
                    <a:pt x="34660" y="231533"/>
                  </a:lnTo>
                  <a:lnTo>
                    <a:pt x="46911" y="264410"/>
                  </a:lnTo>
                  <a:lnTo>
                    <a:pt x="51703" y="271767"/>
                  </a:lnTo>
                  <a:lnTo>
                    <a:pt x="53298" y="273253"/>
                  </a:lnTo>
                  <a:lnTo>
                    <a:pt x="54361" y="273450"/>
                  </a:lnTo>
                  <a:lnTo>
                    <a:pt x="55071" y="272787"/>
                  </a:lnTo>
                  <a:lnTo>
                    <a:pt x="61315" y="238938"/>
                  </a:lnTo>
                  <a:lnTo>
                    <a:pt x="63632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7" name="SMARTInkShape-4736"/>
            <p:cNvSpPr/>
            <p:nvPr/>
          </p:nvSpPr>
          <p:spPr bwMode="auto">
            <a:xfrm>
              <a:off x="2369080" y="2467622"/>
              <a:ext cx="97763" cy="194055"/>
            </a:xfrm>
            <a:custGeom>
              <a:avLst/>
              <a:gdLst/>
              <a:ahLst/>
              <a:cxnLst/>
              <a:rect l="0" t="0" r="0" b="0"/>
              <a:pathLst>
                <a:path w="97763" h="194055">
                  <a:moveTo>
                    <a:pt x="45508" y="4116"/>
                  </a:moveTo>
                  <a:lnTo>
                    <a:pt x="41715" y="4116"/>
                  </a:lnTo>
                  <a:lnTo>
                    <a:pt x="37737" y="1999"/>
                  </a:lnTo>
                  <a:lnTo>
                    <a:pt x="35565" y="323"/>
                  </a:lnTo>
                  <a:lnTo>
                    <a:pt x="33323" y="0"/>
                  </a:lnTo>
                  <a:lnTo>
                    <a:pt x="16899" y="7701"/>
                  </a:lnTo>
                  <a:lnTo>
                    <a:pt x="14529" y="10474"/>
                  </a:lnTo>
                  <a:lnTo>
                    <a:pt x="11895" y="17790"/>
                  </a:lnTo>
                  <a:lnTo>
                    <a:pt x="9974" y="34809"/>
                  </a:lnTo>
                  <a:lnTo>
                    <a:pt x="11499" y="37278"/>
                  </a:lnTo>
                  <a:lnTo>
                    <a:pt x="23238" y="49060"/>
                  </a:lnTo>
                  <a:lnTo>
                    <a:pt x="29260" y="56635"/>
                  </a:lnTo>
                  <a:lnTo>
                    <a:pt x="42369" y="65361"/>
                  </a:lnTo>
                  <a:lnTo>
                    <a:pt x="65613" y="77538"/>
                  </a:lnTo>
                  <a:lnTo>
                    <a:pt x="85727" y="94995"/>
                  </a:lnTo>
                  <a:lnTo>
                    <a:pt x="96406" y="112799"/>
                  </a:lnTo>
                  <a:lnTo>
                    <a:pt x="97762" y="126238"/>
                  </a:lnTo>
                  <a:lnTo>
                    <a:pt x="92166" y="154268"/>
                  </a:lnTo>
                  <a:lnTo>
                    <a:pt x="83707" y="166365"/>
                  </a:lnTo>
                  <a:lnTo>
                    <a:pt x="62666" y="187065"/>
                  </a:lnTo>
                  <a:lnTo>
                    <a:pt x="48636" y="192583"/>
                  </a:lnTo>
                  <a:lnTo>
                    <a:pt x="40449" y="194054"/>
                  </a:lnTo>
                  <a:lnTo>
                    <a:pt x="27120" y="191456"/>
                  </a:lnTo>
                  <a:lnTo>
                    <a:pt x="16698" y="185009"/>
                  </a:lnTo>
                  <a:lnTo>
                    <a:pt x="9420" y="176852"/>
                  </a:lnTo>
                  <a:lnTo>
                    <a:pt x="860" y="159543"/>
                  </a:lnTo>
                  <a:lnTo>
                    <a:pt x="0" y="146219"/>
                  </a:lnTo>
                  <a:lnTo>
                    <a:pt x="5915" y="118263"/>
                  </a:lnTo>
                  <a:lnTo>
                    <a:pt x="25543" y="85483"/>
                  </a:lnTo>
                  <a:lnTo>
                    <a:pt x="33330" y="74703"/>
                  </a:lnTo>
                  <a:lnTo>
                    <a:pt x="38243" y="71206"/>
                  </a:lnTo>
                  <a:lnTo>
                    <a:pt x="45472" y="69238"/>
                  </a:lnTo>
                  <a:lnTo>
                    <a:pt x="59795" y="684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8" name="SMARTInkShape-4737"/>
            <p:cNvSpPr/>
            <p:nvPr/>
          </p:nvSpPr>
          <p:spPr bwMode="auto">
            <a:xfrm>
              <a:off x="2093119" y="2472937"/>
              <a:ext cx="120586" cy="167225"/>
            </a:xfrm>
            <a:custGeom>
              <a:avLst/>
              <a:gdLst/>
              <a:ahLst/>
              <a:cxnLst/>
              <a:rect l="0" t="0" r="0" b="0"/>
              <a:pathLst>
                <a:path w="120586" h="167225">
                  <a:moveTo>
                    <a:pt x="0" y="20232"/>
                  </a:moveTo>
                  <a:lnTo>
                    <a:pt x="0" y="33439"/>
                  </a:lnTo>
                  <a:lnTo>
                    <a:pt x="7585" y="30407"/>
                  </a:lnTo>
                  <a:lnTo>
                    <a:pt x="43207" y="8303"/>
                  </a:lnTo>
                  <a:lnTo>
                    <a:pt x="65503" y="0"/>
                  </a:lnTo>
                  <a:lnTo>
                    <a:pt x="68275" y="394"/>
                  </a:lnTo>
                  <a:lnTo>
                    <a:pt x="73471" y="2949"/>
                  </a:lnTo>
                  <a:lnTo>
                    <a:pt x="74381" y="4741"/>
                  </a:lnTo>
                  <a:lnTo>
                    <a:pt x="74193" y="6729"/>
                  </a:lnTo>
                  <a:lnTo>
                    <a:pt x="59360" y="38782"/>
                  </a:lnTo>
                  <a:lnTo>
                    <a:pt x="46816" y="59144"/>
                  </a:lnTo>
                  <a:lnTo>
                    <a:pt x="47085" y="60460"/>
                  </a:lnTo>
                  <a:lnTo>
                    <a:pt x="48059" y="61339"/>
                  </a:lnTo>
                  <a:lnTo>
                    <a:pt x="51257" y="62314"/>
                  </a:lnTo>
                  <a:lnTo>
                    <a:pt x="63571" y="62940"/>
                  </a:lnTo>
                  <a:lnTo>
                    <a:pt x="96784" y="56930"/>
                  </a:lnTo>
                  <a:lnTo>
                    <a:pt x="111668" y="56241"/>
                  </a:lnTo>
                  <a:lnTo>
                    <a:pt x="114926" y="56938"/>
                  </a:lnTo>
                  <a:lnTo>
                    <a:pt x="117099" y="58196"/>
                  </a:lnTo>
                  <a:lnTo>
                    <a:pt x="118547" y="59829"/>
                  </a:lnTo>
                  <a:lnTo>
                    <a:pt x="120156" y="63760"/>
                  </a:lnTo>
                  <a:lnTo>
                    <a:pt x="120585" y="65919"/>
                  </a:lnTo>
                  <a:lnTo>
                    <a:pt x="113604" y="80335"/>
                  </a:lnTo>
                  <a:lnTo>
                    <a:pt x="84692" y="115606"/>
                  </a:lnTo>
                  <a:lnTo>
                    <a:pt x="56367" y="149649"/>
                  </a:lnTo>
                  <a:lnTo>
                    <a:pt x="44797" y="167224"/>
                  </a:lnTo>
                  <a:lnTo>
                    <a:pt x="50006" y="1559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69" name="SMARTInkShape-4738"/>
            <p:cNvSpPr/>
            <p:nvPr/>
          </p:nvSpPr>
          <p:spPr bwMode="auto">
            <a:xfrm>
              <a:off x="2057400" y="2414588"/>
              <a:ext cx="50007" cy="240293"/>
            </a:xfrm>
            <a:custGeom>
              <a:avLst/>
              <a:gdLst/>
              <a:ahLst/>
              <a:cxnLst/>
              <a:rect l="0" t="0" r="0" b="0"/>
              <a:pathLst>
                <a:path w="50007" h="240293">
                  <a:moveTo>
                    <a:pt x="0" y="0"/>
                  </a:moveTo>
                  <a:lnTo>
                    <a:pt x="0" y="32126"/>
                  </a:lnTo>
                  <a:lnTo>
                    <a:pt x="0" y="61994"/>
                  </a:lnTo>
                  <a:lnTo>
                    <a:pt x="0" y="95979"/>
                  </a:lnTo>
                  <a:lnTo>
                    <a:pt x="0" y="131185"/>
                  </a:lnTo>
                  <a:lnTo>
                    <a:pt x="794" y="165957"/>
                  </a:lnTo>
                  <a:lnTo>
                    <a:pt x="5703" y="196722"/>
                  </a:lnTo>
                  <a:lnTo>
                    <a:pt x="14473" y="229211"/>
                  </a:lnTo>
                  <a:lnTo>
                    <a:pt x="19133" y="236809"/>
                  </a:lnTo>
                  <a:lnTo>
                    <a:pt x="23849" y="240186"/>
                  </a:lnTo>
                  <a:lnTo>
                    <a:pt x="27012" y="240292"/>
                  </a:lnTo>
                  <a:lnTo>
                    <a:pt x="34760" y="238294"/>
                  </a:lnTo>
                  <a:lnTo>
                    <a:pt x="41378" y="230527"/>
                  </a:lnTo>
                  <a:lnTo>
                    <a:pt x="50006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70" name="SMARTInkShape-4739"/>
            <p:cNvSpPr/>
            <p:nvPr/>
          </p:nvSpPr>
          <p:spPr bwMode="auto">
            <a:xfrm>
              <a:off x="1994133" y="2457450"/>
              <a:ext cx="48981" cy="208203"/>
            </a:xfrm>
            <a:custGeom>
              <a:avLst/>
              <a:gdLst/>
              <a:ahLst/>
              <a:cxnLst/>
              <a:rect l="0" t="0" r="0" b="0"/>
              <a:pathLst>
                <a:path w="48981" h="208203">
                  <a:moveTo>
                    <a:pt x="20405" y="0"/>
                  </a:moveTo>
                  <a:lnTo>
                    <a:pt x="10462" y="9943"/>
                  </a:lnTo>
                  <a:lnTo>
                    <a:pt x="8048" y="18707"/>
                  </a:lnTo>
                  <a:lnTo>
                    <a:pt x="6498" y="47528"/>
                  </a:lnTo>
                  <a:lnTo>
                    <a:pt x="2438" y="74495"/>
                  </a:lnTo>
                  <a:lnTo>
                    <a:pt x="0" y="102594"/>
                  </a:lnTo>
                  <a:lnTo>
                    <a:pt x="3070" y="131028"/>
                  </a:lnTo>
                  <a:lnTo>
                    <a:pt x="11218" y="163377"/>
                  </a:lnTo>
                  <a:lnTo>
                    <a:pt x="18917" y="183875"/>
                  </a:lnTo>
                  <a:lnTo>
                    <a:pt x="38801" y="207528"/>
                  </a:lnTo>
                  <a:lnTo>
                    <a:pt x="41400" y="208202"/>
                  </a:lnTo>
                  <a:lnTo>
                    <a:pt x="43927" y="207857"/>
                  </a:lnTo>
                  <a:lnTo>
                    <a:pt x="45611" y="206040"/>
                  </a:lnTo>
                  <a:lnTo>
                    <a:pt x="47482" y="199788"/>
                  </a:lnTo>
                  <a:lnTo>
                    <a:pt x="48782" y="166245"/>
                  </a:lnTo>
                  <a:lnTo>
                    <a:pt x="48921" y="134189"/>
                  </a:lnTo>
                  <a:lnTo>
                    <a:pt x="48954" y="110439"/>
                  </a:lnTo>
                  <a:lnTo>
                    <a:pt x="48972" y="75056"/>
                  </a:lnTo>
                  <a:lnTo>
                    <a:pt x="48980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71" name="SMARTInkShape-4740"/>
            <p:cNvSpPr/>
            <p:nvPr/>
          </p:nvSpPr>
          <p:spPr bwMode="auto">
            <a:xfrm>
              <a:off x="1993975" y="2493169"/>
              <a:ext cx="97585" cy="148191"/>
            </a:xfrm>
            <a:custGeom>
              <a:avLst/>
              <a:gdLst/>
              <a:ahLst/>
              <a:cxnLst/>
              <a:rect l="0" t="0" r="0" b="0"/>
              <a:pathLst>
                <a:path w="97585" h="148191">
                  <a:moveTo>
                    <a:pt x="49138" y="0"/>
                  </a:moveTo>
                  <a:lnTo>
                    <a:pt x="45345" y="3792"/>
                  </a:lnTo>
                  <a:lnTo>
                    <a:pt x="41367" y="5654"/>
                  </a:lnTo>
                  <a:lnTo>
                    <a:pt x="12020" y="13268"/>
                  </a:lnTo>
                  <a:lnTo>
                    <a:pt x="10105" y="14402"/>
                  </a:lnTo>
                  <a:lnTo>
                    <a:pt x="8828" y="15951"/>
                  </a:lnTo>
                  <a:lnTo>
                    <a:pt x="7410" y="19789"/>
                  </a:lnTo>
                  <a:lnTo>
                    <a:pt x="6424" y="31053"/>
                  </a:lnTo>
                  <a:lnTo>
                    <a:pt x="7962" y="33402"/>
                  </a:lnTo>
                  <a:lnTo>
                    <a:pt x="21836" y="42875"/>
                  </a:lnTo>
                  <a:lnTo>
                    <a:pt x="51366" y="57151"/>
                  </a:lnTo>
                  <a:lnTo>
                    <a:pt x="74360" y="66675"/>
                  </a:lnTo>
                  <a:lnTo>
                    <a:pt x="82308" y="73554"/>
                  </a:lnTo>
                  <a:lnTo>
                    <a:pt x="93878" y="90905"/>
                  </a:lnTo>
                  <a:lnTo>
                    <a:pt x="97584" y="104899"/>
                  </a:lnTo>
                  <a:lnTo>
                    <a:pt x="96516" y="109620"/>
                  </a:lnTo>
                  <a:lnTo>
                    <a:pt x="87429" y="123849"/>
                  </a:lnTo>
                  <a:lnTo>
                    <a:pt x="73889" y="137326"/>
                  </a:lnTo>
                  <a:lnTo>
                    <a:pt x="61725" y="143848"/>
                  </a:lnTo>
                  <a:lnTo>
                    <a:pt x="41490" y="148190"/>
                  </a:lnTo>
                  <a:lnTo>
                    <a:pt x="35308" y="146418"/>
                  </a:lnTo>
                  <a:lnTo>
                    <a:pt x="9030" y="123821"/>
                  </a:lnTo>
                  <a:lnTo>
                    <a:pt x="3531" y="110065"/>
                  </a:lnTo>
                  <a:lnTo>
                    <a:pt x="0" y="75363"/>
                  </a:lnTo>
                  <a:lnTo>
                    <a:pt x="627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72" name="SMARTInkShape-4741"/>
            <p:cNvSpPr/>
            <p:nvPr/>
          </p:nvSpPr>
          <p:spPr bwMode="auto">
            <a:xfrm>
              <a:off x="1643063" y="2487113"/>
              <a:ext cx="114301" cy="105113"/>
            </a:xfrm>
            <a:custGeom>
              <a:avLst/>
              <a:gdLst/>
              <a:ahLst/>
              <a:cxnLst/>
              <a:rect l="0" t="0" r="0" b="0"/>
              <a:pathLst>
                <a:path w="114301" h="105113">
                  <a:moveTo>
                    <a:pt x="0" y="20343"/>
                  </a:moveTo>
                  <a:lnTo>
                    <a:pt x="0" y="14192"/>
                  </a:lnTo>
                  <a:lnTo>
                    <a:pt x="3792" y="9701"/>
                  </a:lnTo>
                  <a:lnTo>
                    <a:pt x="7770" y="7676"/>
                  </a:lnTo>
                  <a:lnTo>
                    <a:pt x="9942" y="7136"/>
                  </a:lnTo>
                  <a:lnTo>
                    <a:pt x="21486" y="544"/>
                  </a:lnTo>
                  <a:lnTo>
                    <a:pt x="23849" y="0"/>
                  </a:lnTo>
                  <a:lnTo>
                    <a:pt x="26218" y="431"/>
                  </a:lnTo>
                  <a:lnTo>
                    <a:pt x="30967" y="3026"/>
                  </a:lnTo>
                  <a:lnTo>
                    <a:pt x="32550" y="4830"/>
                  </a:lnTo>
                  <a:lnTo>
                    <a:pt x="34310" y="8951"/>
                  </a:lnTo>
                  <a:lnTo>
                    <a:pt x="35636" y="43024"/>
                  </a:lnTo>
                  <a:lnTo>
                    <a:pt x="33585" y="70596"/>
                  </a:lnTo>
                  <a:lnTo>
                    <a:pt x="29564" y="95181"/>
                  </a:lnTo>
                  <a:lnTo>
                    <a:pt x="30028" y="98810"/>
                  </a:lnTo>
                  <a:lnTo>
                    <a:pt x="31131" y="101229"/>
                  </a:lnTo>
                  <a:lnTo>
                    <a:pt x="32660" y="102842"/>
                  </a:lnTo>
                  <a:lnTo>
                    <a:pt x="36476" y="104634"/>
                  </a:lnTo>
                  <a:lnTo>
                    <a:pt x="38605" y="105112"/>
                  </a:lnTo>
                  <a:lnTo>
                    <a:pt x="45203" y="101410"/>
                  </a:lnTo>
                  <a:lnTo>
                    <a:pt x="79413" y="77084"/>
                  </a:lnTo>
                  <a:lnTo>
                    <a:pt x="114300" y="560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73" name="SMARTInkShape-4742"/>
            <p:cNvSpPr/>
            <p:nvPr/>
          </p:nvSpPr>
          <p:spPr bwMode="auto">
            <a:xfrm>
              <a:off x="1071563" y="2486347"/>
              <a:ext cx="105321" cy="145143"/>
            </a:xfrm>
            <a:custGeom>
              <a:avLst/>
              <a:gdLst/>
              <a:ahLst/>
              <a:cxnLst/>
              <a:rect l="0" t="0" r="0" b="0"/>
              <a:pathLst>
                <a:path w="105321" h="145143">
                  <a:moveTo>
                    <a:pt x="100012" y="21109"/>
                  </a:moveTo>
                  <a:lnTo>
                    <a:pt x="100012" y="16994"/>
                  </a:lnTo>
                  <a:lnTo>
                    <a:pt x="100012" y="18751"/>
                  </a:lnTo>
                  <a:lnTo>
                    <a:pt x="99218" y="18743"/>
                  </a:lnTo>
                  <a:lnTo>
                    <a:pt x="94309" y="15734"/>
                  </a:lnTo>
                  <a:lnTo>
                    <a:pt x="90069" y="14751"/>
                  </a:lnTo>
                  <a:lnTo>
                    <a:pt x="88621" y="13696"/>
                  </a:lnTo>
                  <a:lnTo>
                    <a:pt x="87655" y="12198"/>
                  </a:lnTo>
                  <a:lnTo>
                    <a:pt x="87012" y="10406"/>
                  </a:lnTo>
                  <a:lnTo>
                    <a:pt x="85789" y="9211"/>
                  </a:lnTo>
                  <a:lnTo>
                    <a:pt x="78123" y="5177"/>
                  </a:lnTo>
                  <a:lnTo>
                    <a:pt x="73615" y="2122"/>
                  </a:lnTo>
                  <a:lnTo>
                    <a:pt x="65820" y="402"/>
                  </a:lnTo>
                  <a:lnTo>
                    <a:pt x="58093" y="0"/>
                  </a:lnTo>
                  <a:lnTo>
                    <a:pt x="44817" y="3566"/>
                  </a:lnTo>
                  <a:lnTo>
                    <a:pt x="22782" y="16479"/>
                  </a:lnTo>
                  <a:lnTo>
                    <a:pt x="15946" y="23285"/>
                  </a:lnTo>
                  <a:lnTo>
                    <a:pt x="11055" y="31601"/>
                  </a:lnTo>
                  <a:lnTo>
                    <a:pt x="8882" y="40589"/>
                  </a:lnTo>
                  <a:lnTo>
                    <a:pt x="9890" y="44414"/>
                  </a:lnTo>
                  <a:lnTo>
                    <a:pt x="15243" y="50782"/>
                  </a:lnTo>
                  <a:lnTo>
                    <a:pt x="27182" y="58829"/>
                  </a:lnTo>
                  <a:lnTo>
                    <a:pt x="44566" y="62448"/>
                  </a:lnTo>
                  <a:lnTo>
                    <a:pt x="71034" y="65888"/>
                  </a:lnTo>
                  <a:lnTo>
                    <a:pt x="85605" y="69566"/>
                  </a:lnTo>
                  <a:lnTo>
                    <a:pt x="100959" y="70810"/>
                  </a:lnTo>
                  <a:lnTo>
                    <a:pt x="103024" y="71705"/>
                  </a:lnTo>
                  <a:lnTo>
                    <a:pt x="104401" y="73096"/>
                  </a:lnTo>
                  <a:lnTo>
                    <a:pt x="105320" y="74817"/>
                  </a:lnTo>
                  <a:lnTo>
                    <a:pt x="102819" y="88616"/>
                  </a:lnTo>
                  <a:lnTo>
                    <a:pt x="93259" y="103994"/>
                  </a:lnTo>
                  <a:lnTo>
                    <a:pt x="70103" y="127528"/>
                  </a:lnTo>
                  <a:lnTo>
                    <a:pt x="35543" y="144210"/>
                  </a:lnTo>
                  <a:lnTo>
                    <a:pt x="23469" y="145142"/>
                  </a:lnTo>
                  <a:lnTo>
                    <a:pt x="18027" y="144279"/>
                  </a:lnTo>
                  <a:lnTo>
                    <a:pt x="13606" y="142116"/>
                  </a:lnTo>
                  <a:lnTo>
                    <a:pt x="6576" y="135480"/>
                  </a:lnTo>
                  <a:lnTo>
                    <a:pt x="2922" y="125122"/>
                  </a:lnTo>
                  <a:lnTo>
                    <a:pt x="577" y="95277"/>
                  </a:lnTo>
                  <a:lnTo>
                    <a:pt x="0" y="568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74" name="SMARTInkShape-4743"/>
            <p:cNvSpPr/>
            <p:nvPr/>
          </p:nvSpPr>
          <p:spPr bwMode="auto">
            <a:xfrm>
              <a:off x="1064419" y="2433501"/>
              <a:ext cx="114301" cy="227418"/>
            </a:xfrm>
            <a:custGeom>
              <a:avLst/>
              <a:gdLst/>
              <a:ahLst/>
              <a:cxnLst/>
              <a:rect l="0" t="0" r="0" b="0"/>
              <a:pathLst>
                <a:path w="114301" h="227418">
                  <a:moveTo>
                    <a:pt x="0" y="9662"/>
                  </a:moveTo>
                  <a:lnTo>
                    <a:pt x="3792" y="9662"/>
                  </a:lnTo>
                  <a:lnTo>
                    <a:pt x="4909" y="10455"/>
                  </a:lnTo>
                  <a:lnTo>
                    <a:pt x="5654" y="11778"/>
                  </a:lnTo>
                  <a:lnTo>
                    <a:pt x="20064" y="47476"/>
                  </a:lnTo>
                  <a:lnTo>
                    <a:pt x="34273" y="81983"/>
                  </a:lnTo>
                  <a:lnTo>
                    <a:pt x="40317" y="109936"/>
                  </a:lnTo>
                  <a:lnTo>
                    <a:pt x="44225" y="138327"/>
                  </a:lnTo>
                  <a:lnTo>
                    <a:pt x="48864" y="172572"/>
                  </a:lnTo>
                  <a:lnTo>
                    <a:pt x="56057" y="199180"/>
                  </a:lnTo>
                  <a:lnTo>
                    <a:pt x="56421" y="199507"/>
                  </a:lnTo>
                  <a:lnTo>
                    <a:pt x="56664" y="198932"/>
                  </a:lnTo>
                  <a:lnTo>
                    <a:pt x="56826" y="197754"/>
                  </a:lnTo>
                  <a:lnTo>
                    <a:pt x="61995" y="182870"/>
                  </a:lnTo>
                  <a:lnTo>
                    <a:pt x="63840" y="151002"/>
                  </a:lnTo>
                  <a:lnTo>
                    <a:pt x="64159" y="123507"/>
                  </a:lnTo>
                  <a:lnTo>
                    <a:pt x="66370" y="93135"/>
                  </a:lnTo>
                  <a:lnTo>
                    <a:pt x="69936" y="61117"/>
                  </a:lnTo>
                  <a:lnTo>
                    <a:pt x="74933" y="25647"/>
                  </a:lnTo>
                  <a:lnTo>
                    <a:pt x="78367" y="0"/>
                  </a:lnTo>
                  <a:lnTo>
                    <a:pt x="78439" y="45"/>
                  </a:lnTo>
                  <a:lnTo>
                    <a:pt x="78573" y="32202"/>
                  </a:lnTo>
                  <a:lnTo>
                    <a:pt x="78578" y="60437"/>
                  </a:lnTo>
                  <a:lnTo>
                    <a:pt x="78580" y="84616"/>
                  </a:lnTo>
                  <a:lnTo>
                    <a:pt x="79374" y="110443"/>
                  </a:lnTo>
                  <a:lnTo>
                    <a:pt x="82373" y="135152"/>
                  </a:lnTo>
                  <a:lnTo>
                    <a:pt x="84732" y="167582"/>
                  </a:lnTo>
                  <a:lnTo>
                    <a:pt x="89223" y="197299"/>
                  </a:lnTo>
                  <a:lnTo>
                    <a:pt x="95581" y="218628"/>
                  </a:lnTo>
                  <a:lnTo>
                    <a:pt x="100159" y="225567"/>
                  </a:lnTo>
                  <a:lnTo>
                    <a:pt x="102492" y="227417"/>
                  </a:lnTo>
                  <a:lnTo>
                    <a:pt x="104840" y="227063"/>
                  </a:lnTo>
                  <a:lnTo>
                    <a:pt x="114300" y="216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75" name="SMARTInkShape-4744"/>
            <p:cNvSpPr/>
            <p:nvPr/>
          </p:nvSpPr>
          <p:spPr bwMode="auto">
            <a:xfrm>
              <a:off x="1257300" y="2450306"/>
              <a:ext cx="28576" cy="158680"/>
            </a:xfrm>
            <a:custGeom>
              <a:avLst/>
              <a:gdLst/>
              <a:ahLst/>
              <a:cxnLst/>
              <a:rect l="0" t="0" r="0" b="0"/>
              <a:pathLst>
                <a:path w="28576" h="158680">
                  <a:moveTo>
                    <a:pt x="0" y="0"/>
                  </a:moveTo>
                  <a:lnTo>
                    <a:pt x="0" y="32756"/>
                  </a:lnTo>
                  <a:lnTo>
                    <a:pt x="2117" y="60093"/>
                  </a:lnTo>
                  <a:lnTo>
                    <a:pt x="6151" y="92039"/>
                  </a:lnTo>
                  <a:lnTo>
                    <a:pt x="7741" y="126190"/>
                  </a:lnTo>
                  <a:lnTo>
                    <a:pt x="12789" y="147721"/>
                  </a:lnTo>
                  <a:lnTo>
                    <a:pt x="17061" y="156406"/>
                  </a:lnTo>
                  <a:lnTo>
                    <a:pt x="19311" y="158246"/>
                  </a:lnTo>
                  <a:lnTo>
                    <a:pt x="21605" y="158679"/>
                  </a:lnTo>
                  <a:lnTo>
                    <a:pt x="28575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77" name="SMARTInkShape-4745"/>
          <p:cNvSpPr/>
          <p:nvPr/>
        </p:nvSpPr>
        <p:spPr bwMode="auto">
          <a:xfrm>
            <a:off x="278606" y="2421731"/>
            <a:ext cx="8386764" cy="164308"/>
          </a:xfrm>
          <a:custGeom>
            <a:avLst/>
            <a:gdLst/>
            <a:ahLst/>
            <a:cxnLst/>
            <a:rect l="0" t="0" r="0" b="0"/>
            <a:pathLst>
              <a:path w="8386764" h="164308">
                <a:moveTo>
                  <a:pt x="0" y="0"/>
                </a:moveTo>
                <a:lnTo>
                  <a:pt x="0" y="13208"/>
                </a:lnTo>
                <a:lnTo>
                  <a:pt x="794" y="13568"/>
                </a:lnTo>
                <a:lnTo>
                  <a:pt x="3793" y="13968"/>
                </a:lnTo>
                <a:lnTo>
                  <a:pt x="7771" y="16262"/>
                </a:lnTo>
                <a:lnTo>
                  <a:pt x="13773" y="19928"/>
                </a:lnTo>
                <a:lnTo>
                  <a:pt x="43736" y="31072"/>
                </a:lnTo>
                <a:lnTo>
                  <a:pt x="72137" y="38135"/>
                </a:lnTo>
                <a:lnTo>
                  <a:pt x="101896" y="45254"/>
                </a:lnTo>
                <a:lnTo>
                  <a:pt x="125456" y="47894"/>
                </a:lnTo>
                <a:lnTo>
                  <a:pt x="151802" y="49068"/>
                </a:lnTo>
                <a:lnTo>
                  <a:pt x="179386" y="49589"/>
                </a:lnTo>
                <a:lnTo>
                  <a:pt x="207521" y="49821"/>
                </a:lnTo>
                <a:lnTo>
                  <a:pt x="236694" y="49924"/>
                </a:lnTo>
                <a:lnTo>
                  <a:pt x="268181" y="49970"/>
                </a:lnTo>
                <a:lnTo>
                  <a:pt x="285944" y="49982"/>
                </a:lnTo>
                <a:lnTo>
                  <a:pt x="304929" y="49990"/>
                </a:lnTo>
                <a:lnTo>
                  <a:pt x="324730" y="49996"/>
                </a:lnTo>
                <a:lnTo>
                  <a:pt x="345074" y="49205"/>
                </a:lnTo>
                <a:lnTo>
                  <a:pt x="365781" y="47885"/>
                </a:lnTo>
                <a:lnTo>
                  <a:pt x="386729" y="46211"/>
                </a:lnTo>
                <a:lnTo>
                  <a:pt x="409426" y="45095"/>
                </a:lnTo>
                <a:lnTo>
                  <a:pt x="433288" y="44351"/>
                </a:lnTo>
                <a:lnTo>
                  <a:pt x="457928" y="43855"/>
                </a:lnTo>
                <a:lnTo>
                  <a:pt x="483085" y="43524"/>
                </a:lnTo>
                <a:lnTo>
                  <a:pt x="508588" y="43304"/>
                </a:lnTo>
                <a:lnTo>
                  <a:pt x="534321" y="43157"/>
                </a:lnTo>
                <a:lnTo>
                  <a:pt x="561796" y="43059"/>
                </a:lnTo>
                <a:lnTo>
                  <a:pt x="590430" y="42993"/>
                </a:lnTo>
                <a:lnTo>
                  <a:pt x="619839" y="42950"/>
                </a:lnTo>
                <a:lnTo>
                  <a:pt x="648970" y="42921"/>
                </a:lnTo>
                <a:lnTo>
                  <a:pt x="677915" y="42902"/>
                </a:lnTo>
                <a:lnTo>
                  <a:pt x="706738" y="42889"/>
                </a:lnTo>
                <a:lnTo>
                  <a:pt x="736271" y="42880"/>
                </a:lnTo>
                <a:lnTo>
                  <a:pt x="766279" y="42874"/>
                </a:lnTo>
                <a:lnTo>
                  <a:pt x="796602" y="42870"/>
                </a:lnTo>
                <a:lnTo>
                  <a:pt x="827931" y="42868"/>
                </a:lnTo>
                <a:lnTo>
                  <a:pt x="859929" y="42866"/>
                </a:lnTo>
                <a:lnTo>
                  <a:pt x="892374" y="42865"/>
                </a:lnTo>
                <a:lnTo>
                  <a:pt x="925116" y="42864"/>
                </a:lnTo>
                <a:lnTo>
                  <a:pt x="958057" y="42864"/>
                </a:lnTo>
                <a:lnTo>
                  <a:pt x="991129" y="42863"/>
                </a:lnTo>
                <a:lnTo>
                  <a:pt x="1025084" y="42863"/>
                </a:lnTo>
                <a:lnTo>
                  <a:pt x="1059627" y="42863"/>
                </a:lnTo>
                <a:lnTo>
                  <a:pt x="1094562" y="42863"/>
                </a:lnTo>
                <a:lnTo>
                  <a:pt x="1129758" y="42863"/>
                </a:lnTo>
                <a:lnTo>
                  <a:pt x="1165128" y="42863"/>
                </a:lnTo>
                <a:lnTo>
                  <a:pt x="1200615" y="42863"/>
                </a:lnTo>
                <a:lnTo>
                  <a:pt x="1236179" y="42069"/>
                </a:lnTo>
                <a:lnTo>
                  <a:pt x="1271794" y="40746"/>
                </a:lnTo>
                <a:lnTo>
                  <a:pt x="1307444" y="39070"/>
                </a:lnTo>
                <a:lnTo>
                  <a:pt x="1343117" y="37160"/>
                </a:lnTo>
                <a:lnTo>
                  <a:pt x="1378805" y="35092"/>
                </a:lnTo>
                <a:lnTo>
                  <a:pt x="1414504" y="32920"/>
                </a:lnTo>
                <a:lnTo>
                  <a:pt x="1451003" y="31472"/>
                </a:lnTo>
                <a:lnTo>
                  <a:pt x="1488035" y="30506"/>
                </a:lnTo>
                <a:lnTo>
                  <a:pt x="1525423" y="29862"/>
                </a:lnTo>
                <a:lnTo>
                  <a:pt x="1563049" y="29433"/>
                </a:lnTo>
                <a:lnTo>
                  <a:pt x="1600833" y="29147"/>
                </a:lnTo>
                <a:lnTo>
                  <a:pt x="1638722" y="28957"/>
                </a:lnTo>
                <a:lnTo>
                  <a:pt x="1676681" y="28036"/>
                </a:lnTo>
                <a:lnTo>
                  <a:pt x="1714688" y="26628"/>
                </a:lnTo>
                <a:lnTo>
                  <a:pt x="1752725" y="24896"/>
                </a:lnTo>
                <a:lnTo>
                  <a:pt x="1790784" y="22947"/>
                </a:lnTo>
                <a:lnTo>
                  <a:pt x="1828856" y="20854"/>
                </a:lnTo>
                <a:lnTo>
                  <a:pt x="1866937" y="18666"/>
                </a:lnTo>
                <a:lnTo>
                  <a:pt x="1905819" y="17207"/>
                </a:lnTo>
                <a:lnTo>
                  <a:pt x="1945233" y="16234"/>
                </a:lnTo>
                <a:lnTo>
                  <a:pt x="1985004" y="15585"/>
                </a:lnTo>
                <a:lnTo>
                  <a:pt x="2024217" y="14359"/>
                </a:lnTo>
                <a:lnTo>
                  <a:pt x="2063059" y="12748"/>
                </a:lnTo>
                <a:lnTo>
                  <a:pt x="2101654" y="10880"/>
                </a:lnTo>
                <a:lnTo>
                  <a:pt x="2140878" y="9634"/>
                </a:lnTo>
                <a:lnTo>
                  <a:pt x="2180521" y="8804"/>
                </a:lnTo>
                <a:lnTo>
                  <a:pt x="2220443" y="8251"/>
                </a:lnTo>
                <a:lnTo>
                  <a:pt x="2260552" y="8676"/>
                </a:lnTo>
                <a:lnTo>
                  <a:pt x="2300785" y="9753"/>
                </a:lnTo>
                <a:lnTo>
                  <a:pt x="2341100" y="11264"/>
                </a:lnTo>
                <a:lnTo>
                  <a:pt x="2380677" y="12272"/>
                </a:lnTo>
                <a:lnTo>
                  <a:pt x="2419762" y="12944"/>
                </a:lnTo>
                <a:lnTo>
                  <a:pt x="2458518" y="13392"/>
                </a:lnTo>
                <a:lnTo>
                  <a:pt x="2497850" y="14484"/>
                </a:lnTo>
                <a:lnTo>
                  <a:pt x="2537565" y="16006"/>
                </a:lnTo>
                <a:lnTo>
                  <a:pt x="2577535" y="17815"/>
                </a:lnTo>
                <a:lnTo>
                  <a:pt x="2617675" y="19020"/>
                </a:lnTo>
                <a:lnTo>
                  <a:pt x="2657929" y="19824"/>
                </a:lnTo>
                <a:lnTo>
                  <a:pt x="2698259" y="20360"/>
                </a:lnTo>
                <a:lnTo>
                  <a:pt x="2738640" y="20717"/>
                </a:lnTo>
                <a:lnTo>
                  <a:pt x="2779053" y="20955"/>
                </a:lnTo>
                <a:lnTo>
                  <a:pt x="2819490" y="21114"/>
                </a:lnTo>
                <a:lnTo>
                  <a:pt x="2859941" y="22013"/>
                </a:lnTo>
                <a:lnTo>
                  <a:pt x="2900403" y="23407"/>
                </a:lnTo>
                <a:lnTo>
                  <a:pt x="2940871" y="25130"/>
                </a:lnTo>
                <a:lnTo>
                  <a:pt x="2982137" y="26278"/>
                </a:lnTo>
                <a:lnTo>
                  <a:pt x="3023935" y="27044"/>
                </a:lnTo>
                <a:lnTo>
                  <a:pt x="3066088" y="27554"/>
                </a:lnTo>
                <a:lnTo>
                  <a:pt x="3107684" y="28688"/>
                </a:lnTo>
                <a:lnTo>
                  <a:pt x="3148908" y="30238"/>
                </a:lnTo>
                <a:lnTo>
                  <a:pt x="3189885" y="32065"/>
                </a:lnTo>
                <a:lnTo>
                  <a:pt x="3231490" y="33283"/>
                </a:lnTo>
                <a:lnTo>
                  <a:pt x="3273514" y="34095"/>
                </a:lnTo>
                <a:lnTo>
                  <a:pt x="3315818" y="34637"/>
                </a:lnTo>
                <a:lnTo>
                  <a:pt x="3358308" y="34997"/>
                </a:lnTo>
                <a:lnTo>
                  <a:pt x="3400922" y="35238"/>
                </a:lnTo>
                <a:lnTo>
                  <a:pt x="3443619" y="35398"/>
                </a:lnTo>
                <a:lnTo>
                  <a:pt x="3486371" y="36299"/>
                </a:lnTo>
                <a:lnTo>
                  <a:pt x="3529160" y="37693"/>
                </a:lnTo>
                <a:lnTo>
                  <a:pt x="3571974" y="39416"/>
                </a:lnTo>
                <a:lnTo>
                  <a:pt x="3615597" y="40565"/>
                </a:lnTo>
                <a:lnTo>
                  <a:pt x="3659761" y="41331"/>
                </a:lnTo>
                <a:lnTo>
                  <a:pt x="3704284" y="41841"/>
                </a:lnTo>
                <a:lnTo>
                  <a:pt x="3749048" y="42976"/>
                </a:lnTo>
                <a:lnTo>
                  <a:pt x="3793972" y="44526"/>
                </a:lnTo>
                <a:lnTo>
                  <a:pt x="3839002" y="46353"/>
                </a:lnTo>
                <a:lnTo>
                  <a:pt x="3884897" y="47571"/>
                </a:lnTo>
                <a:lnTo>
                  <a:pt x="3931369" y="48383"/>
                </a:lnTo>
                <a:lnTo>
                  <a:pt x="3978226" y="48924"/>
                </a:lnTo>
                <a:lnTo>
                  <a:pt x="4025338" y="49285"/>
                </a:lnTo>
                <a:lnTo>
                  <a:pt x="4072621" y="49526"/>
                </a:lnTo>
                <a:lnTo>
                  <a:pt x="4120018" y="49686"/>
                </a:lnTo>
                <a:lnTo>
                  <a:pt x="4169079" y="49793"/>
                </a:lnTo>
                <a:lnTo>
                  <a:pt x="4219249" y="49864"/>
                </a:lnTo>
                <a:lnTo>
                  <a:pt x="4270157" y="49912"/>
                </a:lnTo>
                <a:lnTo>
                  <a:pt x="4322353" y="49943"/>
                </a:lnTo>
                <a:lnTo>
                  <a:pt x="4375406" y="49964"/>
                </a:lnTo>
                <a:lnTo>
                  <a:pt x="4429031" y="49978"/>
                </a:lnTo>
                <a:lnTo>
                  <a:pt x="4483037" y="49194"/>
                </a:lnTo>
                <a:lnTo>
                  <a:pt x="4537298" y="47877"/>
                </a:lnTo>
                <a:lnTo>
                  <a:pt x="4591728" y="46206"/>
                </a:lnTo>
                <a:lnTo>
                  <a:pt x="4646271" y="44298"/>
                </a:lnTo>
                <a:lnTo>
                  <a:pt x="4700889" y="42232"/>
                </a:lnTo>
                <a:lnTo>
                  <a:pt x="4755557" y="40061"/>
                </a:lnTo>
                <a:lnTo>
                  <a:pt x="4811053" y="38614"/>
                </a:lnTo>
                <a:lnTo>
                  <a:pt x="4867100" y="37649"/>
                </a:lnTo>
                <a:lnTo>
                  <a:pt x="4923515" y="37006"/>
                </a:lnTo>
                <a:lnTo>
                  <a:pt x="4979381" y="36577"/>
                </a:lnTo>
                <a:lnTo>
                  <a:pt x="5034881" y="36291"/>
                </a:lnTo>
                <a:lnTo>
                  <a:pt x="5090137" y="36100"/>
                </a:lnTo>
                <a:lnTo>
                  <a:pt x="5146025" y="35973"/>
                </a:lnTo>
                <a:lnTo>
                  <a:pt x="5202333" y="35888"/>
                </a:lnTo>
                <a:lnTo>
                  <a:pt x="5258922" y="35832"/>
                </a:lnTo>
                <a:lnTo>
                  <a:pt x="5315698" y="36588"/>
                </a:lnTo>
                <a:lnTo>
                  <a:pt x="5372599" y="37886"/>
                </a:lnTo>
                <a:lnTo>
                  <a:pt x="5429584" y="39545"/>
                </a:lnTo>
                <a:lnTo>
                  <a:pt x="5485828" y="41445"/>
                </a:lnTo>
                <a:lnTo>
                  <a:pt x="5541581" y="43505"/>
                </a:lnTo>
                <a:lnTo>
                  <a:pt x="5597006" y="45672"/>
                </a:lnTo>
                <a:lnTo>
                  <a:pt x="5653006" y="47911"/>
                </a:lnTo>
                <a:lnTo>
                  <a:pt x="5709390" y="50197"/>
                </a:lnTo>
                <a:lnTo>
                  <a:pt x="5766029" y="52514"/>
                </a:lnTo>
                <a:lnTo>
                  <a:pt x="5822838" y="55647"/>
                </a:lnTo>
                <a:lnTo>
                  <a:pt x="5879761" y="59323"/>
                </a:lnTo>
                <a:lnTo>
                  <a:pt x="5936760" y="63361"/>
                </a:lnTo>
                <a:lnTo>
                  <a:pt x="5993808" y="67641"/>
                </a:lnTo>
                <a:lnTo>
                  <a:pt x="6050891" y="72082"/>
                </a:lnTo>
                <a:lnTo>
                  <a:pt x="6107996" y="76630"/>
                </a:lnTo>
                <a:lnTo>
                  <a:pt x="6165910" y="82043"/>
                </a:lnTo>
                <a:lnTo>
                  <a:pt x="6224363" y="88033"/>
                </a:lnTo>
                <a:lnTo>
                  <a:pt x="6283176" y="94407"/>
                </a:lnTo>
                <a:lnTo>
                  <a:pt x="6341433" y="100245"/>
                </a:lnTo>
                <a:lnTo>
                  <a:pt x="6399323" y="105723"/>
                </a:lnTo>
                <a:lnTo>
                  <a:pt x="6456966" y="110964"/>
                </a:lnTo>
                <a:lnTo>
                  <a:pt x="6516031" y="115251"/>
                </a:lnTo>
                <a:lnTo>
                  <a:pt x="6576046" y="118903"/>
                </a:lnTo>
                <a:lnTo>
                  <a:pt x="6636694" y="122131"/>
                </a:lnTo>
                <a:lnTo>
                  <a:pt x="6696174" y="125077"/>
                </a:lnTo>
                <a:lnTo>
                  <a:pt x="6754879" y="127835"/>
                </a:lnTo>
                <a:lnTo>
                  <a:pt x="6813066" y="130467"/>
                </a:lnTo>
                <a:lnTo>
                  <a:pt x="6871700" y="133016"/>
                </a:lnTo>
                <a:lnTo>
                  <a:pt x="6930634" y="135509"/>
                </a:lnTo>
                <a:lnTo>
                  <a:pt x="6989767" y="137964"/>
                </a:lnTo>
                <a:lnTo>
                  <a:pt x="7049032" y="139601"/>
                </a:lnTo>
                <a:lnTo>
                  <a:pt x="7108386" y="140692"/>
                </a:lnTo>
                <a:lnTo>
                  <a:pt x="7167798" y="141420"/>
                </a:lnTo>
                <a:lnTo>
                  <a:pt x="7227251" y="142699"/>
                </a:lnTo>
                <a:lnTo>
                  <a:pt x="7286730" y="144345"/>
                </a:lnTo>
                <a:lnTo>
                  <a:pt x="7346226" y="146236"/>
                </a:lnTo>
                <a:lnTo>
                  <a:pt x="7404941" y="147497"/>
                </a:lnTo>
                <a:lnTo>
                  <a:pt x="7463133" y="148338"/>
                </a:lnTo>
                <a:lnTo>
                  <a:pt x="7520978" y="148898"/>
                </a:lnTo>
                <a:lnTo>
                  <a:pt x="7577798" y="149272"/>
                </a:lnTo>
                <a:lnTo>
                  <a:pt x="7633934" y="149521"/>
                </a:lnTo>
                <a:lnTo>
                  <a:pt x="7689615" y="149687"/>
                </a:lnTo>
                <a:lnTo>
                  <a:pt x="7744197" y="149798"/>
                </a:lnTo>
                <a:lnTo>
                  <a:pt x="7798048" y="149872"/>
                </a:lnTo>
                <a:lnTo>
                  <a:pt x="7851412" y="149921"/>
                </a:lnTo>
                <a:lnTo>
                  <a:pt x="7903656" y="150747"/>
                </a:lnTo>
                <a:lnTo>
                  <a:pt x="7955154" y="152092"/>
                </a:lnTo>
                <a:lnTo>
                  <a:pt x="8006155" y="153782"/>
                </a:lnTo>
                <a:lnTo>
                  <a:pt x="8055236" y="155703"/>
                </a:lnTo>
                <a:lnTo>
                  <a:pt x="8103039" y="157777"/>
                </a:lnTo>
                <a:lnTo>
                  <a:pt x="8149989" y="159953"/>
                </a:lnTo>
                <a:lnTo>
                  <a:pt x="8190813" y="161404"/>
                </a:lnTo>
                <a:lnTo>
                  <a:pt x="8227555" y="162372"/>
                </a:lnTo>
                <a:lnTo>
                  <a:pt x="8261573" y="163017"/>
                </a:lnTo>
                <a:lnTo>
                  <a:pt x="8290604" y="163447"/>
                </a:lnTo>
                <a:lnTo>
                  <a:pt x="8316307" y="163733"/>
                </a:lnTo>
                <a:lnTo>
                  <a:pt x="8339792" y="163924"/>
                </a:lnTo>
                <a:lnTo>
                  <a:pt x="8386763" y="1643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78" name="SMARTInkShape-4746"/>
          <p:cNvSpPr/>
          <p:nvPr/>
        </p:nvSpPr>
        <p:spPr bwMode="auto">
          <a:xfrm>
            <a:off x="7090945" y="1964531"/>
            <a:ext cx="919342" cy="57151"/>
          </a:xfrm>
          <a:custGeom>
            <a:avLst/>
            <a:gdLst/>
            <a:ahLst/>
            <a:cxnLst/>
            <a:rect l="0" t="0" r="0" b="0"/>
            <a:pathLst>
              <a:path w="919342" h="57151">
                <a:moveTo>
                  <a:pt x="9943" y="57150"/>
                </a:moveTo>
                <a:lnTo>
                  <a:pt x="0" y="57150"/>
                </a:lnTo>
                <a:lnTo>
                  <a:pt x="34067" y="57150"/>
                </a:lnTo>
                <a:lnTo>
                  <a:pt x="60616" y="57150"/>
                </a:lnTo>
                <a:lnTo>
                  <a:pt x="77856" y="56357"/>
                </a:lnTo>
                <a:lnTo>
                  <a:pt x="97287" y="55034"/>
                </a:lnTo>
                <a:lnTo>
                  <a:pt x="118179" y="53358"/>
                </a:lnTo>
                <a:lnTo>
                  <a:pt x="144012" y="51447"/>
                </a:lnTo>
                <a:lnTo>
                  <a:pt x="173141" y="49379"/>
                </a:lnTo>
                <a:lnTo>
                  <a:pt x="204467" y="47207"/>
                </a:lnTo>
                <a:lnTo>
                  <a:pt x="238050" y="44172"/>
                </a:lnTo>
                <a:lnTo>
                  <a:pt x="273140" y="40560"/>
                </a:lnTo>
                <a:lnTo>
                  <a:pt x="309233" y="36565"/>
                </a:lnTo>
                <a:lnTo>
                  <a:pt x="347582" y="33108"/>
                </a:lnTo>
                <a:lnTo>
                  <a:pt x="387435" y="30010"/>
                </a:lnTo>
                <a:lnTo>
                  <a:pt x="428291" y="27150"/>
                </a:lnTo>
                <a:lnTo>
                  <a:pt x="469023" y="24450"/>
                </a:lnTo>
                <a:lnTo>
                  <a:pt x="509671" y="21856"/>
                </a:lnTo>
                <a:lnTo>
                  <a:pt x="550264" y="19334"/>
                </a:lnTo>
                <a:lnTo>
                  <a:pt x="590025" y="16858"/>
                </a:lnTo>
                <a:lnTo>
                  <a:pt x="629233" y="14414"/>
                </a:lnTo>
                <a:lnTo>
                  <a:pt x="668072" y="11991"/>
                </a:lnTo>
                <a:lnTo>
                  <a:pt x="704283" y="9581"/>
                </a:lnTo>
                <a:lnTo>
                  <a:pt x="738742" y="7181"/>
                </a:lnTo>
                <a:lnTo>
                  <a:pt x="772034" y="4788"/>
                </a:lnTo>
                <a:lnTo>
                  <a:pt x="801372" y="3192"/>
                </a:lnTo>
                <a:lnTo>
                  <a:pt x="828075" y="2128"/>
                </a:lnTo>
                <a:lnTo>
                  <a:pt x="853020" y="1419"/>
                </a:lnTo>
                <a:lnTo>
                  <a:pt x="872825" y="1740"/>
                </a:lnTo>
                <a:lnTo>
                  <a:pt x="903299" y="4213"/>
                </a:lnTo>
                <a:lnTo>
                  <a:pt x="916841" y="3725"/>
                </a:lnTo>
                <a:lnTo>
                  <a:pt x="919341" y="2483"/>
                </a:lnTo>
                <a:lnTo>
                  <a:pt x="88148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79" name="SMARTInkShape-4747"/>
          <p:cNvSpPr/>
          <p:nvPr/>
        </p:nvSpPr>
        <p:spPr bwMode="auto">
          <a:xfrm>
            <a:off x="5607869" y="2021681"/>
            <a:ext cx="990052" cy="107158"/>
          </a:xfrm>
          <a:custGeom>
            <a:avLst/>
            <a:gdLst/>
            <a:ahLst/>
            <a:cxnLst/>
            <a:rect l="0" t="0" r="0" b="0"/>
            <a:pathLst>
              <a:path w="990052" h="107158">
                <a:moveTo>
                  <a:pt x="7119" y="0"/>
                </a:moveTo>
                <a:lnTo>
                  <a:pt x="62" y="0"/>
                </a:lnTo>
                <a:lnTo>
                  <a:pt x="0" y="3793"/>
                </a:lnTo>
                <a:lnTo>
                  <a:pt x="2103" y="7771"/>
                </a:lnTo>
                <a:lnTo>
                  <a:pt x="3775" y="9943"/>
                </a:lnTo>
                <a:lnTo>
                  <a:pt x="7749" y="12357"/>
                </a:lnTo>
                <a:lnTo>
                  <a:pt x="39120" y="21889"/>
                </a:lnTo>
                <a:lnTo>
                  <a:pt x="69517" y="28711"/>
                </a:lnTo>
                <a:lnTo>
                  <a:pt x="95970" y="32604"/>
                </a:lnTo>
                <a:lnTo>
                  <a:pt x="126248" y="34335"/>
                </a:lnTo>
                <a:lnTo>
                  <a:pt x="143688" y="34796"/>
                </a:lnTo>
                <a:lnTo>
                  <a:pt x="162459" y="35104"/>
                </a:lnTo>
                <a:lnTo>
                  <a:pt x="182116" y="35309"/>
                </a:lnTo>
                <a:lnTo>
                  <a:pt x="204746" y="35446"/>
                </a:lnTo>
                <a:lnTo>
                  <a:pt x="229358" y="35537"/>
                </a:lnTo>
                <a:lnTo>
                  <a:pt x="255291" y="35597"/>
                </a:lnTo>
                <a:lnTo>
                  <a:pt x="282104" y="35638"/>
                </a:lnTo>
                <a:lnTo>
                  <a:pt x="309505" y="35665"/>
                </a:lnTo>
                <a:lnTo>
                  <a:pt x="337297" y="35683"/>
                </a:lnTo>
                <a:lnTo>
                  <a:pt x="366937" y="35695"/>
                </a:lnTo>
                <a:lnTo>
                  <a:pt x="397810" y="35703"/>
                </a:lnTo>
                <a:lnTo>
                  <a:pt x="429504" y="35708"/>
                </a:lnTo>
                <a:lnTo>
                  <a:pt x="461747" y="35712"/>
                </a:lnTo>
                <a:lnTo>
                  <a:pt x="494354" y="35714"/>
                </a:lnTo>
                <a:lnTo>
                  <a:pt x="527205" y="35716"/>
                </a:lnTo>
                <a:lnTo>
                  <a:pt x="559424" y="35717"/>
                </a:lnTo>
                <a:lnTo>
                  <a:pt x="591222" y="35718"/>
                </a:lnTo>
                <a:lnTo>
                  <a:pt x="622740" y="35718"/>
                </a:lnTo>
                <a:lnTo>
                  <a:pt x="654864" y="35718"/>
                </a:lnTo>
                <a:lnTo>
                  <a:pt x="687392" y="35719"/>
                </a:lnTo>
                <a:lnTo>
                  <a:pt x="720190" y="35719"/>
                </a:lnTo>
                <a:lnTo>
                  <a:pt x="750788" y="35719"/>
                </a:lnTo>
                <a:lnTo>
                  <a:pt x="779917" y="35719"/>
                </a:lnTo>
                <a:lnTo>
                  <a:pt x="808067" y="35719"/>
                </a:lnTo>
                <a:lnTo>
                  <a:pt x="833978" y="35719"/>
                </a:lnTo>
                <a:lnTo>
                  <a:pt x="858396" y="35719"/>
                </a:lnTo>
                <a:lnTo>
                  <a:pt x="881818" y="35719"/>
                </a:lnTo>
                <a:lnTo>
                  <a:pt x="902989" y="36513"/>
                </a:lnTo>
                <a:lnTo>
                  <a:pt x="922660" y="37836"/>
                </a:lnTo>
                <a:lnTo>
                  <a:pt x="956157" y="41422"/>
                </a:lnTo>
                <a:lnTo>
                  <a:pt x="985228" y="47904"/>
                </a:lnTo>
                <a:lnTo>
                  <a:pt x="988597" y="50192"/>
                </a:lnTo>
                <a:lnTo>
                  <a:pt x="990051" y="52512"/>
                </a:lnTo>
                <a:lnTo>
                  <a:pt x="987844" y="56439"/>
                </a:lnTo>
                <a:lnTo>
                  <a:pt x="969569" y="72550"/>
                </a:lnTo>
                <a:lnTo>
                  <a:pt x="943252" y="87731"/>
                </a:lnTo>
                <a:lnTo>
                  <a:pt x="900087" y="10715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80" name="SMARTInkShape-4748"/>
          <p:cNvSpPr/>
          <p:nvPr/>
        </p:nvSpPr>
        <p:spPr bwMode="auto">
          <a:xfrm>
            <a:off x="3107531" y="1993109"/>
            <a:ext cx="1078292" cy="42861"/>
          </a:xfrm>
          <a:custGeom>
            <a:avLst/>
            <a:gdLst/>
            <a:ahLst/>
            <a:cxnLst/>
            <a:rect l="0" t="0" r="0" b="0"/>
            <a:pathLst>
              <a:path w="1078292" h="42861">
                <a:moveTo>
                  <a:pt x="0" y="14285"/>
                </a:moveTo>
                <a:lnTo>
                  <a:pt x="0" y="0"/>
                </a:lnTo>
                <a:lnTo>
                  <a:pt x="0" y="6847"/>
                </a:lnTo>
                <a:lnTo>
                  <a:pt x="6151" y="13266"/>
                </a:lnTo>
                <a:lnTo>
                  <a:pt x="12651" y="14877"/>
                </a:lnTo>
                <a:lnTo>
                  <a:pt x="17000" y="17988"/>
                </a:lnTo>
                <a:lnTo>
                  <a:pt x="25812" y="17783"/>
                </a:lnTo>
                <a:lnTo>
                  <a:pt x="59024" y="14592"/>
                </a:lnTo>
                <a:lnTo>
                  <a:pt x="89888" y="14346"/>
                </a:lnTo>
                <a:lnTo>
                  <a:pt x="121649" y="19206"/>
                </a:lnTo>
                <a:lnTo>
                  <a:pt x="148404" y="20770"/>
                </a:lnTo>
                <a:lnTo>
                  <a:pt x="176440" y="21234"/>
                </a:lnTo>
                <a:lnTo>
                  <a:pt x="204061" y="21371"/>
                </a:lnTo>
                <a:lnTo>
                  <a:pt x="237247" y="23534"/>
                </a:lnTo>
                <a:lnTo>
                  <a:pt x="264764" y="27079"/>
                </a:lnTo>
                <a:lnTo>
                  <a:pt x="293026" y="28130"/>
                </a:lnTo>
                <a:lnTo>
                  <a:pt x="323625" y="30558"/>
                </a:lnTo>
                <a:lnTo>
                  <a:pt x="347033" y="33424"/>
                </a:lnTo>
                <a:lnTo>
                  <a:pt x="373312" y="34697"/>
                </a:lnTo>
                <a:lnTo>
                  <a:pt x="400866" y="35263"/>
                </a:lnTo>
                <a:lnTo>
                  <a:pt x="428988" y="35515"/>
                </a:lnTo>
                <a:lnTo>
                  <a:pt x="457361" y="35627"/>
                </a:lnTo>
                <a:lnTo>
                  <a:pt x="485847" y="33560"/>
                </a:lnTo>
                <a:lnTo>
                  <a:pt x="514382" y="30789"/>
                </a:lnTo>
                <a:lnTo>
                  <a:pt x="542940" y="29557"/>
                </a:lnTo>
                <a:lnTo>
                  <a:pt x="571506" y="26893"/>
                </a:lnTo>
                <a:lnTo>
                  <a:pt x="600078" y="23064"/>
                </a:lnTo>
                <a:lnTo>
                  <a:pt x="628651" y="18715"/>
                </a:lnTo>
                <a:lnTo>
                  <a:pt x="657226" y="16254"/>
                </a:lnTo>
                <a:lnTo>
                  <a:pt x="685801" y="14366"/>
                </a:lnTo>
                <a:lnTo>
                  <a:pt x="714375" y="10881"/>
                </a:lnTo>
                <a:lnTo>
                  <a:pt x="740834" y="8803"/>
                </a:lnTo>
                <a:lnTo>
                  <a:pt x="775925" y="9750"/>
                </a:lnTo>
                <a:lnTo>
                  <a:pt x="806431" y="12941"/>
                </a:lnTo>
                <a:lnTo>
                  <a:pt x="835578" y="13887"/>
                </a:lnTo>
                <a:lnTo>
                  <a:pt x="864323" y="16283"/>
                </a:lnTo>
                <a:lnTo>
                  <a:pt x="892948" y="22021"/>
                </a:lnTo>
                <a:lnTo>
                  <a:pt x="927272" y="27278"/>
                </a:lnTo>
                <a:lnTo>
                  <a:pt x="956983" y="29110"/>
                </a:lnTo>
                <a:lnTo>
                  <a:pt x="989152" y="34689"/>
                </a:lnTo>
                <a:lnTo>
                  <a:pt x="1021941" y="35676"/>
                </a:lnTo>
                <a:lnTo>
                  <a:pt x="1030459" y="36492"/>
                </a:lnTo>
                <a:lnTo>
                  <a:pt x="1048603" y="42565"/>
                </a:lnTo>
                <a:lnTo>
                  <a:pt x="1066885" y="42852"/>
                </a:lnTo>
                <a:lnTo>
                  <a:pt x="1071600" y="40740"/>
                </a:lnTo>
                <a:lnTo>
                  <a:pt x="1077303" y="36708"/>
                </a:lnTo>
                <a:lnTo>
                  <a:pt x="1077771" y="37171"/>
                </a:lnTo>
                <a:lnTo>
                  <a:pt x="1078291" y="39802"/>
                </a:lnTo>
                <a:lnTo>
                  <a:pt x="1077635" y="40822"/>
                </a:lnTo>
                <a:lnTo>
                  <a:pt x="1076405" y="41501"/>
                </a:lnTo>
                <a:lnTo>
                  <a:pt x="1064419" y="4286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281" name="SMARTInkShape-4749"/>
          <p:cNvSpPr/>
          <p:nvPr/>
        </p:nvSpPr>
        <p:spPr bwMode="auto">
          <a:xfrm>
            <a:off x="4446458" y="1450181"/>
            <a:ext cx="956047" cy="39697"/>
          </a:xfrm>
          <a:custGeom>
            <a:avLst/>
            <a:gdLst/>
            <a:ahLst/>
            <a:cxnLst/>
            <a:rect l="0" t="0" r="0" b="0"/>
            <a:pathLst>
              <a:path w="956047" h="39697">
                <a:moveTo>
                  <a:pt x="11242" y="0"/>
                </a:moveTo>
                <a:lnTo>
                  <a:pt x="11242" y="10642"/>
                </a:lnTo>
                <a:lnTo>
                  <a:pt x="10448" y="11857"/>
                </a:lnTo>
                <a:lnTo>
                  <a:pt x="9125" y="12668"/>
                </a:lnTo>
                <a:lnTo>
                  <a:pt x="7450" y="13208"/>
                </a:lnTo>
                <a:lnTo>
                  <a:pt x="6333" y="14361"/>
                </a:lnTo>
                <a:lnTo>
                  <a:pt x="4760" y="18190"/>
                </a:lnTo>
                <a:lnTo>
                  <a:pt x="4540" y="17683"/>
                </a:lnTo>
                <a:lnTo>
                  <a:pt x="4185" y="14958"/>
                </a:lnTo>
                <a:lnTo>
                  <a:pt x="332" y="14486"/>
                </a:lnTo>
                <a:lnTo>
                  <a:pt x="0" y="13626"/>
                </a:lnTo>
                <a:lnTo>
                  <a:pt x="3892" y="7443"/>
                </a:lnTo>
                <a:lnTo>
                  <a:pt x="19446" y="20140"/>
                </a:lnTo>
                <a:lnTo>
                  <a:pt x="46040" y="30398"/>
                </a:lnTo>
                <a:lnTo>
                  <a:pt x="79849" y="34142"/>
                </a:lnTo>
                <a:lnTo>
                  <a:pt x="106028" y="35018"/>
                </a:lnTo>
                <a:lnTo>
                  <a:pt x="137771" y="37524"/>
                </a:lnTo>
                <a:lnTo>
                  <a:pt x="155126" y="39304"/>
                </a:lnTo>
                <a:lnTo>
                  <a:pt x="173840" y="39696"/>
                </a:lnTo>
                <a:lnTo>
                  <a:pt x="193459" y="39164"/>
                </a:lnTo>
                <a:lnTo>
                  <a:pt x="213682" y="38016"/>
                </a:lnTo>
                <a:lnTo>
                  <a:pt x="234309" y="37250"/>
                </a:lnTo>
                <a:lnTo>
                  <a:pt x="255203" y="36740"/>
                </a:lnTo>
                <a:lnTo>
                  <a:pt x="276276" y="36400"/>
                </a:lnTo>
                <a:lnTo>
                  <a:pt x="299057" y="36173"/>
                </a:lnTo>
                <a:lnTo>
                  <a:pt x="322975" y="36022"/>
                </a:lnTo>
                <a:lnTo>
                  <a:pt x="347651" y="35921"/>
                </a:lnTo>
                <a:lnTo>
                  <a:pt x="372833" y="35853"/>
                </a:lnTo>
                <a:lnTo>
                  <a:pt x="398353" y="35809"/>
                </a:lnTo>
                <a:lnTo>
                  <a:pt x="424097" y="35779"/>
                </a:lnTo>
                <a:lnTo>
                  <a:pt x="449991" y="35759"/>
                </a:lnTo>
                <a:lnTo>
                  <a:pt x="475985" y="35746"/>
                </a:lnTo>
                <a:lnTo>
                  <a:pt x="502046" y="35737"/>
                </a:lnTo>
                <a:lnTo>
                  <a:pt x="528151" y="34937"/>
                </a:lnTo>
                <a:lnTo>
                  <a:pt x="554285" y="33610"/>
                </a:lnTo>
                <a:lnTo>
                  <a:pt x="580440" y="31932"/>
                </a:lnTo>
                <a:lnTo>
                  <a:pt x="606607" y="30813"/>
                </a:lnTo>
                <a:lnTo>
                  <a:pt x="632783" y="30067"/>
                </a:lnTo>
                <a:lnTo>
                  <a:pt x="658964" y="29570"/>
                </a:lnTo>
                <a:lnTo>
                  <a:pt x="683565" y="29238"/>
                </a:lnTo>
                <a:lnTo>
                  <a:pt x="707107" y="29017"/>
                </a:lnTo>
                <a:lnTo>
                  <a:pt x="729945" y="28870"/>
                </a:lnTo>
                <a:lnTo>
                  <a:pt x="751521" y="27978"/>
                </a:lnTo>
                <a:lnTo>
                  <a:pt x="772255" y="26590"/>
                </a:lnTo>
                <a:lnTo>
                  <a:pt x="792428" y="24870"/>
                </a:lnTo>
                <a:lnTo>
                  <a:pt x="827542" y="22960"/>
                </a:lnTo>
                <a:lnTo>
                  <a:pt x="858230" y="22111"/>
                </a:lnTo>
                <a:lnTo>
                  <a:pt x="885098" y="21733"/>
                </a:lnTo>
                <a:lnTo>
                  <a:pt x="918744" y="21521"/>
                </a:lnTo>
                <a:lnTo>
                  <a:pt x="954164" y="21439"/>
                </a:lnTo>
                <a:lnTo>
                  <a:pt x="956046" y="21435"/>
                </a:lnTo>
                <a:lnTo>
                  <a:pt x="947072" y="2143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84" name="SMARTInkShape-Group998"/>
          <p:cNvGrpSpPr/>
          <p:nvPr/>
        </p:nvGrpSpPr>
        <p:grpSpPr>
          <a:xfrm>
            <a:off x="3100388" y="1435894"/>
            <a:ext cx="854374" cy="35720"/>
            <a:chOff x="3100388" y="1435894"/>
            <a:chExt cx="854374" cy="35720"/>
          </a:xfrm>
        </p:grpSpPr>
        <p:sp>
          <p:nvSpPr>
            <p:cNvPr id="2539282" name="SMARTInkShape-4750"/>
            <p:cNvSpPr/>
            <p:nvPr/>
          </p:nvSpPr>
          <p:spPr bwMode="auto">
            <a:xfrm>
              <a:off x="3100388" y="1435937"/>
              <a:ext cx="854374" cy="35677"/>
            </a:xfrm>
            <a:custGeom>
              <a:avLst/>
              <a:gdLst/>
              <a:ahLst/>
              <a:cxnLst/>
              <a:rect l="0" t="0" r="0" b="0"/>
              <a:pathLst>
                <a:path w="854374" h="35677">
                  <a:moveTo>
                    <a:pt x="0" y="35676"/>
                  </a:moveTo>
                  <a:lnTo>
                    <a:pt x="0" y="21388"/>
                  </a:lnTo>
                  <a:lnTo>
                    <a:pt x="30539" y="21388"/>
                  </a:lnTo>
                  <a:lnTo>
                    <a:pt x="61771" y="21388"/>
                  </a:lnTo>
                  <a:lnTo>
                    <a:pt x="94238" y="21388"/>
                  </a:lnTo>
                  <a:lnTo>
                    <a:pt x="128993" y="21388"/>
                  </a:lnTo>
                  <a:lnTo>
                    <a:pt x="154168" y="21388"/>
                  </a:lnTo>
                  <a:lnTo>
                    <a:pt x="183877" y="21388"/>
                  </a:lnTo>
                  <a:lnTo>
                    <a:pt x="215602" y="21388"/>
                  </a:lnTo>
                  <a:lnTo>
                    <a:pt x="248223" y="21388"/>
                  </a:lnTo>
                  <a:lnTo>
                    <a:pt x="281242" y="21388"/>
                  </a:lnTo>
                  <a:lnTo>
                    <a:pt x="316554" y="23505"/>
                  </a:lnTo>
                  <a:lnTo>
                    <a:pt x="334861" y="25180"/>
                  </a:lnTo>
                  <a:lnTo>
                    <a:pt x="354209" y="25504"/>
                  </a:lnTo>
                  <a:lnTo>
                    <a:pt x="374252" y="24926"/>
                  </a:lnTo>
                  <a:lnTo>
                    <a:pt x="394758" y="23746"/>
                  </a:lnTo>
                  <a:lnTo>
                    <a:pt x="414778" y="22960"/>
                  </a:lnTo>
                  <a:lnTo>
                    <a:pt x="434475" y="22436"/>
                  </a:lnTo>
                  <a:lnTo>
                    <a:pt x="453956" y="22087"/>
                  </a:lnTo>
                  <a:lnTo>
                    <a:pt x="473293" y="21854"/>
                  </a:lnTo>
                  <a:lnTo>
                    <a:pt x="492535" y="21699"/>
                  </a:lnTo>
                  <a:lnTo>
                    <a:pt x="511713" y="21595"/>
                  </a:lnTo>
                  <a:lnTo>
                    <a:pt x="530848" y="20732"/>
                  </a:lnTo>
                  <a:lnTo>
                    <a:pt x="549955" y="19363"/>
                  </a:lnTo>
                  <a:lnTo>
                    <a:pt x="569043" y="17657"/>
                  </a:lnTo>
                  <a:lnTo>
                    <a:pt x="588118" y="15726"/>
                  </a:lnTo>
                  <a:lnTo>
                    <a:pt x="607185" y="13644"/>
                  </a:lnTo>
                  <a:lnTo>
                    <a:pt x="626246" y="11463"/>
                  </a:lnTo>
                  <a:lnTo>
                    <a:pt x="645303" y="10009"/>
                  </a:lnTo>
                  <a:lnTo>
                    <a:pt x="664358" y="9039"/>
                  </a:lnTo>
                  <a:lnTo>
                    <a:pt x="683412" y="8393"/>
                  </a:lnTo>
                  <a:lnTo>
                    <a:pt x="717282" y="5558"/>
                  </a:lnTo>
                  <a:lnTo>
                    <a:pt x="747417" y="2446"/>
                  </a:lnTo>
                  <a:lnTo>
                    <a:pt x="774039" y="1063"/>
                  </a:lnTo>
                  <a:lnTo>
                    <a:pt x="807547" y="285"/>
                  </a:lnTo>
                  <a:lnTo>
                    <a:pt x="841434" y="0"/>
                  </a:lnTo>
                  <a:lnTo>
                    <a:pt x="850220" y="770"/>
                  </a:lnTo>
                  <a:lnTo>
                    <a:pt x="852563" y="2086"/>
                  </a:lnTo>
                  <a:lnTo>
                    <a:pt x="854125" y="3758"/>
                  </a:lnTo>
                  <a:lnTo>
                    <a:pt x="854373" y="4872"/>
                  </a:lnTo>
                  <a:lnTo>
                    <a:pt x="853744" y="5615"/>
                  </a:lnTo>
                  <a:lnTo>
                    <a:pt x="850929" y="7234"/>
                  </a:lnTo>
                  <a:lnTo>
                    <a:pt x="844882" y="11814"/>
                  </a:lnTo>
                  <a:lnTo>
                    <a:pt x="835818" y="14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83" name="SMARTInkShape-4751"/>
            <p:cNvSpPr/>
            <p:nvPr/>
          </p:nvSpPr>
          <p:spPr bwMode="auto">
            <a:xfrm>
              <a:off x="3929063" y="1435894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0" y="14287"/>
                  </a:moveTo>
                  <a:lnTo>
                    <a:pt x="0" y="10495"/>
                  </a:lnTo>
                  <a:lnTo>
                    <a:pt x="2116" y="6516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85" name="SMARTInkShape-4752"/>
          <p:cNvSpPr/>
          <p:nvPr/>
        </p:nvSpPr>
        <p:spPr bwMode="auto">
          <a:xfrm>
            <a:off x="1955050" y="-6805"/>
            <a:ext cx="415827" cy="393840"/>
          </a:xfrm>
          <a:custGeom>
            <a:avLst/>
            <a:gdLst/>
            <a:ahLst/>
            <a:cxnLst/>
            <a:rect l="0" t="0" r="0" b="0"/>
            <a:pathLst>
              <a:path w="415827" h="393840">
                <a:moveTo>
                  <a:pt x="273800" y="71099"/>
                </a:moveTo>
                <a:lnTo>
                  <a:pt x="273800" y="53314"/>
                </a:lnTo>
                <a:lnTo>
                  <a:pt x="273006" y="52098"/>
                </a:lnTo>
                <a:lnTo>
                  <a:pt x="271683" y="51288"/>
                </a:lnTo>
                <a:lnTo>
                  <a:pt x="270008" y="50748"/>
                </a:lnTo>
                <a:lnTo>
                  <a:pt x="268890" y="49594"/>
                </a:lnTo>
                <a:lnTo>
                  <a:pt x="264981" y="42039"/>
                </a:lnTo>
                <a:lnTo>
                  <a:pt x="240443" y="10636"/>
                </a:lnTo>
                <a:lnTo>
                  <a:pt x="223793" y="1375"/>
                </a:lnTo>
                <a:lnTo>
                  <a:pt x="210476" y="0"/>
                </a:lnTo>
                <a:lnTo>
                  <a:pt x="197182" y="3554"/>
                </a:lnTo>
                <a:lnTo>
                  <a:pt x="167382" y="18381"/>
                </a:lnTo>
                <a:lnTo>
                  <a:pt x="136171" y="38810"/>
                </a:lnTo>
                <a:lnTo>
                  <a:pt x="101788" y="67088"/>
                </a:lnTo>
                <a:lnTo>
                  <a:pt x="68581" y="100602"/>
                </a:lnTo>
                <a:lnTo>
                  <a:pt x="48448" y="124693"/>
                </a:lnTo>
                <a:lnTo>
                  <a:pt x="28916" y="151274"/>
                </a:lnTo>
                <a:lnTo>
                  <a:pt x="16003" y="178964"/>
                </a:lnTo>
                <a:lnTo>
                  <a:pt x="7617" y="206351"/>
                </a:lnTo>
                <a:lnTo>
                  <a:pt x="1244" y="231753"/>
                </a:lnTo>
                <a:lnTo>
                  <a:pt x="0" y="258388"/>
                </a:lnTo>
                <a:lnTo>
                  <a:pt x="3680" y="285307"/>
                </a:lnTo>
                <a:lnTo>
                  <a:pt x="13253" y="310500"/>
                </a:lnTo>
                <a:lnTo>
                  <a:pt x="29678" y="334927"/>
                </a:lnTo>
                <a:lnTo>
                  <a:pt x="61239" y="366757"/>
                </a:lnTo>
                <a:lnTo>
                  <a:pt x="85666" y="381890"/>
                </a:lnTo>
                <a:lnTo>
                  <a:pt x="115043" y="391262"/>
                </a:lnTo>
                <a:lnTo>
                  <a:pt x="148737" y="393839"/>
                </a:lnTo>
                <a:lnTo>
                  <a:pt x="166612" y="393415"/>
                </a:lnTo>
                <a:lnTo>
                  <a:pt x="184879" y="391545"/>
                </a:lnTo>
                <a:lnTo>
                  <a:pt x="203407" y="388711"/>
                </a:lnTo>
                <a:lnTo>
                  <a:pt x="222109" y="385234"/>
                </a:lnTo>
                <a:lnTo>
                  <a:pt x="241720" y="378947"/>
                </a:lnTo>
                <a:lnTo>
                  <a:pt x="261939" y="370787"/>
                </a:lnTo>
                <a:lnTo>
                  <a:pt x="282561" y="361379"/>
                </a:lnTo>
                <a:lnTo>
                  <a:pt x="301866" y="349550"/>
                </a:lnTo>
                <a:lnTo>
                  <a:pt x="320292" y="336108"/>
                </a:lnTo>
                <a:lnTo>
                  <a:pt x="353201" y="307943"/>
                </a:lnTo>
                <a:lnTo>
                  <a:pt x="378410" y="282196"/>
                </a:lnTo>
                <a:lnTo>
                  <a:pt x="393848" y="257524"/>
                </a:lnTo>
                <a:lnTo>
                  <a:pt x="407001" y="223438"/>
                </a:lnTo>
                <a:lnTo>
                  <a:pt x="413809" y="195347"/>
                </a:lnTo>
                <a:lnTo>
                  <a:pt x="415826" y="167709"/>
                </a:lnTo>
                <a:lnTo>
                  <a:pt x="414710" y="146580"/>
                </a:lnTo>
                <a:lnTo>
                  <a:pt x="408923" y="126607"/>
                </a:lnTo>
                <a:lnTo>
                  <a:pt x="396825" y="109263"/>
                </a:lnTo>
                <a:lnTo>
                  <a:pt x="379278" y="94410"/>
                </a:lnTo>
                <a:lnTo>
                  <a:pt x="355604" y="82518"/>
                </a:lnTo>
                <a:lnTo>
                  <a:pt x="331324" y="74057"/>
                </a:lnTo>
                <a:lnTo>
                  <a:pt x="295231" y="63955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91" name="SMARTInkShape-Group1000"/>
          <p:cNvGrpSpPr/>
          <p:nvPr/>
        </p:nvGrpSpPr>
        <p:grpSpPr>
          <a:xfrm>
            <a:off x="43969" y="85812"/>
            <a:ext cx="425889" cy="288536"/>
            <a:chOff x="43969" y="85812"/>
            <a:chExt cx="425889" cy="288536"/>
          </a:xfrm>
        </p:grpSpPr>
        <p:sp>
          <p:nvSpPr>
            <p:cNvPr id="2539286" name="SMARTInkShape-4753"/>
            <p:cNvSpPr/>
            <p:nvPr/>
          </p:nvSpPr>
          <p:spPr bwMode="auto">
            <a:xfrm>
              <a:off x="65526" y="157170"/>
              <a:ext cx="105375" cy="142869"/>
            </a:xfrm>
            <a:custGeom>
              <a:avLst/>
              <a:gdLst/>
              <a:ahLst/>
              <a:cxnLst/>
              <a:rect l="0" t="0" r="0" b="0"/>
              <a:pathLst>
                <a:path w="105375" h="142869">
                  <a:moveTo>
                    <a:pt x="98780" y="7136"/>
                  </a:moveTo>
                  <a:lnTo>
                    <a:pt x="91724" y="7136"/>
                  </a:lnTo>
                  <a:lnTo>
                    <a:pt x="85493" y="986"/>
                  </a:lnTo>
                  <a:lnTo>
                    <a:pt x="80997" y="287"/>
                  </a:lnTo>
                  <a:lnTo>
                    <a:pt x="60651" y="0"/>
                  </a:lnTo>
                  <a:lnTo>
                    <a:pt x="28606" y="10635"/>
                  </a:lnTo>
                  <a:lnTo>
                    <a:pt x="12041" y="19263"/>
                  </a:lnTo>
                  <a:lnTo>
                    <a:pt x="6934" y="25458"/>
                  </a:lnTo>
                  <a:lnTo>
                    <a:pt x="2926" y="27185"/>
                  </a:lnTo>
                  <a:lnTo>
                    <a:pt x="1540" y="28440"/>
                  </a:lnTo>
                  <a:lnTo>
                    <a:pt x="0" y="31950"/>
                  </a:lnTo>
                  <a:lnTo>
                    <a:pt x="383" y="33998"/>
                  </a:lnTo>
                  <a:lnTo>
                    <a:pt x="4714" y="40672"/>
                  </a:lnTo>
                  <a:lnTo>
                    <a:pt x="8819" y="45324"/>
                  </a:lnTo>
                  <a:lnTo>
                    <a:pt x="17522" y="47921"/>
                  </a:lnTo>
                  <a:lnTo>
                    <a:pt x="33693" y="51500"/>
                  </a:lnTo>
                  <a:lnTo>
                    <a:pt x="68646" y="64418"/>
                  </a:lnTo>
                  <a:lnTo>
                    <a:pt x="84031" y="73586"/>
                  </a:lnTo>
                  <a:lnTo>
                    <a:pt x="99659" y="87113"/>
                  </a:lnTo>
                  <a:lnTo>
                    <a:pt x="103140" y="94540"/>
                  </a:lnTo>
                  <a:lnTo>
                    <a:pt x="105374" y="112243"/>
                  </a:lnTo>
                  <a:lnTo>
                    <a:pt x="103970" y="116101"/>
                  </a:lnTo>
                  <a:lnTo>
                    <a:pt x="89782" y="130572"/>
                  </a:lnTo>
                  <a:lnTo>
                    <a:pt x="78475" y="137990"/>
                  </a:lnTo>
                  <a:lnTo>
                    <a:pt x="65071" y="141422"/>
                  </a:lnTo>
                  <a:lnTo>
                    <a:pt x="41630" y="14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87" name="SMARTInkShape-4754"/>
            <p:cNvSpPr/>
            <p:nvPr/>
          </p:nvSpPr>
          <p:spPr bwMode="auto">
            <a:xfrm>
              <a:off x="100013" y="85812"/>
              <a:ext cx="64294" cy="229103"/>
            </a:xfrm>
            <a:custGeom>
              <a:avLst/>
              <a:gdLst/>
              <a:ahLst/>
              <a:cxnLst/>
              <a:rect l="0" t="0" r="0" b="0"/>
              <a:pathLst>
                <a:path w="64294" h="229103">
                  <a:moveTo>
                    <a:pt x="7143" y="7057"/>
                  </a:moveTo>
                  <a:lnTo>
                    <a:pt x="7143" y="0"/>
                  </a:lnTo>
                  <a:lnTo>
                    <a:pt x="2234" y="11337"/>
                  </a:lnTo>
                  <a:lnTo>
                    <a:pt x="196" y="43883"/>
                  </a:lnTo>
                  <a:lnTo>
                    <a:pt x="38" y="73686"/>
                  </a:lnTo>
                  <a:lnTo>
                    <a:pt x="11" y="102734"/>
                  </a:lnTo>
                  <a:lnTo>
                    <a:pt x="3" y="134360"/>
                  </a:lnTo>
                  <a:lnTo>
                    <a:pt x="0" y="169698"/>
                  </a:lnTo>
                  <a:lnTo>
                    <a:pt x="0" y="204746"/>
                  </a:lnTo>
                  <a:lnTo>
                    <a:pt x="0" y="225670"/>
                  </a:lnTo>
                  <a:lnTo>
                    <a:pt x="793" y="228205"/>
                  </a:lnTo>
                  <a:lnTo>
                    <a:pt x="2116" y="229102"/>
                  </a:lnTo>
                  <a:lnTo>
                    <a:pt x="3792" y="228905"/>
                  </a:lnTo>
                  <a:lnTo>
                    <a:pt x="4909" y="227981"/>
                  </a:lnTo>
                  <a:lnTo>
                    <a:pt x="6150" y="224837"/>
                  </a:lnTo>
                  <a:lnTo>
                    <a:pt x="12036" y="189318"/>
                  </a:lnTo>
                  <a:lnTo>
                    <a:pt x="17783" y="156618"/>
                  </a:lnTo>
                  <a:lnTo>
                    <a:pt x="24142" y="127924"/>
                  </a:lnTo>
                  <a:lnTo>
                    <a:pt x="31054" y="98079"/>
                  </a:lnTo>
                  <a:lnTo>
                    <a:pt x="38128" y="76712"/>
                  </a:lnTo>
                  <a:lnTo>
                    <a:pt x="42875" y="69765"/>
                  </a:lnTo>
                  <a:lnTo>
                    <a:pt x="48597" y="65305"/>
                  </a:lnTo>
                  <a:lnTo>
                    <a:pt x="51496" y="68928"/>
                  </a:lnTo>
                  <a:lnTo>
                    <a:pt x="53381" y="72117"/>
                  </a:lnTo>
                  <a:lnTo>
                    <a:pt x="56405" y="94344"/>
                  </a:lnTo>
                  <a:lnTo>
                    <a:pt x="57051" y="128706"/>
                  </a:lnTo>
                  <a:lnTo>
                    <a:pt x="57924" y="162026"/>
                  </a:lnTo>
                  <a:lnTo>
                    <a:pt x="64293" y="1927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88" name="SMARTInkShape-4755"/>
            <p:cNvSpPr/>
            <p:nvPr/>
          </p:nvSpPr>
          <p:spPr bwMode="auto">
            <a:xfrm>
              <a:off x="43969" y="136724"/>
              <a:ext cx="197066" cy="237624"/>
            </a:xfrm>
            <a:custGeom>
              <a:avLst/>
              <a:gdLst/>
              <a:ahLst/>
              <a:cxnLst/>
              <a:rect l="0" t="0" r="0" b="0"/>
              <a:pathLst>
                <a:path w="197066" h="237624">
                  <a:moveTo>
                    <a:pt x="20325" y="6151"/>
                  </a:moveTo>
                  <a:lnTo>
                    <a:pt x="7324" y="6151"/>
                  </a:lnTo>
                  <a:lnTo>
                    <a:pt x="0" y="0"/>
                  </a:lnTo>
                  <a:lnTo>
                    <a:pt x="10770" y="11675"/>
                  </a:lnTo>
                  <a:lnTo>
                    <a:pt x="25303" y="45343"/>
                  </a:lnTo>
                  <a:lnTo>
                    <a:pt x="31501" y="65124"/>
                  </a:lnTo>
                  <a:lnTo>
                    <a:pt x="36114" y="97734"/>
                  </a:lnTo>
                  <a:lnTo>
                    <a:pt x="44434" y="131133"/>
                  </a:lnTo>
                  <a:lnTo>
                    <a:pt x="48811" y="161808"/>
                  </a:lnTo>
                  <a:lnTo>
                    <a:pt x="55551" y="196688"/>
                  </a:lnTo>
                  <a:lnTo>
                    <a:pt x="55824" y="201165"/>
                  </a:lnTo>
                  <a:lnTo>
                    <a:pt x="55897" y="201248"/>
                  </a:lnTo>
                  <a:lnTo>
                    <a:pt x="55946" y="200509"/>
                  </a:lnTo>
                  <a:lnTo>
                    <a:pt x="50376" y="191456"/>
                  </a:lnTo>
                  <a:lnTo>
                    <a:pt x="49029" y="162021"/>
                  </a:lnTo>
                  <a:lnTo>
                    <a:pt x="48907" y="129325"/>
                  </a:lnTo>
                  <a:lnTo>
                    <a:pt x="54604" y="100185"/>
                  </a:lnTo>
                  <a:lnTo>
                    <a:pt x="65693" y="67247"/>
                  </a:lnTo>
                  <a:lnTo>
                    <a:pt x="89810" y="37245"/>
                  </a:lnTo>
                  <a:lnTo>
                    <a:pt x="117040" y="16757"/>
                  </a:lnTo>
                  <a:lnTo>
                    <a:pt x="122312" y="14833"/>
                  </a:lnTo>
                  <a:lnTo>
                    <a:pt x="124828" y="15114"/>
                  </a:lnTo>
                  <a:lnTo>
                    <a:pt x="129742" y="17543"/>
                  </a:lnTo>
                  <a:lnTo>
                    <a:pt x="131369" y="19302"/>
                  </a:lnTo>
                  <a:lnTo>
                    <a:pt x="133178" y="23373"/>
                  </a:lnTo>
                  <a:lnTo>
                    <a:pt x="134196" y="33920"/>
                  </a:lnTo>
                  <a:lnTo>
                    <a:pt x="130705" y="47099"/>
                  </a:lnTo>
                  <a:lnTo>
                    <a:pt x="120135" y="68390"/>
                  </a:lnTo>
                  <a:lnTo>
                    <a:pt x="109198" y="82080"/>
                  </a:lnTo>
                  <a:lnTo>
                    <a:pt x="106464" y="90429"/>
                  </a:lnTo>
                  <a:lnTo>
                    <a:pt x="107120" y="90911"/>
                  </a:lnTo>
                  <a:lnTo>
                    <a:pt x="112629" y="91590"/>
                  </a:lnTo>
                  <a:lnTo>
                    <a:pt x="123962" y="90998"/>
                  </a:lnTo>
                  <a:lnTo>
                    <a:pt x="150487" y="85714"/>
                  </a:lnTo>
                  <a:lnTo>
                    <a:pt x="172095" y="85720"/>
                  </a:lnTo>
                  <a:lnTo>
                    <a:pt x="186032" y="90493"/>
                  </a:lnTo>
                  <a:lnTo>
                    <a:pt x="192662" y="94701"/>
                  </a:lnTo>
                  <a:lnTo>
                    <a:pt x="194747" y="97728"/>
                  </a:lnTo>
                  <a:lnTo>
                    <a:pt x="197065" y="105325"/>
                  </a:lnTo>
                  <a:lnTo>
                    <a:pt x="194577" y="122319"/>
                  </a:lnTo>
                  <a:lnTo>
                    <a:pt x="185020" y="142436"/>
                  </a:lnTo>
                  <a:lnTo>
                    <a:pt x="155167" y="177674"/>
                  </a:lnTo>
                  <a:lnTo>
                    <a:pt x="121014" y="207626"/>
                  </a:lnTo>
                  <a:lnTo>
                    <a:pt x="86914" y="234069"/>
                  </a:lnTo>
                  <a:lnTo>
                    <a:pt x="82464" y="237623"/>
                  </a:lnTo>
                  <a:lnTo>
                    <a:pt x="82388" y="237459"/>
                  </a:lnTo>
                  <a:lnTo>
                    <a:pt x="84619" y="2347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89" name="SMARTInkShape-4756"/>
            <p:cNvSpPr/>
            <p:nvPr/>
          </p:nvSpPr>
          <p:spPr bwMode="auto">
            <a:xfrm>
              <a:off x="292981" y="221456"/>
              <a:ext cx="149933" cy="14250"/>
            </a:xfrm>
            <a:custGeom>
              <a:avLst/>
              <a:gdLst/>
              <a:ahLst/>
              <a:cxnLst/>
              <a:rect l="0" t="0" r="0" b="0"/>
              <a:pathLst>
                <a:path w="149933" h="14250">
                  <a:moveTo>
                    <a:pt x="7057" y="0"/>
                  </a:moveTo>
                  <a:lnTo>
                    <a:pt x="7057" y="3793"/>
                  </a:lnTo>
                  <a:lnTo>
                    <a:pt x="6263" y="4910"/>
                  </a:lnTo>
                  <a:lnTo>
                    <a:pt x="4940" y="5655"/>
                  </a:lnTo>
                  <a:lnTo>
                    <a:pt x="0" y="7118"/>
                  </a:lnTo>
                  <a:lnTo>
                    <a:pt x="3731" y="10929"/>
                  </a:lnTo>
                  <a:lnTo>
                    <a:pt x="9812" y="12795"/>
                  </a:lnTo>
                  <a:lnTo>
                    <a:pt x="37729" y="14091"/>
                  </a:lnTo>
                  <a:lnTo>
                    <a:pt x="72235" y="14249"/>
                  </a:lnTo>
                  <a:lnTo>
                    <a:pt x="105833" y="10488"/>
                  </a:lnTo>
                  <a:lnTo>
                    <a:pt x="139880" y="7438"/>
                  </a:lnTo>
                  <a:lnTo>
                    <a:pt x="149932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90" name="SMARTInkShape-4757"/>
            <p:cNvSpPr/>
            <p:nvPr/>
          </p:nvSpPr>
          <p:spPr bwMode="auto">
            <a:xfrm>
              <a:off x="343194" y="158181"/>
              <a:ext cx="126664" cy="101149"/>
            </a:xfrm>
            <a:custGeom>
              <a:avLst/>
              <a:gdLst/>
              <a:ahLst/>
              <a:cxnLst/>
              <a:rect l="0" t="0" r="0" b="0"/>
              <a:pathLst>
                <a:path w="126664" h="101149">
                  <a:moveTo>
                    <a:pt x="6850" y="13269"/>
                  </a:moveTo>
                  <a:lnTo>
                    <a:pt x="699" y="13269"/>
                  </a:lnTo>
                  <a:lnTo>
                    <a:pt x="368" y="12475"/>
                  </a:lnTo>
                  <a:lnTo>
                    <a:pt x="0" y="9477"/>
                  </a:lnTo>
                  <a:lnTo>
                    <a:pt x="2283" y="8360"/>
                  </a:lnTo>
                  <a:lnTo>
                    <a:pt x="35484" y="5528"/>
                  </a:lnTo>
                  <a:lnTo>
                    <a:pt x="65105" y="0"/>
                  </a:lnTo>
                  <a:lnTo>
                    <a:pt x="87884" y="4886"/>
                  </a:lnTo>
                  <a:lnTo>
                    <a:pt x="110257" y="13495"/>
                  </a:lnTo>
                  <a:lnTo>
                    <a:pt x="117102" y="18926"/>
                  </a:lnTo>
                  <a:lnTo>
                    <a:pt x="122790" y="26631"/>
                  </a:lnTo>
                  <a:lnTo>
                    <a:pt x="125848" y="35347"/>
                  </a:lnTo>
                  <a:lnTo>
                    <a:pt x="126663" y="39894"/>
                  </a:lnTo>
                  <a:lnTo>
                    <a:pt x="125619" y="44513"/>
                  </a:lnTo>
                  <a:lnTo>
                    <a:pt x="104622" y="77735"/>
                  </a:lnTo>
                  <a:lnTo>
                    <a:pt x="90526" y="99673"/>
                  </a:lnTo>
                  <a:lnTo>
                    <a:pt x="88827" y="101034"/>
                  </a:lnTo>
                  <a:lnTo>
                    <a:pt x="87695" y="101148"/>
                  </a:lnTo>
                  <a:lnTo>
                    <a:pt x="86941" y="100430"/>
                  </a:lnTo>
                  <a:lnTo>
                    <a:pt x="88025" y="99158"/>
                  </a:lnTo>
                  <a:lnTo>
                    <a:pt x="99719" y="918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292" name="SMARTInkShape-4758"/>
          <p:cNvSpPr/>
          <p:nvPr/>
        </p:nvSpPr>
        <p:spPr bwMode="auto">
          <a:xfrm>
            <a:off x="6607969" y="185738"/>
            <a:ext cx="957263" cy="635097"/>
          </a:xfrm>
          <a:custGeom>
            <a:avLst/>
            <a:gdLst/>
            <a:ahLst/>
            <a:cxnLst/>
            <a:rect l="0" t="0" r="0" b="0"/>
            <a:pathLst>
              <a:path w="957263" h="635097">
                <a:moveTo>
                  <a:pt x="0" y="485775"/>
                </a:moveTo>
                <a:lnTo>
                  <a:pt x="3793" y="485775"/>
                </a:lnTo>
                <a:lnTo>
                  <a:pt x="7771" y="483658"/>
                </a:lnTo>
                <a:lnTo>
                  <a:pt x="9943" y="481982"/>
                </a:lnTo>
                <a:lnTo>
                  <a:pt x="12356" y="478004"/>
                </a:lnTo>
                <a:lnTo>
                  <a:pt x="14223" y="473589"/>
                </a:lnTo>
                <a:lnTo>
                  <a:pt x="18943" y="466642"/>
                </a:lnTo>
                <a:lnTo>
                  <a:pt x="20326" y="461925"/>
                </a:lnTo>
                <a:lnTo>
                  <a:pt x="21488" y="460350"/>
                </a:lnTo>
                <a:lnTo>
                  <a:pt x="23056" y="459300"/>
                </a:lnTo>
                <a:lnTo>
                  <a:pt x="27485" y="457614"/>
                </a:lnTo>
                <a:lnTo>
                  <a:pt x="27055" y="457476"/>
                </a:lnTo>
                <a:lnTo>
                  <a:pt x="24459" y="457322"/>
                </a:lnTo>
                <a:lnTo>
                  <a:pt x="23450" y="458075"/>
                </a:lnTo>
                <a:lnTo>
                  <a:pt x="22328" y="461028"/>
                </a:lnTo>
                <a:lnTo>
                  <a:pt x="21509" y="493882"/>
                </a:lnTo>
                <a:lnTo>
                  <a:pt x="25247" y="522220"/>
                </a:lnTo>
                <a:lnTo>
                  <a:pt x="29213" y="546422"/>
                </a:lnTo>
                <a:lnTo>
                  <a:pt x="33621" y="571467"/>
                </a:lnTo>
                <a:lnTo>
                  <a:pt x="41358" y="602622"/>
                </a:lnTo>
                <a:lnTo>
                  <a:pt x="49073" y="619463"/>
                </a:lnTo>
                <a:lnTo>
                  <a:pt x="59910" y="630652"/>
                </a:lnTo>
                <a:lnTo>
                  <a:pt x="66134" y="634747"/>
                </a:lnTo>
                <a:lnTo>
                  <a:pt x="74252" y="635096"/>
                </a:lnTo>
                <a:lnTo>
                  <a:pt x="93854" y="629133"/>
                </a:lnTo>
                <a:lnTo>
                  <a:pt x="124263" y="610079"/>
                </a:lnTo>
                <a:lnTo>
                  <a:pt x="142373" y="597219"/>
                </a:lnTo>
                <a:lnTo>
                  <a:pt x="164765" y="580709"/>
                </a:lnTo>
                <a:lnTo>
                  <a:pt x="190012" y="561764"/>
                </a:lnTo>
                <a:lnTo>
                  <a:pt x="217162" y="541197"/>
                </a:lnTo>
                <a:lnTo>
                  <a:pt x="249550" y="515579"/>
                </a:lnTo>
                <a:lnTo>
                  <a:pt x="285429" y="486594"/>
                </a:lnTo>
                <a:lnTo>
                  <a:pt x="323636" y="455365"/>
                </a:lnTo>
                <a:lnTo>
                  <a:pt x="366570" y="421051"/>
                </a:lnTo>
                <a:lnTo>
                  <a:pt x="412654" y="384682"/>
                </a:lnTo>
                <a:lnTo>
                  <a:pt x="460840" y="346942"/>
                </a:lnTo>
                <a:lnTo>
                  <a:pt x="507252" y="311463"/>
                </a:lnTo>
                <a:lnTo>
                  <a:pt x="552480" y="277492"/>
                </a:lnTo>
                <a:lnTo>
                  <a:pt x="596920" y="244526"/>
                </a:lnTo>
                <a:lnTo>
                  <a:pt x="638452" y="214611"/>
                </a:lnTo>
                <a:lnTo>
                  <a:pt x="678048" y="186730"/>
                </a:lnTo>
                <a:lnTo>
                  <a:pt x="716350" y="160205"/>
                </a:lnTo>
                <a:lnTo>
                  <a:pt x="752204" y="136172"/>
                </a:lnTo>
                <a:lnTo>
                  <a:pt x="786425" y="113800"/>
                </a:lnTo>
                <a:lnTo>
                  <a:pt x="819558" y="92535"/>
                </a:lnTo>
                <a:lnTo>
                  <a:pt x="849584" y="72802"/>
                </a:lnTo>
                <a:lnTo>
                  <a:pt x="877540" y="54091"/>
                </a:lnTo>
                <a:lnTo>
                  <a:pt x="904114" y="36061"/>
                </a:lnTo>
                <a:lnTo>
                  <a:pt x="957262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299" name="SMARTInkShape-Group1002"/>
          <p:cNvGrpSpPr/>
          <p:nvPr/>
        </p:nvGrpSpPr>
        <p:grpSpPr>
          <a:xfrm>
            <a:off x="5893595" y="84548"/>
            <a:ext cx="1014412" cy="432637"/>
            <a:chOff x="5893595" y="84548"/>
            <a:chExt cx="1014412" cy="432637"/>
          </a:xfrm>
        </p:grpSpPr>
        <p:sp>
          <p:nvSpPr>
            <p:cNvPr id="2539293" name="SMARTInkShape-4759"/>
            <p:cNvSpPr/>
            <p:nvPr/>
          </p:nvSpPr>
          <p:spPr bwMode="auto">
            <a:xfrm>
              <a:off x="5893595" y="135808"/>
              <a:ext cx="200026" cy="261847"/>
            </a:xfrm>
            <a:custGeom>
              <a:avLst/>
              <a:gdLst/>
              <a:ahLst/>
              <a:cxnLst/>
              <a:rect l="0" t="0" r="0" b="0"/>
              <a:pathLst>
                <a:path w="200026" h="261847">
                  <a:moveTo>
                    <a:pt x="0" y="64217"/>
                  </a:moveTo>
                  <a:lnTo>
                    <a:pt x="0" y="57160"/>
                  </a:lnTo>
                  <a:lnTo>
                    <a:pt x="6848" y="57076"/>
                  </a:lnTo>
                  <a:lnTo>
                    <a:pt x="10848" y="60866"/>
                  </a:lnTo>
                  <a:lnTo>
                    <a:pt x="17060" y="74601"/>
                  </a:lnTo>
                  <a:lnTo>
                    <a:pt x="20854" y="109623"/>
                  </a:lnTo>
                  <a:lnTo>
                    <a:pt x="21259" y="138525"/>
                  </a:lnTo>
                  <a:lnTo>
                    <a:pt x="21380" y="172224"/>
                  </a:lnTo>
                  <a:lnTo>
                    <a:pt x="19298" y="205227"/>
                  </a:lnTo>
                  <a:lnTo>
                    <a:pt x="15771" y="232998"/>
                  </a:lnTo>
                  <a:lnTo>
                    <a:pt x="14373" y="261838"/>
                  </a:lnTo>
                  <a:lnTo>
                    <a:pt x="14344" y="261846"/>
                  </a:lnTo>
                  <a:lnTo>
                    <a:pt x="13510" y="256476"/>
                  </a:lnTo>
                  <a:lnTo>
                    <a:pt x="8139" y="223708"/>
                  </a:lnTo>
                  <a:lnTo>
                    <a:pt x="7437" y="193054"/>
                  </a:lnTo>
                  <a:lnTo>
                    <a:pt x="7230" y="158835"/>
                  </a:lnTo>
                  <a:lnTo>
                    <a:pt x="7168" y="127353"/>
                  </a:lnTo>
                  <a:lnTo>
                    <a:pt x="10941" y="97917"/>
                  </a:lnTo>
                  <a:lnTo>
                    <a:pt x="14420" y="66023"/>
                  </a:lnTo>
                  <a:lnTo>
                    <a:pt x="19794" y="49583"/>
                  </a:lnTo>
                  <a:lnTo>
                    <a:pt x="24142" y="42367"/>
                  </a:lnTo>
                  <a:lnTo>
                    <a:pt x="28721" y="38631"/>
                  </a:lnTo>
                  <a:lnTo>
                    <a:pt x="35761" y="36528"/>
                  </a:lnTo>
                  <a:lnTo>
                    <a:pt x="38128" y="36232"/>
                  </a:lnTo>
                  <a:lnTo>
                    <a:pt x="44991" y="40138"/>
                  </a:lnTo>
                  <a:lnTo>
                    <a:pt x="49043" y="43402"/>
                  </a:lnTo>
                  <a:lnTo>
                    <a:pt x="58539" y="59372"/>
                  </a:lnTo>
                  <a:lnTo>
                    <a:pt x="68066" y="91806"/>
                  </a:lnTo>
                  <a:lnTo>
                    <a:pt x="70437" y="120193"/>
                  </a:lnTo>
                  <a:lnTo>
                    <a:pt x="71934" y="152593"/>
                  </a:lnTo>
                  <a:lnTo>
                    <a:pt x="76258" y="182654"/>
                  </a:lnTo>
                  <a:lnTo>
                    <a:pt x="78121" y="217023"/>
                  </a:lnTo>
                  <a:lnTo>
                    <a:pt x="78553" y="240727"/>
                  </a:lnTo>
                  <a:lnTo>
                    <a:pt x="77768" y="240628"/>
                  </a:lnTo>
                  <a:lnTo>
                    <a:pt x="74779" y="238401"/>
                  </a:lnTo>
                  <a:lnTo>
                    <a:pt x="75039" y="230532"/>
                  </a:lnTo>
                  <a:lnTo>
                    <a:pt x="77881" y="198493"/>
                  </a:lnTo>
                  <a:lnTo>
                    <a:pt x="80386" y="174695"/>
                  </a:lnTo>
                  <a:lnTo>
                    <a:pt x="84146" y="149037"/>
                  </a:lnTo>
                  <a:lnTo>
                    <a:pt x="88462" y="124404"/>
                  </a:lnTo>
                  <a:lnTo>
                    <a:pt x="93026" y="98111"/>
                  </a:lnTo>
                  <a:lnTo>
                    <a:pt x="97701" y="72137"/>
                  </a:lnTo>
                  <a:lnTo>
                    <a:pt x="104795" y="40458"/>
                  </a:lnTo>
                  <a:lnTo>
                    <a:pt x="112717" y="16432"/>
                  </a:lnTo>
                  <a:lnTo>
                    <a:pt x="120475" y="4350"/>
                  </a:lnTo>
                  <a:lnTo>
                    <a:pt x="123973" y="1287"/>
                  </a:lnTo>
                  <a:lnTo>
                    <a:pt x="127098" y="39"/>
                  </a:lnTo>
                  <a:lnTo>
                    <a:pt x="129975" y="0"/>
                  </a:lnTo>
                  <a:lnTo>
                    <a:pt x="135289" y="2074"/>
                  </a:lnTo>
                  <a:lnTo>
                    <a:pt x="137817" y="3738"/>
                  </a:lnTo>
                  <a:lnTo>
                    <a:pt x="145168" y="17458"/>
                  </a:lnTo>
                  <a:lnTo>
                    <a:pt x="149854" y="49924"/>
                  </a:lnTo>
                  <a:lnTo>
                    <a:pt x="154644" y="82295"/>
                  </a:lnTo>
                  <a:lnTo>
                    <a:pt x="156416" y="116228"/>
                  </a:lnTo>
                  <a:lnTo>
                    <a:pt x="156940" y="145950"/>
                  </a:lnTo>
                  <a:lnTo>
                    <a:pt x="159234" y="175612"/>
                  </a:lnTo>
                  <a:lnTo>
                    <a:pt x="164920" y="189827"/>
                  </a:lnTo>
                  <a:lnTo>
                    <a:pt x="173952" y="201741"/>
                  </a:lnTo>
                  <a:lnTo>
                    <a:pt x="178647" y="204714"/>
                  </a:lnTo>
                  <a:lnTo>
                    <a:pt x="181010" y="205507"/>
                  </a:lnTo>
                  <a:lnTo>
                    <a:pt x="187869" y="204271"/>
                  </a:lnTo>
                  <a:lnTo>
                    <a:pt x="200025" y="1999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94" name="SMARTInkShape-4760"/>
            <p:cNvSpPr/>
            <p:nvPr/>
          </p:nvSpPr>
          <p:spPr bwMode="auto">
            <a:xfrm>
              <a:off x="6152082" y="264319"/>
              <a:ext cx="20119" cy="105757"/>
            </a:xfrm>
            <a:custGeom>
              <a:avLst/>
              <a:gdLst/>
              <a:ahLst/>
              <a:cxnLst/>
              <a:rect l="0" t="0" r="0" b="0"/>
              <a:pathLst>
                <a:path w="20119" h="105757">
                  <a:moveTo>
                    <a:pt x="20118" y="78581"/>
                  </a:moveTo>
                  <a:lnTo>
                    <a:pt x="16326" y="82373"/>
                  </a:lnTo>
                  <a:lnTo>
                    <a:pt x="14464" y="86352"/>
                  </a:lnTo>
                  <a:lnTo>
                    <a:pt x="13966" y="88524"/>
                  </a:lnTo>
                  <a:lnTo>
                    <a:pt x="9476" y="95374"/>
                  </a:lnTo>
                  <a:lnTo>
                    <a:pt x="0" y="105756"/>
                  </a:lnTo>
                  <a:lnTo>
                    <a:pt x="2868" y="102949"/>
                  </a:lnTo>
                  <a:lnTo>
                    <a:pt x="4514" y="99201"/>
                  </a:lnTo>
                  <a:lnTo>
                    <a:pt x="11369" y="70112"/>
                  </a:lnTo>
                  <a:lnTo>
                    <a:pt x="10382" y="47497"/>
                  </a:lnTo>
                  <a:lnTo>
                    <a:pt x="8647" y="30634"/>
                  </a:lnTo>
                  <a:lnTo>
                    <a:pt x="1297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95" name="SMARTInkShape-4761"/>
            <p:cNvSpPr/>
            <p:nvPr/>
          </p:nvSpPr>
          <p:spPr bwMode="auto">
            <a:xfrm>
              <a:off x="6245290" y="173152"/>
              <a:ext cx="206878" cy="344033"/>
            </a:xfrm>
            <a:custGeom>
              <a:avLst/>
              <a:gdLst/>
              <a:ahLst/>
              <a:cxnLst/>
              <a:rect l="0" t="0" r="0" b="0"/>
              <a:pathLst>
                <a:path w="206878" h="344033">
                  <a:moveTo>
                    <a:pt x="98360" y="41161"/>
                  </a:moveTo>
                  <a:lnTo>
                    <a:pt x="98360" y="6915"/>
                  </a:lnTo>
                  <a:lnTo>
                    <a:pt x="98360" y="4043"/>
                  </a:lnTo>
                  <a:lnTo>
                    <a:pt x="96773" y="2128"/>
                  </a:lnTo>
                  <a:lnTo>
                    <a:pt x="90775" y="0"/>
                  </a:lnTo>
                  <a:lnTo>
                    <a:pt x="87747" y="226"/>
                  </a:lnTo>
                  <a:lnTo>
                    <a:pt x="78106" y="5131"/>
                  </a:lnTo>
                  <a:lnTo>
                    <a:pt x="47569" y="25078"/>
                  </a:lnTo>
                  <a:lnTo>
                    <a:pt x="21210" y="49361"/>
                  </a:lnTo>
                  <a:lnTo>
                    <a:pt x="3925" y="84162"/>
                  </a:lnTo>
                  <a:lnTo>
                    <a:pt x="0" y="101703"/>
                  </a:lnTo>
                  <a:lnTo>
                    <a:pt x="244" y="105335"/>
                  </a:lnTo>
                  <a:lnTo>
                    <a:pt x="1199" y="107756"/>
                  </a:lnTo>
                  <a:lnTo>
                    <a:pt x="2630" y="109370"/>
                  </a:lnTo>
                  <a:lnTo>
                    <a:pt x="10569" y="109047"/>
                  </a:lnTo>
                  <a:lnTo>
                    <a:pt x="16021" y="107849"/>
                  </a:lnTo>
                  <a:lnTo>
                    <a:pt x="26310" y="100169"/>
                  </a:lnTo>
                  <a:lnTo>
                    <a:pt x="53436" y="75835"/>
                  </a:lnTo>
                  <a:lnTo>
                    <a:pt x="87781" y="48892"/>
                  </a:lnTo>
                  <a:lnTo>
                    <a:pt x="100537" y="37717"/>
                  </a:lnTo>
                  <a:lnTo>
                    <a:pt x="106162" y="34896"/>
                  </a:lnTo>
                  <a:lnTo>
                    <a:pt x="116644" y="33879"/>
                  </a:lnTo>
                  <a:lnTo>
                    <a:pt x="124478" y="36072"/>
                  </a:lnTo>
                  <a:lnTo>
                    <a:pt x="127678" y="37768"/>
                  </a:lnTo>
                  <a:lnTo>
                    <a:pt x="129018" y="42074"/>
                  </a:lnTo>
                  <a:lnTo>
                    <a:pt x="127581" y="73914"/>
                  </a:lnTo>
                  <a:lnTo>
                    <a:pt x="125635" y="96993"/>
                  </a:lnTo>
                  <a:lnTo>
                    <a:pt x="119478" y="125771"/>
                  </a:lnTo>
                  <a:lnTo>
                    <a:pt x="113567" y="157082"/>
                  </a:lnTo>
                  <a:lnTo>
                    <a:pt x="108294" y="189519"/>
                  </a:lnTo>
                  <a:lnTo>
                    <a:pt x="103304" y="222456"/>
                  </a:lnTo>
                  <a:lnTo>
                    <a:pt x="100558" y="253499"/>
                  </a:lnTo>
                  <a:lnTo>
                    <a:pt x="99337" y="281583"/>
                  </a:lnTo>
                  <a:lnTo>
                    <a:pt x="100237" y="314450"/>
                  </a:lnTo>
                  <a:lnTo>
                    <a:pt x="106073" y="331691"/>
                  </a:lnTo>
                  <a:lnTo>
                    <a:pt x="109852" y="337242"/>
                  </a:lnTo>
                  <a:lnTo>
                    <a:pt x="118284" y="343408"/>
                  </a:lnTo>
                  <a:lnTo>
                    <a:pt x="129440" y="344032"/>
                  </a:lnTo>
                  <a:lnTo>
                    <a:pt x="141542" y="340870"/>
                  </a:lnTo>
                  <a:lnTo>
                    <a:pt x="152213" y="334173"/>
                  </a:lnTo>
                  <a:lnTo>
                    <a:pt x="177701" y="304738"/>
                  </a:lnTo>
                  <a:lnTo>
                    <a:pt x="197011" y="272892"/>
                  </a:lnTo>
                  <a:lnTo>
                    <a:pt x="206877" y="239115"/>
                  </a:lnTo>
                  <a:lnTo>
                    <a:pt x="206650" y="218569"/>
                  </a:lnTo>
                  <a:lnTo>
                    <a:pt x="198267" y="192945"/>
                  </a:lnTo>
                  <a:lnTo>
                    <a:pt x="185890" y="181910"/>
                  </a:lnTo>
                  <a:lnTo>
                    <a:pt x="169012" y="175153"/>
                  </a:lnTo>
                  <a:lnTo>
                    <a:pt x="137197" y="171350"/>
                  </a:lnTo>
                  <a:lnTo>
                    <a:pt x="102635" y="171016"/>
                  </a:lnTo>
                  <a:lnTo>
                    <a:pt x="68053" y="174798"/>
                  </a:lnTo>
                  <a:lnTo>
                    <a:pt x="33872" y="178595"/>
                  </a:lnTo>
                  <a:lnTo>
                    <a:pt x="26836" y="181617"/>
                  </a:lnTo>
                  <a:lnTo>
                    <a:pt x="26071" y="182423"/>
                  </a:lnTo>
                  <a:lnTo>
                    <a:pt x="26355" y="182961"/>
                  </a:lnTo>
                  <a:lnTo>
                    <a:pt x="60494" y="160263"/>
                  </a:lnTo>
                  <a:lnTo>
                    <a:pt x="87229" y="136687"/>
                  </a:lnTo>
                  <a:lnTo>
                    <a:pt x="115258" y="105801"/>
                  </a:lnTo>
                  <a:lnTo>
                    <a:pt x="134080" y="840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96" name="SMARTInkShape-4762"/>
            <p:cNvSpPr/>
            <p:nvPr/>
          </p:nvSpPr>
          <p:spPr bwMode="auto">
            <a:xfrm>
              <a:off x="6465095" y="181816"/>
              <a:ext cx="157162" cy="135523"/>
            </a:xfrm>
            <a:custGeom>
              <a:avLst/>
              <a:gdLst/>
              <a:ahLst/>
              <a:cxnLst/>
              <a:rect l="0" t="0" r="0" b="0"/>
              <a:pathLst>
                <a:path w="157162" h="135523">
                  <a:moveTo>
                    <a:pt x="0" y="32497"/>
                  </a:moveTo>
                  <a:lnTo>
                    <a:pt x="0" y="63025"/>
                  </a:lnTo>
                  <a:lnTo>
                    <a:pt x="2116" y="97047"/>
                  </a:lnTo>
                  <a:lnTo>
                    <a:pt x="6150" y="117831"/>
                  </a:lnTo>
                  <a:lnTo>
                    <a:pt x="8068" y="121136"/>
                  </a:lnTo>
                  <a:lnTo>
                    <a:pt x="23149" y="134647"/>
                  </a:lnTo>
                  <a:lnTo>
                    <a:pt x="25751" y="135522"/>
                  </a:lnTo>
                  <a:lnTo>
                    <a:pt x="28280" y="135311"/>
                  </a:lnTo>
                  <a:lnTo>
                    <a:pt x="30759" y="134377"/>
                  </a:lnTo>
                  <a:lnTo>
                    <a:pt x="41833" y="125478"/>
                  </a:lnTo>
                  <a:lnTo>
                    <a:pt x="55169" y="108994"/>
                  </a:lnTo>
                  <a:lnTo>
                    <a:pt x="68987" y="76388"/>
                  </a:lnTo>
                  <a:lnTo>
                    <a:pt x="80853" y="48765"/>
                  </a:lnTo>
                  <a:lnTo>
                    <a:pt x="92376" y="15219"/>
                  </a:lnTo>
                  <a:lnTo>
                    <a:pt x="98503" y="421"/>
                  </a:lnTo>
                  <a:lnTo>
                    <a:pt x="99800" y="0"/>
                  </a:lnTo>
                  <a:lnTo>
                    <a:pt x="101458" y="513"/>
                  </a:lnTo>
                  <a:lnTo>
                    <a:pt x="103357" y="1649"/>
                  </a:lnTo>
                  <a:lnTo>
                    <a:pt x="103829" y="4788"/>
                  </a:lnTo>
                  <a:lnTo>
                    <a:pt x="100670" y="33551"/>
                  </a:lnTo>
                  <a:lnTo>
                    <a:pt x="100141" y="65396"/>
                  </a:lnTo>
                  <a:lnTo>
                    <a:pt x="102154" y="90736"/>
                  </a:lnTo>
                  <a:lnTo>
                    <a:pt x="107790" y="107167"/>
                  </a:lnTo>
                  <a:lnTo>
                    <a:pt x="109959" y="110852"/>
                  </a:lnTo>
                  <a:lnTo>
                    <a:pt x="112993" y="112515"/>
                  </a:lnTo>
                  <a:lnTo>
                    <a:pt x="116603" y="112829"/>
                  </a:lnTo>
                  <a:lnTo>
                    <a:pt x="129269" y="109480"/>
                  </a:lnTo>
                  <a:lnTo>
                    <a:pt x="133804" y="107631"/>
                  </a:lnTo>
                  <a:lnTo>
                    <a:pt x="157161" y="825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97" name="SMARTInkShape-4763"/>
            <p:cNvSpPr/>
            <p:nvPr/>
          </p:nvSpPr>
          <p:spPr bwMode="auto">
            <a:xfrm>
              <a:off x="6657986" y="181824"/>
              <a:ext cx="107146" cy="117667"/>
            </a:xfrm>
            <a:custGeom>
              <a:avLst/>
              <a:gdLst/>
              <a:ahLst/>
              <a:cxnLst/>
              <a:rect l="0" t="0" r="0" b="0"/>
              <a:pathLst>
                <a:path w="107146" h="117667">
                  <a:moveTo>
                    <a:pt x="28564" y="39632"/>
                  </a:moveTo>
                  <a:lnTo>
                    <a:pt x="28564" y="35840"/>
                  </a:lnTo>
                  <a:lnTo>
                    <a:pt x="21715" y="424"/>
                  </a:lnTo>
                  <a:lnTo>
                    <a:pt x="21616" y="0"/>
                  </a:lnTo>
                  <a:lnTo>
                    <a:pt x="21507" y="1645"/>
                  </a:lnTo>
                  <a:lnTo>
                    <a:pt x="6951" y="33840"/>
                  </a:lnTo>
                  <a:lnTo>
                    <a:pt x="2052" y="54320"/>
                  </a:lnTo>
                  <a:lnTo>
                    <a:pt x="260" y="88897"/>
                  </a:lnTo>
                  <a:lnTo>
                    <a:pt x="0" y="116262"/>
                  </a:lnTo>
                  <a:lnTo>
                    <a:pt x="790" y="116913"/>
                  </a:lnTo>
                  <a:lnTo>
                    <a:pt x="3785" y="117635"/>
                  </a:lnTo>
                  <a:lnTo>
                    <a:pt x="13725" y="114250"/>
                  </a:lnTo>
                  <a:lnTo>
                    <a:pt x="26725" y="100635"/>
                  </a:lnTo>
                  <a:lnTo>
                    <a:pt x="42296" y="73428"/>
                  </a:lnTo>
                  <a:lnTo>
                    <a:pt x="49775" y="51579"/>
                  </a:lnTo>
                  <a:lnTo>
                    <a:pt x="51436" y="49978"/>
                  </a:lnTo>
                  <a:lnTo>
                    <a:pt x="53337" y="48911"/>
                  </a:lnTo>
                  <a:lnTo>
                    <a:pt x="53811" y="48199"/>
                  </a:lnTo>
                  <a:lnTo>
                    <a:pt x="53332" y="47725"/>
                  </a:lnTo>
                  <a:lnTo>
                    <a:pt x="50654" y="46963"/>
                  </a:lnTo>
                  <a:lnTo>
                    <a:pt x="50021" y="81384"/>
                  </a:lnTo>
                  <a:lnTo>
                    <a:pt x="50792" y="105367"/>
                  </a:lnTo>
                  <a:lnTo>
                    <a:pt x="53789" y="111975"/>
                  </a:lnTo>
                  <a:lnTo>
                    <a:pt x="55700" y="114054"/>
                  </a:lnTo>
                  <a:lnTo>
                    <a:pt x="59939" y="116365"/>
                  </a:lnTo>
                  <a:lnTo>
                    <a:pt x="70581" y="117666"/>
                  </a:lnTo>
                  <a:lnTo>
                    <a:pt x="74037" y="116261"/>
                  </a:lnTo>
                  <a:lnTo>
                    <a:pt x="79996" y="110466"/>
                  </a:lnTo>
                  <a:lnTo>
                    <a:pt x="103252" y="75045"/>
                  </a:lnTo>
                  <a:lnTo>
                    <a:pt x="107145" y="68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298" name="SMARTInkShape-4764"/>
            <p:cNvSpPr/>
            <p:nvPr/>
          </p:nvSpPr>
          <p:spPr bwMode="auto">
            <a:xfrm>
              <a:off x="6752676" y="84548"/>
              <a:ext cx="155331" cy="251209"/>
            </a:xfrm>
            <a:custGeom>
              <a:avLst/>
              <a:gdLst/>
              <a:ahLst/>
              <a:cxnLst/>
              <a:rect l="0" t="0" r="0" b="0"/>
              <a:pathLst>
                <a:path w="155331" h="251209">
                  <a:moveTo>
                    <a:pt x="41030" y="158340"/>
                  </a:moveTo>
                  <a:lnTo>
                    <a:pt x="41030" y="154547"/>
                  </a:lnTo>
                  <a:lnTo>
                    <a:pt x="43147" y="150569"/>
                  </a:lnTo>
                  <a:lnTo>
                    <a:pt x="69219" y="115275"/>
                  </a:lnTo>
                  <a:lnTo>
                    <a:pt x="74518" y="103246"/>
                  </a:lnTo>
                  <a:lnTo>
                    <a:pt x="76309" y="95863"/>
                  </a:lnTo>
                  <a:lnTo>
                    <a:pt x="75661" y="95257"/>
                  </a:lnTo>
                  <a:lnTo>
                    <a:pt x="72826" y="94584"/>
                  </a:lnTo>
                  <a:lnTo>
                    <a:pt x="59183" y="101790"/>
                  </a:lnTo>
                  <a:lnTo>
                    <a:pt x="34082" y="130784"/>
                  </a:lnTo>
                  <a:lnTo>
                    <a:pt x="14875" y="162333"/>
                  </a:lnTo>
                  <a:lnTo>
                    <a:pt x="2292" y="192642"/>
                  </a:lnTo>
                  <a:lnTo>
                    <a:pt x="0" y="204277"/>
                  </a:lnTo>
                  <a:lnTo>
                    <a:pt x="1099" y="212623"/>
                  </a:lnTo>
                  <a:lnTo>
                    <a:pt x="2503" y="215960"/>
                  </a:lnTo>
                  <a:lnTo>
                    <a:pt x="4233" y="218184"/>
                  </a:lnTo>
                  <a:lnTo>
                    <a:pt x="8272" y="220656"/>
                  </a:lnTo>
                  <a:lnTo>
                    <a:pt x="10460" y="220521"/>
                  </a:lnTo>
                  <a:lnTo>
                    <a:pt x="25823" y="212517"/>
                  </a:lnTo>
                  <a:lnTo>
                    <a:pt x="56857" y="185033"/>
                  </a:lnTo>
                  <a:lnTo>
                    <a:pt x="78494" y="157174"/>
                  </a:lnTo>
                  <a:lnTo>
                    <a:pt x="95938" y="121920"/>
                  </a:lnTo>
                  <a:lnTo>
                    <a:pt x="111055" y="88175"/>
                  </a:lnTo>
                  <a:lnTo>
                    <a:pt x="126255" y="57005"/>
                  </a:lnTo>
                  <a:lnTo>
                    <a:pt x="137802" y="23228"/>
                  </a:lnTo>
                  <a:lnTo>
                    <a:pt x="140616" y="602"/>
                  </a:lnTo>
                  <a:lnTo>
                    <a:pt x="139171" y="0"/>
                  </a:lnTo>
                  <a:lnTo>
                    <a:pt x="133332" y="3564"/>
                  </a:lnTo>
                  <a:lnTo>
                    <a:pt x="117326" y="22081"/>
                  </a:lnTo>
                  <a:lnTo>
                    <a:pt x="108542" y="47245"/>
                  </a:lnTo>
                  <a:lnTo>
                    <a:pt x="101992" y="78008"/>
                  </a:lnTo>
                  <a:lnTo>
                    <a:pt x="96435" y="107555"/>
                  </a:lnTo>
                  <a:lnTo>
                    <a:pt x="95553" y="134446"/>
                  </a:lnTo>
                  <a:lnTo>
                    <a:pt x="97806" y="159626"/>
                  </a:lnTo>
                  <a:lnTo>
                    <a:pt x="103537" y="194528"/>
                  </a:lnTo>
                  <a:lnTo>
                    <a:pt x="111056" y="219862"/>
                  </a:lnTo>
                  <a:lnTo>
                    <a:pt x="122986" y="236982"/>
                  </a:lnTo>
                  <a:lnTo>
                    <a:pt x="131959" y="244356"/>
                  </a:lnTo>
                  <a:lnTo>
                    <a:pt x="141239" y="248163"/>
                  </a:lnTo>
                  <a:lnTo>
                    <a:pt x="155330" y="2512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05" name="SMARTInkShape-Group1003"/>
          <p:cNvGrpSpPr/>
          <p:nvPr/>
        </p:nvGrpSpPr>
        <p:grpSpPr>
          <a:xfrm>
            <a:off x="4625230" y="100100"/>
            <a:ext cx="446834" cy="297700"/>
            <a:chOff x="4625230" y="100100"/>
            <a:chExt cx="446834" cy="297700"/>
          </a:xfrm>
        </p:grpSpPr>
        <p:sp>
          <p:nvSpPr>
            <p:cNvPr id="2539300" name="SMARTInkShape-4765"/>
            <p:cNvSpPr/>
            <p:nvPr/>
          </p:nvSpPr>
          <p:spPr bwMode="auto">
            <a:xfrm>
              <a:off x="4650581" y="164306"/>
              <a:ext cx="28568" cy="190101"/>
            </a:xfrm>
            <a:custGeom>
              <a:avLst/>
              <a:gdLst/>
              <a:ahLst/>
              <a:cxnLst/>
              <a:rect l="0" t="0" r="0" b="0"/>
              <a:pathLst>
                <a:path w="28568" h="190101">
                  <a:moveTo>
                    <a:pt x="0" y="0"/>
                  </a:moveTo>
                  <a:lnTo>
                    <a:pt x="0" y="13208"/>
                  </a:lnTo>
                  <a:lnTo>
                    <a:pt x="3792" y="17760"/>
                  </a:lnTo>
                  <a:lnTo>
                    <a:pt x="5655" y="24033"/>
                  </a:lnTo>
                  <a:lnTo>
                    <a:pt x="12651" y="52084"/>
                  </a:lnTo>
                  <a:lnTo>
                    <a:pt x="19462" y="86606"/>
                  </a:lnTo>
                  <a:lnTo>
                    <a:pt x="22965" y="114561"/>
                  </a:lnTo>
                  <a:lnTo>
                    <a:pt x="27467" y="148659"/>
                  </a:lnTo>
                  <a:lnTo>
                    <a:pt x="28478" y="182819"/>
                  </a:lnTo>
                  <a:lnTo>
                    <a:pt x="28556" y="190100"/>
                  </a:lnTo>
                  <a:lnTo>
                    <a:pt x="28567" y="188206"/>
                  </a:lnTo>
                  <a:lnTo>
                    <a:pt x="22920" y="168404"/>
                  </a:lnTo>
                  <a:lnTo>
                    <a:pt x="2143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01" name="SMARTInkShape-4766"/>
            <p:cNvSpPr/>
            <p:nvPr/>
          </p:nvSpPr>
          <p:spPr bwMode="auto">
            <a:xfrm>
              <a:off x="4625230" y="171885"/>
              <a:ext cx="190057" cy="225915"/>
            </a:xfrm>
            <a:custGeom>
              <a:avLst/>
              <a:gdLst/>
              <a:ahLst/>
              <a:cxnLst/>
              <a:rect l="0" t="0" r="0" b="0"/>
              <a:pathLst>
                <a:path w="190057" h="225915">
                  <a:moveTo>
                    <a:pt x="11064" y="13853"/>
                  </a:moveTo>
                  <a:lnTo>
                    <a:pt x="7272" y="17645"/>
                  </a:lnTo>
                  <a:lnTo>
                    <a:pt x="5409" y="21623"/>
                  </a:lnTo>
                  <a:lnTo>
                    <a:pt x="4913" y="23796"/>
                  </a:lnTo>
                  <a:lnTo>
                    <a:pt x="3788" y="25244"/>
                  </a:lnTo>
                  <a:lnTo>
                    <a:pt x="422" y="26853"/>
                  </a:lnTo>
                  <a:lnTo>
                    <a:pt x="0" y="28076"/>
                  </a:lnTo>
                  <a:lnTo>
                    <a:pt x="513" y="29685"/>
                  </a:lnTo>
                  <a:lnTo>
                    <a:pt x="1649" y="31551"/>
                  </a:lnTo>
                  <a:lnTo>
                    <a:pt x="3200" y="32795"/>
                  </a:lnTo>
                  <a:lnTo>
                    <a:pt x="7040" y="34178"/>
                  </a:lnTo>
                  <a:lnTo>
                    <a:pt x="30597" y="29036"/>
                  </a:lnTo>
                  <a:lnTo>
                    <a:pt x="39853" y="24305"/>
                  </a:lnTo>
                  <a:lnTo>
                    <a:pt x="50847" y="17704"/>
                  </a:lnTo>
                  <a:lnTo>
                    <a:pt x="85290" y="4521"/>
                  </a:lnTo>
                  <a:lnTo>
                    <a:pt x="120008" y="218"/>
                  </a:lnTo>
                  <a:lnTo>
                    <a:pt x="124175" y="0"/>
                  </a:lnTo>
                  <a:lnTo>
                    <a:pt x="130921" y="1875"/>
                  </a:lnTo>
                  <a:lnTo>
                    <a:pt x="133831" y="3486"/>
                  </a:lnTo>
                  <a:lnTo>
                    <a:pt x="134978" y="6942"/>
                  </a:lnTo>
                  <a:lnTo>
                    <a:pt x="132798" y="23182"/>
                  </a:lnTo>
                  <a:lnTo>
                    <a:pt x="129197" y="36255"/>
                  </a:lnTo>
                  <a:lnTo>
                    <a:pt x="104672" y="71130"/>
                  </a:lnTo>
                  <a:lnTo>
                    <a:pt x="87747" y="90355"/>
                  </a:lnTo>
                  <a:lnTo>
                    <a:pt x="64488" y="107281"/>
                  </a:lnTo>
                  <a:lnTo>
                    <a:pt x="48703" y="113287"/>
                  </a:lnTo>
                  <a:lnTo>
                    <a:pt x="48856" y="112686"/>
                  </a:lnTo>
                  <a:lnTo>
                    <a:pt x="51144" y="109901"/>
                  </a:lnTo>
                  <a:lnTo>
                    <a:pt x="83511" y="97057"/>
                  </a:lnTo>
                  <a:lnTo>
                    <a:pt x="116185" y="93347"/>
                  </a:lnTo>
                  <a:lnTo>
                    <a:pt x="146393" y="94731"/>
                  </a:lnTo>
                  <a:lnTo>
                    <a:pt x="160110" y="99011"/>
                  </a:lnTo>
                  <a:lnTo>
                    <a:pt x="186835" y="119180"/>
                  </a:lnTo>
                  <a:lnTo>
                    <a:pt x="189363" y="125346"/>
                  </a:lnTo>
                  <a:lnTo>
                    <a:pt x="190056" y="140663"/>
                  </a:lnTo>
                  <a:lnTo>
                    <a:pt x="182191" y="163345"/>
                  </a:lnTo>
                  <a:lnTo>
                    <a:pt x="158814" y="192342"/>
                  </a:lnTo>
                  <a:lnTo>
                    <a:pt x="126562" y="216767"/>
                  </a:lnTo>
                  <a:lnTo>
                    <a:pt x="106404" y="224788"/>
                  </a:lnTo>
                  <a:lnTo>
                    <a:pt x="100818" y="225914"/>
                  </a:lnTo>
                  <a:lnTo>
                    <a:pt x="96300" y="225077"/>
                  </a:lnTo>
                  <a:lnTo>
                    <a:pt x="89163" y="219913"/>
                  </a:lnTo>
                  <a:lnTo>
                    <a:pt x="85462" y="210210"/>
                  </a:lnTo>
                  <a:lnTo>
                    <a:pt x="82501" y="1924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02" name="SMARTInkShape-4767"/>
            <p:cNvSpPr/>
            <p:nvPr/>
          </p:nvSpPr>
          <p:spPr bwMode="auto">
            <a:xfrm>
              <a:off x="4865188" y="314325"/>
              <a:ext cx="13984" cy="46063"/>
            </a:xfrm>
            <a:custGeom>
              <a:avLst/>
              <a:gdLst/>
              <a:ahLst/>
              <a:cxnLst/>
              <a:rect l="0" t="0" r="0" b="0"/>
              <a:pathLst>
                <a:path w="13984" h="46063">
                  <a:moveTo>
                    <a:pt x="6850" y="21431"/>
                  </a:moveTo>
                  <a:lnTo>
                    <a:pt x="0" y="21431"/>
                  </a:lnTo>
                  <a:lnTo>
                    <a:pt x="3585" y="21431"/>
                  </a:lnTo>
                  <a:lnTo>
                    <a:pt x="7515" y="23548"/>
                  </a:lnTo>
                  <a:lnTo>
                    <a:pt x="9675" y="25224"/>
                  </a:lnTo>
                  <a:lnTo>
                    <a:pt x="12074" y="29202"/>
                  </a:lnTo>
                  <a:lnTo>
                    <a:pt x="13613" y="38224"/>
                  </a:lnTo>
                  <a:lnTo>
                    <a:pt x="13918" y="46062"/>
                  </a:lnTo>
                  <a:lnTo>
                    <a:pt x="13983" y="35856"/>
                  </a:lnTo>
                  <a:lnTo>
                    <a:pt x="68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03" name="SMARTInkShape-4768"/>
            <p:cNvSpPr/>
            <p:nvPr/>
          </p:nvSpPr>
          <p:spPr bwMode="auto">
            <a:xfrm>
              <a:off x="4936330" y="100100"/>
              <a:ext cx="80845" cy="234950"/>
            </a:xfrm>
            <a:custGeom>
              <a:avLst/>
              <a:gdLst/>
              <a:ahLst/>
              <a:cxnLst/>
              <a:rect l="0" t="0" r="0" b="0"/>
              <a:pathLst>
                <a:path w="80845" h="234950">
                  <a:moveTo>
                    <a:pt x="0" y="7056"/>
                  </a:moveTo>
                  <a:lnTo>
                    <a:pt x="0" y="0"/>
                  </a:lnTo>
                  <a:lnTo>
                    <a:pt x="0" y="3731"/>
                  </a:lnTo>
                  <a:lnTo>
                    <a:pt x="7277" y="37729"/>
                  </a:lnTo>
                  <a:lnTo>
                    <a:pt x="12652" y="63946"/>
                  </a:lnTo>
                  <a:lnTo>
                    <a:pt x="18478" y="97290"/>
                  </a:lnTo>
                  <a:lnTo>
                    <a:pt x="20119" y="123360"/>
                  </a:lnTo>
                  <a:lnTo>
                    <a:pt x="21043" y="157228"/>
                  </a:lnTo>
                  <a:lnTo>
                    <a:pt x="25110" y="187371"/>
                  </a:lnTo>
                  <a:lnTo>
                    <a:pt x="31340" y="212618"/>
                  </a:lnTo>
                  <a:lnTo>
                    <a:pt x="38007" y="223565"/>
                  </a:lnTo>
                  <a:lnTo>
                    <a:pt x="42007" y="227595"/>
                  </a:lnTo>
                  <a:lnTo>
                    <a:pt x="50685" y="232074"/>
                  </a:lnTo>
                  <a:lnTo>
                    <a:pt x="69191" y="234949"/>
                  </a:lnTo>
                  <a:lnTo>
                    <a:pt x="73115" y="233597"/>
                  </a:lnTo>
                  <a:lnTo>
                    <a:pt x="79593" y="227862"/>
                  </a:lnTo>
                  <a:lnTo>
                    <a:pt x="80844" y="223316"/>
                  </a:lnTo>
                  <a:lnTo>
                    <a:pt x="79037" y="188317"/>
                  </a:lnTo>
                  <a:lnTo>
                    <a:pt x="78583" y="171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04" name="SMARTInkShape-4769"/>
            <p:cNvSpPr/>
            <p:nvPr/>
          </p:nvSpPr>
          <p:spPr bwMode="auto">
            <a:xfrm>
              <a:off x="4864894" y="164306"/>
              <a:ext cx="207170" cy="57151"/>
            </a:xfrm>
            <a:custGeom>
              <a:avLst/>
              <a:gdLst/>
              <a:ahLst/>
              <a:cxnLst/>
              <a:rect l="0" t="0" r="0" b="0"/>
              <a:pathLst>
                <a:path w="207170" h="57151">
                  <a:moveTo>
                    <a:pt x="0" y="57150"/>
                  </a:moveTo>
                  <a:lnTo>
                    <a:pt x="3792" y="49566"/>
                  </a:lnTo>
                  <a:lnTo>
                    <a:pt x="9887" y="43725"/>
                  </a:lnTo>
                  <a:lnTo>
                    <a:pt x="19475" y="38484"/>
                  </a:lnTo>
                  <a:lnTo>
                    <a:pt x="53618" y="28651"/>
                  </a:lnTo>
                  <a:lnTo>
                    <a:pt x="88912" y="19337"/>
                  </a:lnTo>
                  <a:lnTo>
                    <a:pt x="114922" y="12563"/>
                  </a:lnTo>
                  <a:lnTo>
                    <a:pt x="139712" y="9553"/>
                  </a:lnTo>
                  <a:lnTo>
                    <a:pt x="172188" y="4065"/>
                  </a:lnTo>
                  <a:lnTo>
                    <a:pt x="2071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306" name="SMARTInkShape-4770"/>
          <p:cNvSpPr/>
          <p:nvPr/>
        </p:nvSpPr>
        <p:spPr bwMode="auto">
          <a:xfrm>
            <a:off x="5836447" y="885825"/>
            <a:ext cx="340357" cy="63792"/>
          </a:xfrm>
          <a:custGeom>
            <a:avLst/>
            <a:gdLst/>
            <a:ahLst/>
            <a:cxnLst/>
            <a:rect l="0" t="0" r="0" b="0"/>
            <a:pathLst>
              <a:path w="340357" h="63792">
                <a:moveTo>
                  <a:pt x="57148" y="0"/>
                </a:moveTo>
                <a:lnTo>
                  <a:pt x="33298" y="23849"/>
                </a:lnTo>
                <a:lnTo>
                  <a:pt x="26439" y="26475"/>
                </a:lnTo>
                <a:lnTo>
                  <a:pt x="18892" y="28435"/>
                </a:lnTo>
                <a:lnTo>
                  <a:pt x="7581" y="36162"/>
                </a:lnTo>
                <a:lnTo>
                  <a:pt x="1495" y="41539"/>
                </a:lnTo>
                <a:lnTo>
                  <a:pt x="663" y="44391"/>
                </a:lnTo>
                <a:lnTo>
                  <a:pt x="293" y="46717"/>
                </a:lnTo>
                <a:lnTo>
                  <a:pt x="0" y="39128"/>
                </a:lnTo>
                <a:lnTo>
                  <a:pt x="793" y="38786"/>
                </a:lnTo>
                <a:lnTo>
                  <a:pt x="6495" y="41302"/>
                </a:lnTo>
                <a:lnTo>
                  <a:pt x="13732" y="42169"/>
                </a:lnTo>
                <a:lnTo>
                  <a:pt x="44430" y="36651"/>
                </a:lnTo>
                <a:lnTo>
                  <a:pt x="72341" y="35995"/>
                </a:lnTo>
                <a:lnTo>
                  <a:pt x="96444" y="33725"/>
                </a:lnTo>
                <a:lnTo>
                  <a:pt x="123825" y="30864"/>
                </a:lnTo>
                <a:lnTo>
                  <a:pt x="154514" y="29592"/>
                </a:lnTo>
                <a:lnTo>
                  <a:pt x="184559" y="26910"/>
                </a:lnTo>
                <a:lnTo>
                  <a:pt x="213787" y="23866"/>
                </a:lnTo>
                <a:lnTo>
                  <a:pt x="242652" y="22514"/>
                </a:lnTo>
                <a:lnTo>
                  <a:pt x="271356" y="24029"/>
                </a:lnTo>
                <a:lnTo>
                  <a:pt x="297607" y="26555"/>
                </a:lnTo>
                <a:lnTo>
                  <a:pt x="329629" y="30293"/>
                </a:lnTo>
                <a:lnTo>
                  <a:pt x="337000" y="34101"/>
                </a:lnTo>
                <a:lnTo>
                  <a:pt x="340276" y="38439"/>
                </a:lnTo>
                <a:lnTo>
                  <a:pt x="340356" y="41501"/>
                </a:lnTo>
                <a:lnTo>
                  <a:pt x="338328" y="49137"/>
                </a:lnTo>
                <a:lnTo>
                  <a:pt x="332664" y="55705"/>
                </a:lnTo>
                <a:lnTo>
                  <a:pt x="324855" y="60477"/>
                </a:lnTo>
                <a:lnTo>
                  <a:pt x="306027" y="63791"/>
                </a:lnTo>
                <a:lnTo>
                  <a:pt x="304823" y="63165"/>
                </a:lnTo>
                <a:lnTo>
                  <a:pt x="304815" y="61954"/>
                </a:lnTo>
                <a:lnTo>
                  <a:pt x="305603" y="60352"/>
                </a:lnTo>
                <a:lnTo>
                  <a:pt x="308454" y="41467"/>
                </a:lnTo>
                <a:lnTo>
                  <a:pt x="321466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307" name="SMARTInkShape-4771"/>
          <p:cNvSpPr/>
          <p:nvPr/>
        </p:nvSpPr>
        <p:spPr bwMode="auto">
          <a:xfrm>
            <a:off x="4729457" y="900113"/>
            <a:ext cx="921224" cy="35633"/>
          </a:xfrm>
          <a:custGeom>
            <a:avLst/>
            <a:gdLst/>
            <a:ahLst/>
            <a:cxnLst/>
            <a:rect l="0" t="0" r="0" b="0"/>
            <a:pathLst>
              <a:path w="921224" h="35633">
                <a:moveTo>
                  <a:pt x="6849" y="28575"/>
                </a:moveTo>
                <a:lnTo>
                  <a:pt x="6849" y="21725"/>
                </a:lnTo>
                <a:lnTo>
                  <a:pt x="0" y="28288"/>
                </a:lnTo>
                <a:lnTo>
                  <a:pt x="5882" y="34700"/>
                </a:lnTo>
                <a:lnTo>
                  <a:pt x="12915" y="35629"/>
                </a:lnTo>
                <a:lnTo>
                  <a:pt x="13274" y="34865"/>
                </a:lnTo>
                <a:lnTo>
                  <a:pt x="13898" y="29560"/>
                </a:lnTo>
                <a:lnTo>
                  <a:pt x="16068" y="29012"/>
                </a:lnTo>
                <a:lnTo>
                  <a:pt x="23928" y="28661"/>
                </a:lnTo>
                <a:lnTo>
                  <a:pt x="28463" y="30730"/>
                </a:lnTo>
                <a:lnTo>
                  <a:pt x="34049" y="34733"/>
                </a:lnTo>
                <a:lnTo>
                  <a:pt x="55190" y="35632"/>
                </a:lnTo>
                <a:lnTo>
                  <a:pt x="89263" y="29560"/>
                </a:lnTo>
                <a:lnTo>
                  <a:pt x="121654" y="28704"/>
                </a:lnTo>
                <a:lnTo>
                  <a:pt x="156141" y="28592"/>
                </a:lnTo>
                <a:lnTo>
                  <a:pt x="187551" y="28576"/>
                </a:lnTo>
                <a:lnTo>
                  <a:pt x="220491" y="28575"/>
                </a:lnTo>
                <a:lnTo>
                  <a:pt x="232253" y="27781"/>
                </a:lnTo>
                <a:lnTo>
                  <a:pt x="252163" y="22920"/>
                </a:lnTo>
                <a:lnTo>
                  <a:pt x="263515" y="22887"/>
                </a:lnTo>
                <a:lnTo>
                  <a:pt x="275162" y="25743"/>
                </a:lnTo>
                <a:lnTo>
                  <a:pt x="306981" y="21753"/>
                </a:lnTo>
                <a:lnTo>
                  <a:pt x="330712" y="22267"/>
                </a:lnTo>
                <a:lnTo>
                  <a:pt x="364185" y="27916"/>
                </a:lnTo>
                <a:lnTo>
                  <a:pt x="395591" y="27723"/>
                </a:lnTo>
                <a:lnTo>
                  <a:pt x="430826" y="22088"/>
                </a:lnTo>
                <a:lnTo>
                  <a:pt x="465709" y="20695"/>
                </a:lnTo>
                <a:lnTo>
                  <a:pt x="494071" y="14732"/>
                </a:lnTo>
                <a:lnTo>
                  <a:pt x="516103" y="14313"/>
                </a:lnTo>
                <a:lnTo>
                  <a:pt x="521051" y="12182"/>
                </a:lnTo>
                <a:lnTo>
                  <a:pt x="523482" y="10502"/>
                </a:lnTo>
                <a:lnTo>
                  <a:pt x="534488" y="8139"/>
                </a:lnTo>
                <a:lnTo>
                  <a:pt x="551635" y="11456"/>
                </a:lnTo>
                <a:lnTo>
                  <a:pt x="587284" y="7286"/>
                </a:lnTo>
                <a:lnTo>
                  <a:pt x="597312" y="6392"/>
                </a:lnTo>
                <a:lnTo>
                  <a:pt x="615340" y="998"/>
                </a:lnTo>
                <a:lnTo>
                  <a:pt x="649929" y="38"/>
                </a:lnTo>
                <a:lnTo>
                  <a:pt x="682983" y="1"/>
                </a:lnTo>
                <a:lnTo>
                  <a:pt x="715138" y="0"/>
                </a:lnTo>
                <a:lnTo>
                  <a:pt x="730635" y="793"/>
                </a:lnTo>
                <a:lnTo>
                  <a:pt x="739536" y="5703"/>
                </a:lnTo>
                <a:lnTo>
                  <a:pt x="755876" y="16792"/>
                </a:lnTo>
                <a:lnTo>
                  <a:pt x="765446" y="20056"/>
                </a:lnTo>
                <a:lnTo>
                  <a:pt x="773309" y="21024"/>
                </a:lnTo>
                <a:lnTo>
                  <a:pt x="778240" y="19133"/>
                </a:lnTo>
                <a:lnTo>
                  <a:pt x="783077" y="16441"/>
                </a:lnTo>
                <a:lnTo>
                  <a:pt x="792649" y="14712"/>
                </a:lnTo>
                <a:lnTo>
                  <a:pt x="824559" y="14292"/>
                </a:lnTo>
                <a:lnTo>
                  <a:pt x="859224" y="14287"/>
                </a:lnTo>
                <a:lnTo>
                  <a:pt x="860849" y="13493"/>
                </a:lnTo>
                <a:lnTo>
                  <a:pt x="861933" y="12170"/>
                </a:lnTo>
                <a:lnTo>
                  <a:pt x="862654" y="10495"/>
                </a:lnTo>
                <a:lnTo>
                  <a:pt x="863930" y="9378"/>
                </a:lnTo>
                <a:lnTo>
                  <a:pt x="870123" y="7438"/>
                </a:lnTo>
                <a:lnTo>
                  <a:pt x="878867" y="12836"/>
                </a:lnTo>
                <a:lnTo>
                  <a:pt x="891291" y="14202"/>
                </a:lnTo>
                <a:lnTo>
                  <a:pt x="896057" y="10470"/>
                </a:lnTo>
                <a:lnTo>
                  <a:pt x="898104" y="10155"/>
                </a:lnTo>
                <a:lnTo>
                  <a:pt x="913976" y="14149"/>
                </a:lnTo>
                <a:lnTo>
                  <a:pt x="917948" y="14246"/>
                </a:lnTo>
                <a:lnTo>
                  <a:pt x="914767" y="14282"/>
                </a:lnTo>
                <a:lnTo>
                  <a:pt x="914302" y="10493"/>
                </a:lnTo>
                <a:lnTo>
                  <a:pt x="913444" y="10170"/>
                </a:lnTo>
                <a:lnTo>
                  <a:pt x="907261" y="14080"/>
                </a:lnTo>
                <a:lnTo>
                  <a:pt x="920231" y="14287"/>
                </a:lnTo>
                <a:lnTo>
                  <a:pt x="920571" y="13493"/>
                </a:lnTo>
                <a:lnTo>
                  <a:pt x="921223" y="7438"/>
                </a:lnTo>
                <a:lnTo>
                  <a:pt x="915096" y="7169"/>
                </a:lnTo>
                <a:lnTo>
                  <a:pt x="908042" y="13296"/>
                </a:lnTo>
                <a:lnTo>
                  <a:pt x="903489" y="13994"/>
                </a:lnTo>
                <a:lnTo>
                  <a:pt x="885531" y="142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39308" name="SMARTInkShape-4772"/>
          <p:cNvSpPr/>
          <p:nvPr/>
        </p:nvSpPr>
        <p:spPr bwMode="auto">
          <a:xfrm>
            <a:off x="728663" y="235744"/>
            <a:ext cx="1" cy="21432"/>
          </a:xfrm>
          <a:custGeom>
            <a:avLst/>
            <a:gdLst/>
            <a:ahLst/>
            <a:cxnLst/>
            <a:rect l="0" t="0" r="0" b="0"/>
            <a:pathLst>
              <a:path w="1" h="21432">
                <a:moveTo>
                  <a:pt x="0" y="0"/>
                </a:moveTo>
                <a:lnTo>
                  <a:pt x="0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314" name="SMARTInkShape-Group1007"/>
          <p:cNvGrpSpPr/>
          <p:nvPr/>
        </p:nvGrpSpPr>
        <p:grpSpPr>
          <a:xfrm>
            <a:off x="1958380" y="5693684"/>
            <a:ext cx="1342034" cy="690367"/>
            <a:chOff x="1958380" y="5693684"/>
            <a:chExt cx="1342034" cy="690367"/>
          </a:xfrm>
        </p:grpSpPr>
        <p:sp>
          <p:nvSpPr>
            <p:cNvPr id="2539309" name="SMARTInkShape-4773"/>
            <p:cNvSpPr/>
            <p:nvPr/>
          </p:nvSpPr>
          <p:spPr bwMode="auto">
            <a:xfrm>
              <a:off x="1958380" y="6027984"/>
              <a:ext cx="360958" cy="356067"/>
            </a:xfrm>
            <a:custGeom>
              <a:avLst/>
              <a:gdLst/>
              <a:ahLst/>
              <a:cxnLst/>
              <a:rect l="0" t="0" r="0" b="0"/>
              <a:pathLst>
                <a:path w="360958" h="356067">
                  <a:moveTo>
                    <a:pt x="6151" y="58491"/>
                  </a:moveTo>
                  <a:lnTo>
                    <a:pt x="6151" y="86761"/>
                  </a:lnTo>
                  <a:lnTo>
                    <a:pt x="2359" y="86975"/>
                  </a:lnTo>
                  <a:lnTo>
                    <a:pt x="1242" y="86212"/>
                  </a:lnTo>
                  <a:lnTo>
                    <a:pt x="497" y="84909"/>
                  </a:lnTo>
                  <a:lnTo>
                    <a:pt x="0" y="83247"/>
                  </a:lnTo>
                  <a:lnTo>
                    <a:pt x="463" y="82138"/>
                  </a:lnTo>
                  <a:lnTo>
                    <a:pt x="1565" y="81400"/>
                  </a:lnTo>
                  <a:lnTo>
                    <a:pt x="3094" y="80907"/>
                  </a:lnTo>
                  <a:lnTo>
                    <a:pt x="4113" y="81373"/>
                  </a:lnTo>
                  <a:lnTo>
                    <a:pt x="4792" y="82477"/>
                  </a:lnTo>
                  <a:lnTo>
                    <a:pt x="19807" y="118061"/>
                  </a:lnTo>
                  <a:lnTo>
                    <a:pt x="32863" y="150401"/>
                  </a:lnTo>
                  <a:lnTo>
                    <a:pt x="44217" y="177657"/>
                  </a:lnTo>
                  <a:lnTo>
                    <a:pt x="56407" y="207497"/>
                  </a:lnTo>
                  <a:lnTo>
                    <a:pt x="67116" y="236635"/>
                  </a:lnTo>
                  <a:lnTo>
                    <a:pt x="79284" y="265461"/>
                  </a:lnTo>
                  <a:lnTo>
                    <a:pt x="91836" y="292558"/>
                  </a:lnTo>
                  <a:lnTo>
                    <a:pt x="107034" y="324077"/>
                  </a:lnTo>
                  <a:lnTo>
                    <a:pt x="118528" y="351267"/>
                  </a:lnTo>
                  <a:lnTo>
                    <a:pt x="118375" y="352100"/>
                  </a:lnTo>
                  <a:lnTo>
                    <a:pt x="116089" y="348792"/>
                  </a:lnTo>
                  <a:lnTo>
                    <a:pt x="101669" y="317294"/>
                  </a:lnTo>
                  <a:lnTo>
                    <a:pt x="83401" y="283340"/>
                  </a:lnTo>
                  <a:lnTo>
                    <a:pt x="69853" y="256849"/>
                  </a:lnTo>
                  <a:lnTo>
                    <a:pt x="55894" y="229200"/>
                  </a:lnTo>
                  <a:lnTo>
                    <a:pt x="43870" y="201037"/>
                  </a:lnTo>
                  <a:lnTo>
                    <a:pt x="33234" y="172644"/>
                  </a:lnTo>
                  <a:lnTo>
                    <a:pt x="23215" y="144151"/>
                  </a:lnTo>
                  <a:lnTo>
                    <a:pt x="15587" y="117728"/>
                  </a:lnTo>
                  <a:lnTo>
                    <a:pt x="6830" y="84774"/>
                  </a:lnTo>
                  <a:lnTo>
                    <a:pt x="553" y="59890"/>
                  </a:lnTo>
                  <a:lnTo>
                    <a:pt x="831" y="57043"/>
                  </a:lnTo>
                  <a:lnTo>
                    <a:pt x="1811" y="55144"/>
                  </a:lnTo>
                  <a:lnTo>
                    <a:pt x="3258" y="53878"/>
                  </a:lnTo>
                  <a:lnTo>
                    <a:pt x="5016" y="53828"/>
                  </a:lnTo>
                  <a:lnTo>
                    <a:pt x="9086" y="55890"/>
                  </a:lnTo>
                  <a:lnTo>
                    <a:pt x="29573" y="76674"/>
                  </a:lnTo>
                  <a:lnTo>
                    <a:pt x="49604" y="107887"/>
                  </a:lnTo>
                  <a:lnTo>
                    <a:pt x="63563" y="136272"/>
                  </a:lnTo>
                  <a:lnTo>
                    <a:pt x="79822" y="167408"/>
                  </a:lnTo>
                  <a:lnTo>
                    <a:pt x="97631" y="199767"/>
                  </a:lnTo>
                  <a:lnTo>
                    <a:pt x="116130" y="232670"/>
                  </a:lnTo>
                  <a:lnTo>
                    <a:pt x="132818" y="263698"/>
                  </a:lnTo>
                  <a:lnTo>
                    <a:pt x="148173" y="291775"/>
                  </a:lnTo>
                  <a:lnTo>
                    <a:pt x="169411" y="323845"/>
                  </a:lnTo>
                  <a:lnTo>
                    <a:pt x="192408" y="351237"/>
                  </a:lnTo>
                  <a:lnTo>
                    <a:pt x="194616" y="352080"/>
                  </a:lnTo>
                  <a:lnTo>
                    <a:pt x="196088" y="351055"/>
                  </a:lnTo>
                  <a:lnTo>
                    <a:pt x="197069" y="348783"/>
                  </a:lnTo>
                  <a:lnTo>
                    <a:pt x="196043" y="342026"/>
                  </a:lnTo>
                  <a:lnTo>
                    <a:pt x="188917" y="313376"/>
                  </a:lnTo>
                  <a:lnTo>
                    <a:pt x="182366" y="290042"/>
                  </a:lnTo>
                  <a:lnTo>
                    <a:pt x="173369" y="263003"/>
                  </a:lnTo>
                  <a:lnTo>
                    <a:pt x="161433" y="232464"/>
                  </a:lnTo>
                  <a:lnTo>
                    <a:pt x="150307" y="198254"/>
                  </a:lnTo>
                  <a:lnTo>
                    <a:pt x="139277" y="162677"/>
                  </a:lnTo>
                  <a:lnTo>
                    <a:pt x="126437" y="128344"/>
                  </a:lnTo>
                  <a:lnTo>
                    <a:pt x="117026" y="96681"/>
                  </a:lnTo>
                  <a:lnTo>
                    <a:pt x="109404" y="68321"/>
                  </a:lnTo>
                  <a:lnTo>
                    <a:pt x="97775" y="35298"/>
                  </a:lnTo>
                  <a:lnTo>
                    <a:pt x="94418" y="11667"/>
                  </a:lnTo>
                  <a:lnTo>
                    <a:pt x="96445" y="2491"/>
                  </a:lnTo>
                  <a:lnTo>
                    <a:pt x="98097" y="520"/>
                  </a:lnTo>
                  <a:lnTo>
                    <a:pt x="99992" y="0"/>
                  </a:lnTo>
                  <a:lnTo>
                    <a:pt x="102049" y="447"/>
                  </a:lnTo>
                  <a:lnTo>
                    <a:pt x="112529" y="12453"/>
                  </a:lnTo>
                  <a:lnTo>
                    <a:pt x="129481" y="38677"/>
                  </a:lnTo>
                  <a:lnTo>
                    <a:pt x="144837" y="62385"/>
                  </a:lnTo>
                  <a:lnTo>
                    <a:pt x="163040" y="89590"/>
                  </a:lnTo>
                  <a:lnTo>
                    <a:pt x="184359" y="120202"/>
                  </a:lnTo>
                  <a:lnTo>
                    <a:pt x="207063" y="152329"/>
                  </a:lnTo>
                  <a:lnTo>
                    <a:pt x="230383" y="185922"/>
                  </a:lnTo>
                  <a:lnTo>
                    <a:pt x="242158" y="203770"/>
                  </a:lnTo>
                  <a:lnTo>
                    <a:pt x="265030" y="238947"/>
                  </a:lnTo>
                  <a:lnTo>
                    <a:pt x="285780" y="270456"/>
                  </a:lnTo>
                  <a:lnTo>
                    <a:pt x="305585" y="296102"/>
                  </a:lnTo>
                  <a:lnTo>
                    <a:pt x="332468" y="326273"/>
                  </a:lnTo>
                  <a:lnTo>
                    <a:pt x="360957" y="356066"/>
                  </a:lnTo>
                  <a:lnTo>
                    <a:pt x="320476" y="3156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10" name="SMARTInkShape-4774"/>
            <p:cNvSpPr/>
            <p:nvPr/>
          </p:nvSpPr>
          <p:spPr bwMode="auto">
            <a:xfrm>
              <a:off x="2336388" y="5993605"/>
              <a:ext cx="328232" cy="163316"/>
            </a:xfrm>
            <a:custGeom>
              <a:avLst/>
              <a:gdLst/>
              <a:ahLst/>
              <a:cxnLst/>
              <a:rect l="0" t="0" r="0" b="0"/>
              <a:pathLst>
                <a:path w="328232" h="163316">
                  <a:moveTo>
                    <a:pt x="13906" y="157165"/>
                  </a:moveTo>
                  <a:lnTo>
                    <a:pt x="10113" y="160956"/>
                  </a:lnTo>
                  <a:lnTo>
                    <a:pt x="6135" y="162818"/>
                  </a:lnTo>
                  <a:lnTo>
                    <a:pt x="3963" y="163315"/>
                  </a:lnTo>
                  <a:lnTo>
                    <a:pt x="2515" y="162853"/>
                  </a:lnTo>
                  <a:lnTo>
                    <a:pt x="1549" y="161750"/>
                  </a:lnTo>
                  <a:lnTo>
                    <a:pt x="0" y="158070"/>
                  </a:lnTo>
                  <a:lnTo>
                    <a:pt x="3523" y="153640"/>
                  </a:lnTo>
                  <a:lnTo>
                    <a:pt x="7439" y="151628"/>
                  </a:lnTo>
                  <a:lnTo>
                    <a:pt x="36651" y="144507"/>
                  </a:lnTo>
                  <a:lnTo>
                    <a:pt x="50209" y="142014"/>
                  </a:lnTo>
                  <a:lnTo>
                    <a:pt x="82548" y="127478"/>
                  </a:lnTo>
                  <a:lnTo>
                    <a:pt x="115207" y="113972"/>
                  </a:lnTo>
                  <a:lnTo>
                    <a:pt x="147902" y="99916"/>
                  </a:lnTo>
                  <a:lnTo>
                    <a:pt x="179815" y="85697"/>
                  </a:lnTo>
                  <a:lnTo>
                    <a:pt x="212289" y="71430"/>
                  </a:lnTo>
                  <a:lnTo>
                    <a:pt x="247914" y="56178"/>
                  </a:lnTo>
                  <a:lnTo>
                    <a:pt x="283023" y="40932"/>
                  </a:lnTo>
                  <a:lnTo>
                    <a:pt x="317674" y="16080"/>
                  </a:lnTo>
                  <a:lnTo>
                    <a:pt x="3282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11" name="SMARTInkShape-4775"/>
            <p:cNvSpPr/>
            <p:nvPr/>
          </p:nvSpPr>
          <p:spPr bwMode="auto">
            <a:xfrm>
              <a:off x="2500607" y="5894115"/>
              <a:ext cx="298860" cy="191939"/>
            </a:xfrm>
            <a:custGeom>
              <a:avLst/>
              <a:gdLst/>
              <a:ahLst/>
              <a:cxnLst/>
              <a:rect l="0" t="0" r="0" b="0"/>
              <a:pathLst>
                <a:path w="298860" h="191939">
                  <a:moveTo>
                    <a:pt x="6849" y="78060"/>
                  </a:moveTo>
                  <a:lnTo>
                    <a:pt x="3057" y="78060"/>
                  </a:lnTo>
                  <a:lnTo>
                    <a:pt x="1940" y="77266"/>
                  </a:lnTo>
                  <a:lnTo>
                    <a:pt x="1195" y="75943"/>
                  </a:lnTo>
                  <a:lnTo>
                    <a:pt x="0" y="68117"/>
                  </a:lnTo>
                  <a:lnTo>
                    <a:pt x="1953" y="63587"/>
                  </a:lnTo>
                  <a:lnTo>
                    <a:pt x="14190" y="45235"/>
                  </a:lnTo>
                  <a:lnTo>
                    <a:pt x="19637" y="34896"/>
                  </a:lnTo>
                  <a:lnTo>
                    <a:pt x="49903" y="8373"/>
                  </a:lnTo>
                  <a:lnTo>
                    <a:pt x="60115" y="3432"/>
                  </a:lnTo>
                  <a:lnTo>
                    <a:pt x="93004" y="0"/>
                  </a:lnTo>
                  <a:lnTo>
                    <a:pt x="126937" y="5285"/>
                  </a:lnTo>
                  <a:lnTo>
                    <a:pt x="154791" y="11694"/>
                  </a:lnTo>
                  <a:lnTo>
                    <a:pt x="183152" y="19414"/>
                  </a:lnTo>
                  <a:lnTo>
                    <a:pt x="211663" y="30609"/>
                  </a:lnTo>
                  <a:lnTo>
                    <a:pt x="239426" y="40100"/>
                  </a:lnTo>
                  <a:lnTo>
                    <a:pt x="262292" y="53407"/>
                  </a:lnTo>
                  <a:lnTo>
                    <a:pt x="289676" y="85720"/>
                  </a:lnTo>
                  <a:lnTo>
                    <a:pt x="295269" y="99721"/>
                  </a:lnTo>
                  <a:lnTo>
                    <a:pt x="298859" y="124319"/>
                  </a:lnTo>
                  <a:lnTo>
                    <a:pt x="295689" y="139568"/>
                  </a:lnTo>
                  <a:lnTo>
                    <a:pt x="285235" y="161615"/>
                  </a:lnTo>
                  <a:lnTo>
                    <a:pt x="279801" y="167583"/>
                  </a:lnTo>
                  <a:lnTo>
                    <a:pt x="262623" y="180327"/>
                  </a:lnTo>
                  <a:lnTo>
                    <a:pt x="259433" y="185160"/>
                  </a:lnTo>
                  <a:lnTo>
                    <a:pt x="257030" y="191938"/>
                  </a:lnTo>
                  <a:lnTo>
                    <a:pt x="264024" y="1780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12" name="SMARTInkShape-4776"/>
            <p:cNvSpPr/>
            <p:nvPr/>
          </p:nvSpPr>
          <p:spPr bwMode="auto">
            <a:xfrm>
              <a:off x="2972818" y="5693684"/>
              <a:ext cx="327596" cy="389297"/>
            </a:xfrm>
            <a:custGeom>
              <a:avLst/>
              <a:gdLst/>
              <a:ahLst/>
              <a:cxnLst/>
              <a:rect l="0" t="0" r="0" b="0"/>
              <a:pathLst>
                <a:path w="327596" h="389297">
                  <a:moveTo>
                    <a:pt x="149001" y="21316"/>
                  </a:moveTo>
                  <a:lnTo>
                    <a:pt x="145208" y="21316"/>
                  </a:lnTo>
                  <a:lnTo>
                    <a:pt x="144091" y="20522"/>
                  </a:lnTo>
                  <a:lnTo>
                    <a:pt x="143346" y="19199"/>
                  </a:lnTo>
                  <a:lnTo>
                    <a:pt x="142850" y="17524"/>
                  </a:lnTo>
                  <a:lnTo>
                    <a:pt x="141725" y="16406"/>
                  </a:lnTo>
                  <a:lnTo>
                    <a:pt x="138359" y="15164"/>
                  </a:lnTo>
                  <a:lnTo>
                    <a:pt x="137144" y="14040"/>
                  </a:lnTo>
                  <a:lnTo>
                    <a:pt x="131241" y="4316"/>
                  </a:lnTo>
                  <a:lnTo>
                    <a:pt x="127085" y="1854"/>
                  </a:lnTo>
                  <a:lnTo>
                    <a:pt x="117949" y="274"/>
                  </a:lnTo>
                  <a:lnTo>
                    <a:pt x="110872" y="0"/>
                  </a:lnTo>
                  <a:lnTo>
                    <a:pt x="106126" y="2053"/>
                  </a:lnTo>
                  <a:lnTo>
                    <a:pt x="93437" y="11283"/>
                  </a:lnTo>
                  <a:lnTo>
                    <a:pt x="81385" y="14904"/>
                  </a:lnTo>
                  <a:lnTo>
                    <a:pt x="54462" y="33558"/>
                  </a:lnTo>
                  <a:lnTo>
                    <a:pt x="31650" y="65357"/>
                  </a:lnTo>
                  <a:lnTo>
                    <a:pt x="12211" y="100052"/>
                  </a:lnTo>
                  <a:lnTo>
                    <a:pt x="2418" y="134206"/>
                  </a:lnTo>
                  <a:lnTo>
                    <a:pt x="0" y="162891"/>
                  </a:lnTo>
                  <a:lnTo>
                    <a:pt x="871" y="196174"/>
                  </a:lnTo>
                  <a:lnTo>
                    <a:pt x="6701" y="219416"/>
                  </a:lnTo>
                  <a:lnTo>
                    <a:pt x="14583" y="245091"/>
                  </a:lnTo>
                  <a:lnTo>
                    <a:pt x="23379" y="271584"/>
                  </a:lnTo>
                  <a:lnTo>
                    <a:pt x="32579" y="296588"/>
                  </a:lnTo>
                  <a:lnTo>
                    <a:pt x="46193" y="320929"/>
                  </a:lnTo>
                  <a:lnTo>
                    <a:pt x="71708" y="352713"/>
                  </a:lnTo>
                  <a:lnTo>
                    <a:pt x="99376" y="375095"/>
                  </a:lnTo>
                  <a:lnTo>
                    <a:pt x="118214" y="384926"/>
                  </a:lnTo>
                  <a:lnTo>
                    <a:pt x="137170" y="389296"/>
                  </a:lnTo>
                  <a:lnTo>
                    <a:pt x="156178" y="387004"/>
                  </a:lnTo>
                  <a:lnTo>
                    <a:pt x="184729" y="376789"/>
                  </a:lnTo>
                  <a:lnTo>
                    <a:pt x="213297" y="361591"/>
                  </a:lnTo>
                  <a:lnTo>
                    <a:pt x="239754" y="339890"/>
                  </a:lnTo>
                  <a:lnTo>
                    <a:pt x="270027" y="307905"/>
                  </a:lnTo>
                  <a:lnTo>
                    <a:pt x="298337" y="273574"/>
                  </a:lnTo>
                  <a:lnTo>
                    <a:pt x="324114" y="239038"/>
                  </a:lnTo>
                  <a:lnTo>
                    <a:pt x="327595" y="2284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13" name="SMARTInkShape-4777"/>
            <p:cNvSpPr/>
            <p:nvPr/>
          </p:nvSpPr>
          <p:spPr bwMode="auto">
            <a:xfrm>
              <a:off x="3050381" y="5822155"/>
              <a:ext cx="135733" cy="92454"/>
            </a:xfrm>
            <a:custGeom>
              <a:avLst/>
              <a:gdLst/>
              <a:ahLst/>
              <a:cxnLst/>
              <a:rect l="0" t="0" r="0" b="0"/>
              <a:pathLst>
                <a:path w="135733" h="92454">
                  <a:moveTo>
                    <a:pt x="0" y="57150"/>
                  </a:moveTo>
                  <a:lnTo>
                    <a:pt x="3793" y="57150"/>
                  </a:lnTo>
                  <a:lnTo>
                    <a:pt x="4910" y="57945"/>
                  </a:lnTo>
                  <a:lnTo>
                    <a:pt x="5655" y="59268"/>
                  </a:lnTo>
                  <a:lnTo>
                    <a:pt x="6151" y="60943"/>
                  </a:lnTo>
                  <a:lnTo>
                    <a:pt x="12668" y="71624"/>
                  </a:lnTo>
                  <a:lnTo>
                    <a:pt x="14868" y="83369"/>
                  </a:lnTo>
                  <a:lnTo>
                    <a:pt x="17985" y="88118"/>
                  </a:lnTo>
                  <a:lnTo>
                    <a:pt x="22017" y="90758"/>
                  </a:lnTo>
                  <a:lnTo>
                    <a:pt x="31072" y="92453"/>
                  </a:lnTo>
                  <a:lnTo>
                    <a:pt x="35771" y="90568"/>
                  </a:lnTo>
                  <a:lnTo>
                    <a:pt x="38135" y="88954"/>
                  </a:lnTo>
                  <a:lnTo>
                    <a:pt x="55565" y="54269"/>
                  </a:lnTo>
                  <a:lnTo>
                    <a:pt x="76618" y="24845"/>
                  </a:lnTo>
                  <a:lnTo>
                    <a:pt x="100068" y="7909"/>
                  </a:lnTo>
                  <a:lnTo>
                    <a:pt x="112200" y="2344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17" name="SMARTInkShape-Group1008"/>
          <p:cNvGrpSpPr/>
          <p:nvPr/>
        </p:nvGrpSpPr>
        <p:grpSpPr>
          <a:xfrm>
            <a:off x="1285875" y="365739"/>
            <a:ext cx="526602" cy="283918"/>
            <a:chOff x="1285875" y="365739"/>
            <a:chExt cx="526602" cy="283918"/>
          </a:xfrm>
        </p:grpSpPr>
        <p:sp>
          <p:nvSpPr>
            <p:cNvPr id="2539315" name="SMARTInkShape-4778"/>
            <p:cNvSpPr/>
            <p:nvPr/>
          </p:nvSpPr>
          <p:spPr bwMode="auto">
            <a:xfrm>
              <a:off x="1285875" y="421481"/>
              <a:ext cx="485776" cy="228176"/>
            </a:xfrm>
            <a:custGeom>
              <a:avLst/>
              <a:gdLst/>
              <a:ahLst/>
              <a:cxnLst/>
              <a:rect l="0" t="0" r="0" b="0"/>
              <a:pathLst>
                <a:path w="485776" h="228176">
                  <a:moveTo>
                    <a:pt x="0" y="178594"/>
                  </a:moveTo>
                  <a:lnTo>
                    <a:pt x="0" y="182386"/>
                  </a:lnTo>
                  <a:lnTo>
                    <a:pt x="2117" y="186365"/>
                  </a:lnTo>
                  <a:lnTo>
                    <a:pt x="22943" y="208594"/>
                  </a:lnTo>
                  <a:lnTo>
                    <a:pt x="39663" y="218886"/>
                  </a:lnTo>
                  <a:lnTo>
                    <a:pt x="58319" y="225369"/>
                  </a:lnTo>
                  <a:lnTo>
                    <a:pt x="93023" y="228175"/>
                  </a:lnTo>
                  <a:lnTo>
                    <a:pt x="127177" y="222813"/>
                  </a:lnTo>
                  <a:lnTo>
                    <a:pt x="155069" y="216390"/>
                  </a:lnTo>
                  <a:lnTo>
                    <a:pt x="183442" y="208666"/>
                  </a:lnTo>
                  <a:lnTo>
                    <a:pt x="212750" y="196677"/>
                  </a:lnTo>
                  <a:lnTo>
                    <a:pt x="245423" y="182276"/>
                  </a:lnTo>
                  <a:lnTo>
                    <a:pt x="275565" y="164075"/>
                  </a:lnTo>
                  <a:lnTo>
                    <a:pt x="303811" y="148275"/>
                  </a:lnTo>
                  <a:lnTo>
                    <a:pt x="335090" y="130830"/>
                  </a:lnTo>
                  <a:lnTo>
                    <a:pt x="354873" y="119992"/>
                  </a:lnTo>
                  <a:lnTo>
                    <a:pt x="390390" y="91814"/>
                  </a:lnTo>
                  <a:lnTo>
                    <a:pt x="408755" y="75521"/>
                  </a:lnTo>
                  <a:lnTo>
                    <a:pt x="434674" y="44224"/>
                  </a:lnTo>
                  <a:lnTo>
                    <a:pt x="446988" y="27580"/>
                  </a:lnTo>
                  <a:lnTo>
                    <a:pt x="452132" y="24164"/>
                  </a:lnTo>
                  <a:lnTo>
                    <a:pt x="462906" y="21671"/>
                  </a:lnTo>
                  <a:lnTo>
                    <a:pt x="470368" y="21453"/>
                  </a:lnTo>
                  <a:lnTo>
                    <a:pt x="477540" y="15283"/>
                  </a:lnTo>
                  <a:lnTo>
                    <a:pt x="478146" y="12613"/>
                  </a:lnTo>
                  <a:lnTo>
                    <a:pt x="478535" y="8224"/>
                  </a:lnTo>
                  <a:lnTo>
                    <a:pt x="4857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16" name="SMARTInkShape-4779"/>
            <p:cNvSpPr/>
            <p:nvPr/>
          </p:nvSpPr>
          <p:spPr bwMode="auto">
            <a:xfrm>
              <a:off x="1678781" y="365739"/>
              <a:ext cx="133696" cy="123858"/>
            </a:xfrm>
            <a:custGeom>
              <a:avLst/>
              <a:gdLst/>
              <a:ahLst/>
              <a:cxnLst/>
              <a:rect l="0" t="0" r="0" b="0"/>
              <a:pathLst>
                <a:path w="133696" h="123858">
                  <a:moveTo>
                    <a:pt x="0" y="20024"/>
                  </a:moveTo>
                  <a:lnTo>
                    <a:pt x="0" y="33024"/>
                  </a:lnTo>
                  <a:lnTo>
                    <a:pt x="794" y="33453"/>
                  </a:lnTo>
                  <a:lnTo>
                    <a:pt x="3793" y="33930"/>
                  </a:lnTo>
                  <a:lnTo>
                    <a:pt x="38077" y="19823"/>
                  </a:lnTo>
                  <a:lnTo>
                    <a:pt x="71748" y="8091"/>
                  </a:lnTo>
                  <a:lnTo>
                    <a:pt x="103405" y="0"/>
                  </a:lnTo>
                  <a:lnTo>
                    <a:pt x="113691" y="1335"/>
                  </a:lnTo>
                  <a:lnTo>
                    <a:pt x="118657" y="2802"/>
                  </a:lnTo>
                  <a:lnTo>
                    <a:pt x="126291" y="8665"/>
                  </a:lnTo>
                  <a:lnTo>
                    <a:pt x="129438" y="12451"/>
                  </a:lnTo>
                  <a:lnTo>
                    <a:pt x="132934" y="23008"/>
                  </a:lnTo>
                  <a:lnTo>
                    <a:pt x="133695" y="35637"/>
                  </a:lnTo>
                  <a:lnTo>
                    <a:pt x="128866" y="56929"/>
                  </a:lnTo>
                  <a:lnTo>
                    <a:pt x="115531" y="90049"/>
                  </a:lnTo>
                  <a:lnTo>
                    <a:pt x="105404" y="110357"/>
                  </a:lnTo>
                  <a:lnTo>
                    <a:pt x="95345" y="123857"/>
                  </a:lnTo>
                  <a:lnTo>
                    <a:pt x="100013" y="986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33" name="SMARTInkShape-Group1009"/>
          <p:cNvGrpSpPr/>
          <p:nvPr/>
        </p:nvGrpSpPr>
        <p:grpSpPr>
          <a:xfrm>
            <a:off x="1285875" y="4816932"/>
            <a:ext cx="2854974" cy="1208874"/>
            <a:chOff x="1285875" y="4816932"/>
            <a:chExt cx="2854974" cy="1208874"/>
          </a:xfrm>
        </p:grpSpPr>
        <p:sp>
          <p:nvSpPr>
            <p:cNvPr id="2539318" name="SMARTInkShape-4780"/>
            <p:cNvSpPr/>
            <p:nvPr/>
          </p:nvSpPr>
          <p:spPr bwMode="auto">
            <a:xfrm>
              <a:off x="1285971" y="5573942"/>
              <a:ext cx="347790" cy="451864"/>
            </a:xfrm>
            <a:custGeom>
              <a:avLst/>
              <a:gdLst/>
              <a:ahLst/>
              <a:cxnLst/>
              <a:rect l="0" t="0" r="0" b="0"/>
              <a:pathLst>
                <a:path w="347790" h="451864">
                  <a:moveTo>
                    <a:pt x="49910" y="198208"/>
                  </a:moveTo>
                  <a:lnTo>
                    <a:pt x="46118" y="198208"/>
                  </a:lnTo>
                  <a:lnTo>
                    <a:pt x="42139" y="196091"/>
                  </a:lnTo>
                  <a:lnTo>
                    <a:pt x="36910" y="192056"/>
                  </a:lnTo>
                  <a:lnTo>
                    <a:pt x="28419" y="191358"/>
                  </a:lnTo>
                  <a:lnTo>
                    <a:pt x="22367" y="193312"/>
                  </a:lnTo>
                  <a:lnTo>
                    <a:pt x="8222" y="204825"/>
                  </a:lnTo>
                  <a:lnTo>
                    <a:pt x="3601" y="215436"/>
                  </a:lnTo>
                  <a:lnTo>
                    <a:pt x="634" y="245444"/>
                  </a:lnTo>
                  <a:lnTo>
                    <a:pt x="120" y="276409"/>
                  </a:lnTo>
                  <a:lnTo>
                    <a:pt x="0" y="301227"/>
                  </a:lnTo>
                  <a:lnTo>
                    <a:pt x="741" y="328131"/>
                  </a:lnTo>
                  <a:lnTo>
                    <a:pt x="3715" y="355964"/>
                  </a:lnTo>
                  <a:lnTo>
                    <a:pt x="9800" y="382093"/>
                  </a:lnTo>
                  <a:lnTo>
                    <a:pt x="20034" y="414882"/>
                  </a:lnTo>
                  <a:lnTo>
                    <a:pt x="26313" y="431033"/>
                  </a:lnTo>
                  <a:lnTo>
                    <a:pt x="37980" y="447463"/>
                  </a:lnTo>
                  <a:lnTo>
                    <a:pt x="44079" y="451863"/>
                  </a:lnTo>
                  <a:lnTo>
                    <a:pt x="46022" y="450655"/>
                  </a:lnTo>
                  <a:lnTo>
                    <a:pt x="53191" y="421453"/>
                  </a:lnTo>
                  <a:lnTo>
                    <a:pt x="55909" y="387386"/>
                  </a:lnTo>
                  <a:lnTo>
                    <a:pt x="54429" y="360869"/>
                  </a:lnTo>
                  <a:lnTo>
                    <a:pt x="51918" y="334001"/>
                  </a:lnTo>
                  <a:lnTo>
                    <a:pt x="50803" y="308831"/>
                  </a:lnTo>
                  <a:lnTo>
                    <a:pt x="46382" y="276141"/>
                  </a:lnTo>
                  <a:lnTo>
                    <a:pt x="43243" y="241132"/>
                  </a:lnTo>
                  <a:lnTo>
                    <a:pt x="43084" y="238730"/>
                  </a:lnTo>
                  <a:lnTo>
                    <a:pt x="43772" y="238716"/>
                  </a:lnTo>
                  <a:lnTo>
                    <a:pt x="56530" y="258027"/>
                  </a:lnTo>
                  <a:lnTo>
                    <a:pt x="65718" y="285165"/>
                  </a:lnTo>
                  <a:lnTo>
                    <a:pt x="73076" y="309087"/>
                  </a:lnTo>
                  <a:lnTo>
                    <a:pt x="82431" y="334800"/>
                  </a:lnTo>
                  <a:lnTo>
                    <a:pt x="94526" y="359457"/>
                  </a:lnTo>
                  <a:lnTo>
                    <a:pt x="110931" y="391859"/>
                  </a:lnTo>
                  <a:lnTo>
                    <a:pt x="129903" y="423962"/>
                  </a:lnTo>
                  <a:lnTo>
                    <a:pt x="136527" y="432951"/>
                  </a:lnTo>
                  <a:lnTo>
                    <a:pt x="140199" y="434872"/>
                  </a:lnTo>
                  <a:lnTo>
                    <a:pt x="144234" y="435359"/>
                  </a:lnTo>
                  <a:lnTo>
                    <a:pt x="148511" y="434890"/>
                  </a:lnTo>
                  <a:lnTo>
                    <a:pt x="152157" y="431402"/>
                  </a:lnTo>
                  <a:lnTo>
                    <a:pt x="161080" y="410531"/>
                  </a:lnTo>
                  <a:lnTo>
                    <a:pt x="168751" y="377976"/>
                  </a:lnTo>
                  <a:lnTo>
                    <a:pt x="173637" y="349278"/>
                  </a:lnTo>
                  <a:lnTo>
                    <a:pt x="174220" y="315886"/>
                  </a:lnTo>
                  <a:lnTo>
                    <a:pt x="173265" y="298091"/>
                  </a:lnTo>
                  <a:lnTo>
                    <a:pt x="172628" y="279878"/>
                  </a:lnTo>
                  <a:lnTo>
                    <a:pt x="172203" y="261386"/>
                  </a:lnTo>
                  <a:lnTo>
                    <a:pt x="171920" y="242708"/>
                  </a:lnTo>
                  <a:lnTo>
                    <a:pt x="170144" y="223906"/>
                  </a:lnTo>
                  <a:lnTo>
                    <a:pt x="167372" y="205021"/>
                  </a:lnTo>
                  <a:lnTo>
                    <a:pt x="163937" y="186082"/>
                  </a:lnTo>
                  <a:lnTo>
                    <a:pt x="158003" y="152337"/>
                  </a:lnTo>
                  <a:lnTo>
                    <a:pt x="152720" y="122258"/>
                  </a:lnTo>
                  <a:lnTo>
                    <a:pt x="147727" y="95662"/>
                  </a:lnTo>
                  <a:lnTo>
                    <a:pt x="140453" y="73544"/>
                  </a:lnTo>
                  <a:lnTo>
                    <a:pt x="138847" y="70648"/>
                  </a:lnTo>
                  <a:lnTo>
                    <a:pt x="137776" y="69512"/>
                  </a:lnTo>
                  <a:lnTo>
                    <a:pt x="137063" y="69548"/>
                  </a:lnTo>
                  <a:lnTo>
                    <a:pt x="136711" y="94007"/>
                  </a:lnTo>
                  <a:lnTo>
                    <a:pt x="139553" y="116971"/>
                  </a:lnTo>
                  <a:lnTo>
                    <a:pt x="143462" y="145169"/>
                  </a:lnTo>
                  <a:lnTo>
                    <a:pt x="148639" y="177015"/>
                  </a:lnTo>
                  <a:lnTo>
                    <a:pt x="156231" y="212337"/>
                  </a:lnTo>
                  <a:lnTo>
                    <a:pt x="164897" y="247086"/>
                  </a:lnTo>
                  <a:lnTo>
                    <a:pt x="174041" y="280256"/>
                  </a:lnTo>
                  <a:lnTo>
                    <a:pt x="183396" y="310874"/>
                  </a:lnTo>
                  <a:lnTo>
                    <a:pt x="201380" y="343509"/>
                  </a:lnTo>
                  <a:lnTo>
                    <a:pt x="217998" y="364468"/>
                  </a:lnTo>
                  <a:lnTo>
                    <a:pt x="228068" y="371320"/>
                  </a:lnTo>
                  <a:lnTo>
                    <a:pt x="232976" y="373147"/>
                  </a:lnTo>
                  <a:lnTo>
                    <a:pt x="237835" y="371984"/>
                  </a:lnTo>
                  <a:lnTo>
                    <a:pt x="247468" y="364342"/>
                  </a:lnTo>
                  <a:lnTo>
                    <a:pt x="258024" y="342859"/>
                  </a:lnTo>
                  <a:lnTo>
                    <a:pt x="266178" y="312593"/>
                  </a:lnTo>
                  <a:lnTo>
                    <a:pt x="269061" y="285823"/>
                  </a:lnTo>
                  <a:lnTo>
                    <a:pt x="269548" y="255404"/>
                  </a:lnTo>
                  <a:lnTo>
                    <a:pt x="267119" y="223364"/>
                  </a:lnTo>
                  <a:lnTo>
                    <a:pt x="261277" y="188486"/>
                  </a:lnTo>
                  <a:lnTo>
                    <a:pt x="257496" y="170297"/>
                  </a:lnTo>
                  <a:lnTo>
                    <a:pt x="253388" y="151819"/>
                  </a:lnTo>
                  <a:lnTo>
                    <a:pt x="249062" y="133150"/>
                  </a:lnTo>
                  <a:lnTo>
                    <a:pt x="244591" y="114355"/>
                  </a:lnTo>
                  <a:lnTo>
                    <a:pt x="235389" y="80772"/>
                  </a:lnTo>
                  <a:lnTo>
                    <a:pt x="226802" y="50764"/>
                  </a:lnTo>
                  <a:lnTo>
                    <a:pt x="220339" y="24198"/>
                  </a:lnTo>
                  <a:lnTo>
                    <a:pt x="215426" y="0"/>
                  </a:lnTo>
                  <a:lnTo>
                    <a:pt x="215023" y="188"/>
                  </a:lnTo>
                  <a:lnTo>
                    <a:pt x="214376" y="19481"/>
                  </a:lnTo>
                  <a:lnTo>
                    <a:pt x="218521" y="44426"/>
                  </a:lnTo>
                  <a:lnTo>
                    <a:pt x="225654" y="77473"/>
                  </a:lnTo>
                  <a:lnTo>
                    <a:pt x="229779" y="96287"/>
                  </a:lnTo>
                  <a:lnTo>
                    <a:pt x="234117" y="115973"/>
                  </a:lnTo>
                  <a:lnTo>
                    <a:pt x="239390" y="136241"/>
                  </a:lnTo>
                  <a:lnTo>
                    <a:pt x="245286" y="156897"/>
                  </a:lnTo>
                  <a:lnTo>
                    <a:pt x="251598" y="177811"/>
                  </a:lnTo>
                  <a:lnTo>
                    <a:pt x="258188" y="199691"/>
                  </a:lnTo>
                  <a:lnTo>
                    <a:pt x="264962" y="222215"/>
                  </a:lnTo>
                  <a:lnTo>
                    <a:pt x="271859" y="245169"/>
                  </a:lnTo>
                  <a:lnTo>
                    <a:pt x="278839" y="266028"/>
                  </a:lnTo>
                  <a:lnTo>
                    <a:pt x="285873" y="285490"/>
                  </a:lnTo>
                  <a:lnTo>
                    <a:pt x="299245" y="321138"/>
                  </a:lnTo>
                  <a:lnTo>
                    <a:pt x="310480" y="352856"/>
                  </a:lnTo>
                  <a:lnTo>
                    <a:pt x="322882" y="374361"/>
                  </a:lnTo>
                  <a:lnTo>
                    <a:pt x="342661" y="397311"/>
                  </a:lnTo>
                  <a:lnTo>
                    <a:pt x="345090" y="398411"/>
                  </a:lnTo>
                  <a:lnTo>
                    <a:pt x="346709" y="397558"/>
                  </a:lnTo>
                  <a:lnTo>
                    <a:pt x="347789" y="395402"/>
                  </a:lnTo>
                  <a:lnTo>
                    <a:pt x="342804" y="3696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19" name="SMARTInkShape-4781"/>
            <p:cNvSpPr/>
            <p:nvPr/>
          </p:nvSpPr>
          <p:spPr bwMode="auto">
            <a:xfrm>
              <a:off x="1285875" y="5679280"/>
              <a:ext cx="307182" cy="107159"/>
            </a:xfrm>
            <a:custGeom>
              <a:avLst/>
              <a:gdLst/>
              <a:ahLst/>
              <a:cxnLst/>
              <a:rect l="0" t="0" r="0" b="0"/>
              <a:pathLst>
                <a:path w="307182" h="107159">
                  <a:moveTo>
                    <a:pt x="0" y="107158"/>
                  </a:moveTo>
                  <a:lnTo>
                    <a:pt x="30528" y="107158"/>
                  </a:lnTo>
                  <a:lnTo>
                    <a:pt x="64033" y="100661"/>
                  </a:lnTo>
                  <a:lnTo>
                    <a:pt x="97377" y="89269"/>
                  </a:lnTo>
                  <a:lnTo>
                    <a:pt x="123448" y="80422"/>
                  </a:lnTo>
                  <a:lnTo>
                    <a:pt x="148793" y="71198"/>
                  </a:lnTo>
                  <a:lnTo>
                    <a:pt x="174080" y="61808"/>
                  </a:lnTo>
                  <a:lnTo>
                    <a:pt x="201194" y="52341"/>
                  </a:lnTo>
                  <a:lnTo>
                    <a:pt x="227003" y="40726"/>
                  </a:lnTo>
                  <a:lnTo>
                    <a:pt x="259612" y="22915"/>
                  </a:lnTo>
                  <a:lnTo>
                    <a:pt x="291964" y="6468"/>
                  </a:lnTo>
                  <a:lnTo>
                    <a:pt x="3071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0" name="SMARTInkShape-4782"/>
            <p:cNvSpPr/>
            <p:nvPr/>
          </p:nvSpPr>
          <p:spPr bwMode="auto">
            <a:xfrm>
              <a:off x="1751428" y="5722145"/>
              <a:ext cx="70229" cy="183421"/>
            </a:xfrm>
            <a:custGeom>
              <a:avLst/>
              <a:gdLst/>
              <a:ahLst/>
              <a:cxnLst/>
              <a:rect l="0" t="0" r="0" b="0"/>
              <a:pathLst>
                <a:path w="70229" h="183421">
                  <a:moveTo>
                    <a:pt x="48797" y="7143"/>
                  </a:moveTo>
                  <a:lnTo>
                    <a:pt x="48797" y="38226"/>
                  </a:lnTo>
                  <a:lnTo>
                    <a:pt x="50914" y="67152"/>
                  </a:lnTo>
                  <a:lnTo>
                    <a:pt x="54451" y="100858"/>
                  </a:lnTo>
                  <a:lnTo>
                    <a:pt x="55499" y="131748"/>
                  </a:lnTo>
                  <a:lnTo>
                    <a:pt x="55854" y="163518"/>
                  </a:lnTo>
                  <a:lnTo>
                    <a:pt x="53785" y="174010"/>
                  </a:lnTo>
                  <a:lnTo>
                    <a:pt x="52123" y="177918"/>
                  </a:lnTo>
                  <a:lnTo>
                    <a:pt x="49426" y="180524"/>
                  </a:lnTo>
                  <a:lnTo>
                    <a:pt x="42198" y="183420"/>
                  </a:lnTo>
                  <a:lnTo>
                    <a:pt x="38841" y="181811"/>
                  </a:lnTo>
                  <a:lnTo>
                    <a:pt x="29531" y="167375"/>
                  </a:lnTo>
                  <a:lnTo>
                    <a:pt x="12565" y="132338"/>
                  </a:lnTo>
                  <a:lnTo>
                    <a:pt x="2872" y="101123"/>
                  </a:lnTo>
                  <a:lnTo>
                    <a:pt x="0" y="71766"/>
                  </a:lnTo>
                  <a:lnTo>
                    <a:pt x="1266" y="45076"/>
                  </a:lnTo>
                  <a:lnTo>
                    <a:pt x="8805" y="18515"/>
                  </a:lnTo>
                  <a:lnTo>
                    <a:pt x="15412" y="10081"/>
                  </a:lnTo>
                  <a:lnTo>
                    <a:pt x="23641" y="4480"/>
                  </a:lnTo>
                  <a:lnTo>
                    <a:pt x="37198" y="1327"/>
                  </a:lnTo>
                  <a:lnTo>
                    <a:pt x="7022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1" name="SMARTInkShape-4783"/>
            <p:cNvSpPr/>
            <p:nvPr/>
          </p:nvSpPr>
          <p:spPr bwMode="auto">
            <a:xfrm>
              <a:off x="1850231" y="5750720"/>
              <a:ext cx="67099" cy="111358"/>
            </a:xfrm>
            <a:custGeom>
              <a:avLst/>
              <a:gdLst/>
              <a:ahLst/>
              <a:cxnLst/>
              <a:rect l="0" t="0" r="0" b="0"/>
              <a:pathLst>
                <a:path w="67099" h="111358">
                  <a:moveTo>
                    <a:pt x="0" y="0"/>
                  </a:moveTo>
                  <a:lnTo>
                    <a:pt x="0" y="3791"/>
                  </a:lnTo>
                  <a:lnTo>
                    <a:pt x="12979" y="37021"/>
                  </a:lnTo>
                  <a:lnTo>
                    <a:pt x="33793" y="71608"/>
                  </a:lnTo>
                  <a:lnTo>
                    <a:pt x="49651" y="104371"/>
                  </a:lnTo>
                  <a:lnTo>
                    <a:pt x="55934" y="109886"/>
                  </a:lnTo>
                  <a:lnTo>
                    <a:pt x="58721" y="111357"/>
                  </a:lnTo>
                  <a:lnTo>
                    <a:pt x="61372" y="110750"/>
                  </a:lnTo>
                  <a:lnTo>
                    <a:pt x="66435" y="105842"/>
                  </a:lnTo>
                  <a:lnTo>
                    <a:pt x="67098" y="94136"/>
                  </a:lnTo>
                  <a:lnTo>
                    <a:pt x="64848" y="60751"/>
                  </a:lnTo>
                  <a:lnTo>
                    <a:pt x="64294" y="428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2" name="SMARTInkShape-4784"/>
            <p:cNvSpPr/>
            <p:nvPr/>
          </p:nvSpPr>
          <p:spPr bwMode="auto">
            <a:xfrm>
              <a:off x="1822038" y="5493545"/>
              <a:ext cx="42482" cy="63999"/>
            </a:xfrm>
            <a:custGeom>
              <a:avLst/>
              <a:gdLst/>
              <a:ahLst/>
              <a:cxnLst/>
              <a:rect l="0" t="0" r="0" b="0"/>
              <a:pathLst>
                <a:path w="42482" h="63999">
                  <a:moveTo>
                    <a:pt x="13906" y="57150"/>
                  </a:moveTo>
                  <a:lnTo>
                    <a:pt x="10113" y="60941"/>
                  </a:lnTo>
                  <a:lnTo>
                    <a:pt x="6135" y="62803"/>
                  </a:lnTo>
                  <a:lnTo>
                    <a:pt x="906" y="63998"/>
                  </a:lnTo>
                  <a:lnTo>
                    <a:pt x="477" y="63303"/>
                  </a:lnTo>
                  <a:lnTo>
                    <a:pt x="0" y="60413"/>
                  </a:lnTo>
                  <a:lnTo>
                    <a:pt x="9595" y="37549"/>
                  </a:lnTo>
                  <a:lnTo>
                    <a:pt x="424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3" name="SMARTInkShape-4785"/>
            <p:cNvSpPr/>
            <p:nvPr/>
          </p:nvSpPr>
          <p:spPr bwMode="auto">
            <a:xfrm>
              <a:off x="1950685" y="5564980"/>
              <a:ext cx="119718" cy="253523"/>
            </a:xfrm>
            <a:custGeom>
              <a:avLst/>
              <a:gdLst/>
              <a:ahLst/>
              <a:cxnLst/>
              <a:rect l="0" t="0" r="0" b="0"/>
              <a:pathLst>
                <a:path w="119718" h="253523">
                  <a:moveTo>
                    <a:pt x="6703" y="0"/>
                  </a:moveTo>
                  <a:lnTo>
                    <a:pt x="2910" y="0"/>
                  </a:lnTo>
                  <a:lnTo>
                    <a:pt x="1793" y="795"/>
                  </a:lnTo>
                  <a:lnTo>
                    <a:pt x="1048" y="2118"/>
                  </a:lnTo>
                  <a:lnTo>
                    <a:pt x="0" y="9888"/>
                  </a:lnTo>
                  <a:lnTo>
                    <a:pt x="549" y="17889"/>
                  </a:lnTo>
                  <a:lnTo>
                    <a:pt x="8389" y="52195"/>
                  </a:lnTo>
                  <a:lnTo>
                    <a:pt x="20353" y="82807"/>
                  </a:lnTo>
                  <a:lnTo>
                    <a:pt x="33413" y="110084"/>
                  </a:lnTo>
                  <a:lnTo>
                    <a:pt x="43545" y="138275"/>
                  </a:lnTo>
                  <a:lnTo>
                    <a:pt x="51574" y="166736"/>
                  </a:lnTo>
                  <a:lnTo>
                    <a:pt x="61687" y="198778"/>
                  </a:lnTo>
                  <a:lnTo>
                    <a:pt x="63684" y="207409"/>
                  </a:lnTo>
                  <a:lnTo>
                    <a:pt x="65327" y="209711"/>
                  </a:lnTo>
                  <a:lnTo>
                    <a:pt x="67217" y="211245"/>
                  </a:lnTo>
                  <a:lnTo>
                    <a:pt x="68477" y="210680"/>
                  </a:lnTo>
                  <a:lnTo>
                    <a:pt x="69876" y="205820"/>
                  </a:lnTo>
                  <a:lnTo>
                    <a:pt x="70849" y="175360"/>
                  </a:lnTo>
                  <a:lnTo>
                    <a:pt x="74759" y="139856"/>
                  </a:lnTo>
                  <a:lnTo>
                    <a:pt x="80931" y="111730"/>
                  </a:lnTo>
                  <a:lnTo>
                    <a:pt x="91579" y="90874"/>
                  </a:lnTo>
                  <a:lnTo>
                    <a:pt x="98136" y="84046"/>
                  </a:lnTo>
                  <a:lnTo>
                    <a:pt x="100995" y="82224"/>
                  </a:lnTo>
                  <a:lnTo>
                    <a:pt x="104489" y="81804"/>
                  </a:lnTo>
                  <a:lnTo>
                    <a:pt x="112605" y="83454"/>
                  </a:lnTo>
                  <a:lnTo>
                    <a:pt x="115404" y="86592"/>
                  </a:lnTo>
                  <a:lnTo>
                    <a:pt x="118514" y="96429"/>
                  </a:lnTo>
                  <a:lnTo>
                    <a:pt x="119717" y="122942"/>
                  </a:lnTo>
                  <a:lnTo>
                    <a:pt x="111018" y="157930"/>
                  </a:lnTo>
                  <a:lnTo>
                    <a:pt x="100846" y="185966"/>
                  </a:lnTo>
                  <a:lnTo>
                    <a:pt x="92805" y="214381"/>
                  </a:lnTo>
                  <a:lnTo>
                    <a:pt x="86274" y="248953"/>
                  </a:lnTo>
                  <a:lnTo>
                    <a:pt x="85724" y="253522"/>
                  </a:lnTo>
                  <a:lnTo>
                    <a:pt x="85577" y="253152"/>
                  </a:lnTo>
                  <a:lnTo>
                    <a:pt x="85414" y="248509"/>
                  </a:lnTo>
                  <a:lnTo>
                    <a:pt x="99571" y="2143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4" name="SMARTInkShape-4786"/>
            <p:cNvSpPr/>
            <p:nvPr/>
          </p:nvSpPr>
          <p:spPr bwMode="auto">
            <a:xfrm>
              <a:off x="2172693" y="5385157"/>
              <a:ext cx="411927" cy="383961"/>
            </a:xfrm>
            <a:custGeom>
              <a:avLst/>
              <a:gdLst/>
              <a:ahLst/>
              <a:cxnLst/>
              <a:rect l="0" t="0" r="0" b="0"/>
              <a:pathLst>
                <a:path w="411927" h="383961">
                  <a:moveTo>
                    <a:pt x="6151" y="286981"/>
                  </a:moveTo>
                  <a:lnTo>
                    <a:pt x="6151" y="290773"/>
                  </a:lnTo>
                  <a:lnTo>
                    <a:pt x="4034" y="294751"/>
                  </a:lnTo>
                  <a:lnTo>
                    <a:pt x="1241" y="299165"/>
                  </a:lnTo>
                  <a:lnTo>
                    <a:pt x="0" y="303773"/>
                  </a:lnTo>
                  <a:lnTo>
                    <a:pt x="7865" y="337177"/>
                  </a:lnTo>
                  <a:lnTo>
                    <a:pt x="18472" y="365579"/>
                  </a:lnTo>
                  <a:lnTo>
                    <a:pt x="19127" y="370335"/>
                  </a:lnTo>
                  <a:lnTo>
                    <a:pt x="20358" y="373507"/>
                  </a:lnTo>
                  <a:lnTo>
                    <a:pt x="21972" y="375621"/>
                  </a:lnTo>
                  <a:lnTo>
                    <a:pt x="25882" y="377970"/>
                  </a:lnTo>
                  <a:lnTo>
                    <a:pt x="30266" y="379014"/>
                  </a:lnTo>
                  <a:lnTo>
                    <a:pt x="31753" y="377704"/>
                  </a:lnTo>
                  <a:lnTo>
                    <a:pt x="39374" y="353843"/>
                  </a:lnTo>
                  <a:lnTo>
                    <a:pt x="41377" y="321326"/>
                  </a:lnTo>
                  <a:lnTo>
                    <a:pt x="41724" y="293717"/>
                  </a:lnTo>
                  <a:lnTo>
                    <a:pt x="41841" y="259736"/>
                  </a:lnTo>
                  <a:lnTo>
                    <a:pt x="43973" y="248943"/>
                  </a:lnTo>
                  <a:lnTo>
                    <a:pt x="45653" y="244954"/>
                  </a:lnTo>
                  <a:lnTo>
                    <a:pt x="47567" y="243087"/>
                  </a:lnTo>
                  <a:lnTo>
                    <a:pt x="49637" y="242637"/>
                  </a:lnTo>
                  <a:lnTo>
                    <a:pt x="51810" y="243131"/>
                  </a:lnTo>
                  <a:lnTo>
                    <a:pt x="56342" y="250028"/>
                  </a:lnTo>
                  <a:lnTo>
                    <a:pt x="69511" y="277653"/>
                  </a:lnTo>
                  <a:lnTo>
                    <a:pt x="82780" y="304413"/>
                  </a:lnTo>
                  <a:lnTo>
                    <a:pt x="96765" y="332451"/>
                  </a:lnTo>
                  <a:lnTo>
                    <a:pt x="114920" y="363872"/>
                  </a:lnTo>
                  <a:lnTo>
                    <a:pt x="121432" y="375659"/>
                  </a:lnTo>
                  <a:lnTo>
                    <a:pt x="125074" y="379436"/>
                  </a:lnTo>
                  <a:lnTo>
                    <a:pt x="133353" y="383634"/>
                  </a:lnTo>
                  <a:lnTo>
                    <a:pt x="136990" y="383960"/>
                  </a:lnTo>
                  <a:lnTo>
                    <a:pt x="143147" y="382206"/>
                  </a:lnTo>
                  <a:lnTo>
                    <a:pt x="145107" y="379832"/>
                  </a:lnTo>
                  <a:lnTo>
                    <a:pt x="147284" y="372962"/>
                  </a:lnTo>
                  <a:lnTo>
                    <a:pt x="148796" y="341107"/>
                  </a:lnTo>
                  <a:lnTo>
                    <a:pt x="146841" y="310426"/>
                  </a:lnTo>
                  <a:lnTo>
                    <a:pt x="143292" y="285495"/>
                  </a:lnTo>
                  <a:lnTo>
                    <a:pt x="137626" y="249940"/>
                  </a:lnTo>
                  <a:lnTo>
                    <a:pt x="134800" y="220531"/>
                  </a:lnTo>
                  <a:lnTo>
                    <a:pt x="130876" y="202645"/>
                  </a:lnTo>
                  <a:lnTo>
                    <a:pt x="131370" y="199801"/>
                  </a:lnTo>
                  <a:lnTo>
                    <a:pt x="132492" y="197905"/>
                  </a:lnTo>
                  <a:lnTo>
                    <a:pt x="133241" y="198229"/>
                  </a:lnTo>
                  <a:lnTo>
                    <a:pt x="142422" y="233094"/>
                  </a:lnTo>
                  <a:lnTo>
                    <a:pt x="151514" y="268575"/>
                  </a:lnTo>
                  <a:lnTo>
                    <a:pt x="165863" y="300455"/>
                  </a:lnTo>
                  <a:lnTo>
                    <a:pt x="175357" y="320871"/>
                  </a:lnTo>
                  <a:lnTo>
                    <a:pt x="187872" y="332653"/>
                  </a:lnTo>
                  <a:lnTo>
                    <a:pt x="200841" y="340376"/>
                  </a:lnTo>
                  <a:lnTo>
                    <a:pt x="210857" y="343018"/>
                  </a:lnTo>
                  <a:lnTo>
                    <a:pt x="219104" y="343636"/>
                  </a:lnTo>
                  <a:lnTo>
                    <a:pt x="232672" y="340192"/>
                  </a:lnTo>
                  <a:lnTo>
                    <a:pt x="245776" y="331917"/>
                  </a:lnTo>
                  <a:lnTo>
                    <a:pt x="251028" y="327325"/>
                  </a:lnTo>
                  <a:lnTo>
                    <a:pt x="265673" y="297067"/>
                  </a:lnTo>
                  <a:lnTo>
                    <a:pt x="269522" y="265367"/>
                  </a:lnTo>
                  <a:lnTo>
                    <a:pt x="269395" y="233128"/>
                  </a:lnTo>
                  <a:lnTo>
                    <a:pt x="264683" y="197646"/>
                  </a:lnTo>
                  <a:lnTo>
                    <a:pt x="260489" y="171077"/>
                  </a:lnTo>
                  <a:lnTo>
                    <a:pt x="253863" y="143393"/>
                  </a:lnTo>
                  <a:lnTo>
                    <a:pt x="245626" y="115213"/>
                  </a:lnTo>
                  <a:lnTo>
                    <a:pt x="236674" y="86815"/>
                  </a:lnTo>
                  <a:lnTo>
                    <a:pt x="229520" y="60435"/>
                  </a:lnTo>
                  <a:lnTo>
                    <a:pt x="218913" y="27504"/>
                  </a:lnTo>
                  <a:lnTo>
                    <a:pt x="204899" y="2628"/>
                  </a:lnTo>
                  <a:lnTo>
                    <a:pt x="202944" y="576"/>
                  </a:lnTo>
                  <a:lnTo>
                    <a:pt x="201640" y="0"/>
                  </a:lnTo>
                  <a:lnTo>
                    <a:pt x="200771" y="410"/>
                  </a:lnTo>
                  <a:lnTo>
                    <a:pt x="199185" y="34780"/>
                  </a:lnTo>
                  <a:lnTo>
                    <a:pt x="199077" y="69116"/>
                  </a:lnTo>
                  <a:lnTo>
                    <a:pt x="201169" y="95695"/>
                  </a:lnTo>
                  <a:lnTo>
                    <a:pt x="205538" y="124177"/>
                  </a:lnTo>
                  <a:lnTo>
                    <a:pt x="212771" y="155357"/>
                  </a:lnTo>
                  <a:lnTo>
                    <a:pt x="219161" y="185618"/>
                  </a:lnTo>
                  <a:lnTo>
                    <a:pt x="226235" y="214149"/>
                  </a:lnTo>
                  <a:lnTo>
                    <a:pt x="237316" y="240059"/>
                  </a:lnTo>
                  <a:lnTo>
                    <a:pt x="253150" y="269373"/>
                  </a:lnTo>
                  <a:lnTo>
                    <a:pt x="267895" y="285556"/>
                  </a:lnTo>
                  <a:lnTo>
                    <a:pt x="277528" y="290316"/>
                  </a:lnTo>
                  <a:lnTo>
                    <a:pt x="292854" y="293372"/>
                  </a:lnTo>
                  <a:lnTo>
                    <a:pt x="304795" y="290109"/>
                  </a:lnTo>
                  <a:lnTo>
                    <a:pt x="318387" y="284115"/>
                  </a:lnTo>
                  <a:lnTo>
                    <a:pt x="323516" y="279622"/>
                  </a:lnTo>
                  <a:lnTo>
                    <a:pt x="334398" y="265964"/>
                  </a:lnTo>
                  <a:lnTo>
                    <a:pt x="328580" y="265586"/>
                  </a:lnTo>
                  <a:lnTo>
                    <a:pt x="328260" y="266367"/>
                  </a:lnTo>
                  <a:lnTo>
                    <a:pt x="327704" y="275496"/>
                  </a:lnTo>
                  <a:lnTo>
                    <a:pt x="328469" y="276943"/>
                  </a:lnTo>
                  <a:lnTo>
                    <a:pt x="329774" y="277907"/>
                  </a:lnTo>
                  <a:lnTo>
                    <a:pt x="333778" y="279455"/>
                  </a:lnTo>
                  <a:lnTo>
                    <a:pt x="345379" y="290469"/>
                  </a:lnTo>
                  <a:lnTo>
                    <a:pt x="347419" y="294616"/>
                  </a:lnTo>
                  <a:lnTo>
                    <a:pt x="349042" y="301234"/>
                  </a:lnTo>
                  <a:lnTo>
                    <a:pt x="349048" y="297466"/>
                  </a:lnTo>
                  <a:lnTo>
                    <a:pt x="349843" y="296352"/>
                  </a:lnTo>
                  <a:lnTo>
                    <a:pt x="354705" y="294565"/>
                  </a:lnTo>
                  <a:lnTo>
                    <a:pt x="356326" y="294320"/>
                  </a:lnTo>
                  <a:lnTo>
                    <a:pt x="366811" y="294132"/>
                  </a:lnTo>
                  <a:lnTo>
                    <a:pt x="368034" y="293336"/>
                  </a:lnTo>
                  <a:lnTo>
                    <a:pt x="368850" y="292011"/>
                  </a:lnTo>
                  <a:lnTo>
                    <a:pt x="369999" y="286354"/>
                  </a:lnTo>
                  <a:lnTo>
                    <a:pt x="370454" y="256540"/>
                  </a:lnTo>
                  <a:lnTo>
                    <a:pt x="369683" y="223760"/>
                  </a:lnTo>
                  <a:lnTo>
                    <a:pt x="365571" y="195311"/>
                  </a:lnTo>
                  <a:lnTo>
                    <a:pt x="363206" y="163687"/>
                  </a:lnTo>
                  <a:lnTo>
                    <a:pt x="357815" y="130864"/>
                  </a:lnTo>
                  <a:lnTo>
                    <a:pt x="356121" y="118376"/>
                  </a:lnTo>
                  <a:lnTo>
                    <a:pt x="354558" y="115046"/>
                  </a:lnTo>
                  <a:lnTo>
                    <a:pt x="352722" y="112827"/>
                  </a:lnTo>
                  <a:lnTo>
                    <a:pt x="351498" y="113728"/>
                  </a:lnTo>
                  <a:lnTo>
                    <a:pt x="350138" y="121079"/>
                  </a:lnTo>
                  <a:lnTo>
                    <a:pt x="354175" y="151699"/>
                  </a:lnTo>
                  <a:lnTo>
                    <a:pt x="356390" y="184544"/>
                  </a:lnTo>
                  <a:lnTo>
                    <a:pt x="359721" y="210498"/>
                  </a:lnTo>
                  <a:lnTo>
                    <a:pt x="363847" y="237906"/>
                  </a:lnTo>
                  <a:lnTo>
                    <a:pt x="369121" y="265169"/>
                  </a:lnTo>
                  <a:lnTo>
                    <a:pt x="380221" y="300450"/>
                  </a:lnTo>
                  <a:lnTo>
                    <a:pt x="391485" y="325684"/>
                  </a:lnTo>
                  <a:lnTo>
                    <a:pt x="394009" y="329451"/>
                  </a:lnTo>
                  <a:lnTo>
                    <a:pt x="396485" y="331169"/>
                  </a:lnTo>
                  <a:lnTo>
                    <a:pt x="398930" y="331521"/>
                  </a:lnTo>
                  <a:lnTo>
                    <a:pt x="401354" y="330962"/>
                  </a:lnTo>
                  <a:lnTo>
                    <a:pt x="406163" y="326107"/>
                  </a:lnTo>
                  <a:lnTo>
                    <a:pt x="408557" y="322590"/>
                  </a:lnTo>
                  <a:lnTo>
                    <a:pt x="411926" y="302469"/>
                  </a:lnTo>
                  <a:lnTo>
                    <a:pt x="409132" y="272608"/>
                  </a:lnTo>
                  <a:lnTo>
                    <a:pt x="405387" y="248049"/>
                  </a:lnTo>
                  <a:lnTo>
                    <a:pt x="401077" y="221259"/>
                  </a:lnTo>
                  <a:lnTo>
                    <a:pt x="396515" y="193477"/>
                  </a:lnTo>
                  <a:lnTo>
                    <a:pt x="389725" y="167372"/>
                  </a:lnTo>
                  <a:lnTo>
                    <a:pt x="376978" y="132478"/>
                  </a:lnTo>
                  <a:lnTo>
                    <a:pt x="363338" y="1012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5" name="SMARTInkShape-4787"/>
            <p:cNvSpPr/>
            <p:nvPr/>
          </p:nvSpPr>
          <p:spPr bwMode="auto">
            <a:xfrm>
              <a:off x="2286000" y="5386388"/>
              <a:ext cx="271464" cy="235743"/>
            </a:xfrm>
            <a:custGeom>
              <a:avLst/>
              <a:gdLst/>
              <a:ahLst/>
              <a:cxnLst/>
              <a:rect l="0" t="0" r="0" b="0"/>
              <a:pathLst>
                <a:path w="271464" h="235743">
                  <a:moveTo>
                    <a:pt x="0" y="235742"/>
                  </a:moveTo>
                  <a:lnTo>
                    <a:pt x="0" y="231951"/>
                  </a:lnTo>
                  <a:lnTo>
                    <a:pt x="2117" y="227972"/>
                  </a:lnTo>
                  <a:lnTo>
                    <a:pt x="5703" y="221971"/>
                  </a:lnTo>
                  <a:lnTo>
                    <a:pt x="13772" y="205204"/>
                  </a:lnTo>
                  <a:lnTo>
                    <a:pt x="43735" y="171191"/>
                  </a:lnTo>
                  <a:lnTo>
                    <a:pt x="72137" y="149942"/>
                  </a:lnTo>
                  <a:lnTo>
                    <a:pt x="105688" y="128565"/>
                  </a:lnTo>
                  <a:lnTo>
                    <a:pt x="136972" y="110942"/>
                  </a:lnTo>
                  <a:lnTo>
                    <a:pt x="170142" y="91873"/>
                  </a:lnTo>
                  <a:lnTo>
                    <a:pt x="205106" y="67350"/>
                  </a:lnTo>
                  <a:lnTo>
                    <a:pt x="233016" y="39975"/>
                  </a:lnTo>
                  <a:lnTo>
                    <a:pt x="2714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6" name="SMARTInkShape-4788"/>
            <p:cNvSpPr/>
            <p:nvPr/>
          </p:nvSpPr>
          <p:spPr bwMode="auto">
            <a:xfrm>
              <a:off x="2857500" y="5250775"/>
              <a:ext cx="342901" cy="372628"/>
            </a:xfrm>
            <a:custGeom>
              <a:avLst/>
              <a:gdLst/>
              <a:ahLst/>
              <a:cxnLst/>
              <a:rect l="0" t="0" r="0" b="0"/>
              <a:pathLst>
                <a:path w="342901" h="372628">
                  <a:moveTo>
                    <a:pt x="0" y="92750"/>
                  </a:moveTo>
                  <a:lnTo>
                    <a:pt x="794" y="122823"/>
                  </a:lnTo>
                  <a:lnTo>
                    <a:pt x="7771" y="152313"/>
                  </a:lnTo>
                  <a:lnTo>
                    <a:pt x="14473" y="179190"/>
                  </a:lnTo>
                  <a:lnTo>
                    <a:pt x="21486" y="207262"/>
                  </a:lnTo>
                  <a:lnTo>
                    <a:pt x="30708" y="235689"/>
                  </a:lnTo>
                  <a:lnTo>
                    <a:pt x="41378" y="264219"/>
                  </a:lnTo>
                  <a:lnTo>
                    <a:pt x="52094" y="298511"/>
                  </a:lnTo>
                  <a:lnTo>
                    <a:pt x="63868" y="326799"/>
                  </a:lnTo>
                  <a:lnTo>
                    <a:pt x="60375" y="320407"/>
                  </a:lnTo>
                  <a:lnTo>
                    <a:pt x="51290" y="291825"/>
                  </a:lnTo>
                  <a:lnTo>
                    <a:pt x="40244" y="259332"/>
                  </a:lnTo>
                  <a:lnTo>
                    <a:pt x="34291" y="233462"/>
                  </a:lnTo>
                  <a:lnTo>
                    <a:pt x="28999" y="201855"/>
                  </a:lnTo>
                  <a:lnTo>
                    <a:pt x="24001" y="168228"/>
                  </a:lnTo>
                  <a:lnTo>
                    <a:pt x="19134" y="137409"/>
                  </a:lnTo>
                  <a:lnTo>
                    <a:pt x="16441" y="107836"/>
                  </a:lnTo>
                  <a:lnTo>
                    <a:pt x="15245" y="81198"/>
                  </a:lnTo>
                  <a:lnTo>
                    <a:pt x="14713" y="61422"/>
                  </a:lnTo>
                  <a:lnTo>
                    <a:pt x="16159" y="54402"/>
                  </a:lnTo>
                  <a:lnTo>
                    <a:pt x="21998" y="44486"/>
                  </a:lnTo>
                  <a:lnTo>
                    <a:pt x="25778" y="43111"/>
                  </a:lnTo>
                  <a:lnTo>
                    <a:pt x="29885" y="43782"/>
                  </a:lnTo>
                  <a:lnTo>
                    <a:pt x="34211" y="45817"/>
                  </a:lnTo>
                  <a:lnTo>
                    <a:pt x="51676" y="71436"/>
                  </a:lnTo>
                  <a:lnTo>
                    <a:pt x="67152" y="98094"/>
                  </a:lnTo>
                  <a:lnTo>
                    <a:pt x="83821" y="129256"/>
                  </a:lnTo>
                  <a:lnTo>
                    <a:pt x="99166" y="164273"/>
                  </a:lnTo>
                  <a:lnTo>
                    <a:pt x="105798" y="182501"/>
                  </a:lnTo>
                  <a:lnTo>
                    <a:pt x="111807" y="201003"/>
                  </a:lnTo>
                  <a:lnTo>
                    <a:pt x="117401" y="219687"/>
                  </a:lnTo>
                  <a:lnTo>
                    <a:pt x="122717" y="238493"/>
                  </a:lnTo>
                  <a:lnTo>
                    <a:pt x="127849" y="257381"/>
                  </a:lnTo>
                  <a:lnTo>
                    <a:pt x="137784" y="292919"/>
                  </a:lnTo>
                  <a:lnTo>
                    <a:pt x="147492" y="321943"/>
                  </a:lnTo>
                  <a:lnTo>
                    <a:pt x="158090" y="356804"/>
                  </a:lnTo>
                  <a:lnTo>
                    <a:pt x="162464" y="372071"/>
                  </a:lnTo>
                  <a:lnTo>
                    <a:pt x="163078" y="372627"/>
                  </a:lnTo>
                  <a:lnTo>
                    <a:pt x="163760" y="369011"/>
                  </a:lnTo>
                  <a:lnTo>
                    <a:pt x="159289" y="335850"/>
                  </a:lnTo>
                  <a:lnTo>
                    <a:pt x="158107" y="311126"/>
                  </a:lnTo>
                  <a:lnTo>
                    <a:pt x="153349" y="277912"/>
                  </a:lnTo>
                  <a:lnTo>
                    <a:pt x="149858" y="259055"/>
                  </a:lnTo>
                  <a:lnTo>
                    <a:pt x="146736" y="238545"/>
                  </a:lnTo>
                  <a:lnTo>
                    <a:pt x="143862" y="216934"/>
                  </a:lnTo>
                  <a:lnTo>
                    <a:pt x="141151" y="194589"/>
                  </a:lnTo>
                  <a:lnTo>
                    <a:pt x="138551" y="173344"/>
                  </a:lnTo>
                  <a:lnTo>
                    <a:pt x="136024" y="152829"/>
                  </a:lnTo>
                  <a:lnTo>
                    <a:pt x="133545" y="132802"/>
                  </a:lnTo>
                  <a:lnTo>
                    <a:pt x="131893" y="113101"/>
                  </a:lnTo>
                  <a:lnTo>
                    <a:pt x="130791" y="93618"/>
                  </a:lnTo>
                  <a:lnTo>
                    <a:pt x="130056" y="74278"/>
                  </a:lnTo>
                  <a:lnTo>
                    <a:pt x="129240" y="42207"/>
                  </a:lnTo>
                  <a:lnTo>
                    <a:pt x="130465" y="17900"/>
                  </a:lnTo>
                  <a:lnTo>
                    <a:pt x="136301" y="4450"/>
                  </a:lnTo>
                  <a:lnTo>
                    <a:pt x="140080" y="1339"/>
                  </a:lnTo>
                  <a:lnTo>
                    <a:pt x="144187" y="60"/>
                  </a:lnTo>
                  <a:lnTo>
                    <a:pt x="148512" y="0"/>
                  </a:lnTo>
                  <a:lnTo>
                    <a:pt x="152983" y="3136"/>
                  </a:lnTo>
                  <a:lnTo>
                    <a:pt x="175799" y="33097"/>
                  </a:lnTo>
                  <a:lnTo>
                    <a:pt x="190845" y="55919"/>
                  </a:lnTo>
                  <a:lnTo>
                    <a:pt x="202824" y="84583"/>
                  </a:lnTo>
                  <a:lnTo>
                    <a:pt x="213440" y="115843"/>
                  </a:lnTo>
                  <a:lnTo>
                    <a:pt x="223450" y="147464"/>
                  </a:lnTo>
                  <a:lnTo>
                    <a:pt x="233190" y="177392"/>
                  </a:lnTo>
                  <a:lnTo>
                    <a:pt x="242811" y="204452"/>
                  </a:lnTo>
                  <a:lnTo>
                    <a:pt x="255036" y="239882"/>
                  </a:lnTo>
                  <a:lnTo>
                    <a:pt x="265802" y="266255"/>
                  </a:lnTo>
                  <a:lnTo>
                    <a:pt x="274503" y="277814"/>
                  </a:lnTo>
                  <a:lnTo>
                    <a:pt x="283662" y="285596"/>
                  </a:lnTo>
                  <a:lnTo>
                    <a:pt x="287533" y="287195"/>
                  </a:lnTo>
                  <a:lnTo>
                    <a:pt x="290907" y="287468"/>
                  </a:lnTo>
                  <a:lnTo>
                    <a:pt x="293951" y="286856"/>
                  </a:lnTo>
                  <a:lnTo>
                    <a:pt x="305819" y="278409"/>
                  </a:lnTo>
                  <a:lnTo>
                    <a:pt x="319142" y="259746"/>
                  </a:lnTo>
                  <a:lnTo>
                    <a:pt x="334121" y="227131"/>
                  </a:lnTo>
                  <a:lnTo>
                    <a:pt x="342900" y="1999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7" name="SMARTInkShape-4789"/>
            <p:cNvSpPr/>
            <p:nvPr/>
          </p:nvSpPr>
          <p:spPr bwMode="auto">
            <a:xfrm>
              <a:off x="3229001" y="5343525"/>
              <a:ext cx="35694" cy="121063"/>
            </a:xfrm>
            <a:custGeom>
              <a:avLst/>
              <a:gdLst/>
              <a:ahLst/>
              <a:cxnLst/>
              <a:rect l="0" t="0" r="0" b="0"/>
              <a:pathLst>
                <a:path w="35694" h="121063">
                  <a:moveTo>
                    <a:pt x="7118" y="107155"/>
                  </a:moveTo>
                  <a:lnTo>
                    <a:pt x="7118" y="117099"/>
                  </a:lnTo>
                  <a:lnTo>
                    <a:pt x="6324" y="118547"/>
                  </a:lnTo>
                  <a:lnTo>
                    <a:pt x="5001" y="119513"/>
                  </a:lnTo>
                  <a:lnTo>
                    <a:pt x="967" y="121062"/>
                  </a:lnTo>
                  <a:lnTo>
                    <a:pt x="636" y="120396"/>
                  </a:lnTo>
                  <a:lnTo>
                    <a:pt x="0" y="104641"/>
                  </a:lnTo>
                  <a:lnTo>
                    <a:pt x="8794" y="71246"/>
                  </a:lnTo>
                  <a:lnTo>
                    <a:pt x="20038" y="36193"/>
                  </a:lnTo>
                  <a:lnTo>
                    <a:pt x="356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8" name="SMARTInkShape-4790"/>
            <p:cNvSpPr/>
            <p:nvPr/>
          </p:nvSpPr>
          <p:spPr bwMode="auto">
            <a:xfrm>
              <a:off x="3318895" y="5195429"/>
              <a:ext cx="340083" cy="458584"/>
            </a:xfrm>
            <a:custGeom>
              <a:avLst/>
              <a:gdLst/>
              <a:ahLst/>
              <a:cxnLst/>
              <a:rect l="0" t="0" r="0" b="0"/>
              <a:pathLst>
                <a:path w="340083" h="458584">
                  <a:moveTo>
                    <a:pt x="124393" y="90946"/>
                  </a:moveTo>
                  <a:lnTo>
                    <a:pt x="120600" y="94738"/>
                  </a:lnTo>
                  <a:lnTo>
                    <a:pt x="118738" y="98717"/>
                  </a:lnTo>
                  <a:lnTo>
                    <a:pt x="117336" y="104852"/>
                  </a:lnTo>
                  <a:lnTo>
                    <a:pt x="107313" y="95257"/>
                  </a:lnTo>
                  <a:lnTo>
                    <a:pt x="85328" y="61919"/>
                  </a:lnTo>
                  <a:lnTo>
                    <a:pt x="52723" y="26675"/>
                  </a:lnTo>
                  <a:lnTo>
                    <a:pt x="27044" y="4568"/>
                  </a:lnTo>
                  <a:lnTo>
                    <a:pt x="12557" y="0"/>
                  </a:lnTo>
                  <a:lnTo>
                    <a:pt x="9355" y="947"/>
                  </a:lnTo>
                  <a:lnTo>
                    <a:pt x="7219" y="3165"/>
                  </a:lnTo>
                  <a:lnTo>
                    <a:pt x="0" y="21925"/>
                  </a:lnTo>
                  <a:lnTo>
                    <a:pt x="1543" y="55057"/>
                  </a:lnTo>
                  <a:lnTo>
                    <a:pt x="3326" y="87545"/>
                  </a:lnTo>
                  <a:lnTo>
                    <a:pt x="8529" y="121512"/>
                  </a:lnTo>
                  <a:lnTo>
                    <a:pt x="15097" y="150450"/>
                  </a:lnTo>
                  <a:lnTo>
                    <a:pt x="22070" y="168196"/>
                  </a:lnTo>
                  <a:lnTo>
                    <a:pt x="26793" y="172905"/>
                  </a:lnTo>
                  <a:lnTo>
                    <a:pt x="29164" y="172572"/>
                  </a:lnTo>
                  <a:lnTo>
                    <a:pt x="33915" y="167970"/>
                  </a:lnTo>
                  <a:lnTo>
                    <a:pt x="55700" y="137690"/>
                  </a:lnTo>
                  <a:lnTo>
                    <a:pt x="78280" y="102208"/>
                  </a:lnTo>
                  <a:lnTo>
                    <a:pt x="96971" y="77879"/>
                  </a:lnTo>
                  <a:lnTo>
                    <a:pt x="108501" y="69263"/>
                  </a:lnTo>
                  <a:lnTo>
                    <a:pt x="113799" y="66966"/>
                  </a:lnTo>
                  <a:lnTo>
                    <a:pt x="119711" y="67022"/>
                  </a:lnTo>
                  <a:lnTo>
                    <a:pt x="132630" y="71317"/>
                  </a:lnTo>
                  <a:lnTo>
                    <a:pt x="144193" y="82751"/>
                  </a:lnTo>
                  <a:lnTo>
                    <a:pt x="161745" y="113389"/>
                  </a:lnTo>
                  <a:lnTo>
                    <a:pt x="173537" y="142989"/>
                  </a:lnTo>
                  <a:lnTo>
                    <a:pt x="181424" y="177312"/>
                  </a:lnTo>
                  <a:lnTo>
                    <a:pt x="185432" y="195354"/>
                  </a:lnTo>
                  <a:lnTo>
                    <a:pt x="189692" y="213733"/>
                  </a:lnTo>
                  <a:lnTo>
                    <a:pt x="194119" y="232335"/>
                  </a:lnTo>
                  <a:lnTo>
                    <a:pt x="198659" y="251880"/>
                  </a:lnTo>
                  <a:lnTo>
                    <a:pt x="203272" y="272054"/>
                  </a:lnTo>
                  <a:lnTo>
                    <a:pt x="207935" y="292648"/>
                  </a:lnTo>
                  <a:lnTo>
                    <a:pt x="211838" y="311933"/>
                  </a:lnTo>
                  <a:lnTo>
                    <a:pt x="215233" y="330345"/>
                  </a:lnTo>
                  <a:lnTo>
                    <a:pt x="221916" y="364033"/>
                  </a:lnTo>
                  <a:lnTo>
                    <a:pt x="230178" y="392235"/>
                  </a:lnTo>
                  <a:lnTo>
                    <a:pt x="243754" y="426632"/>
                  </a:lnTo>
                  <a:lnTo>
                    <a:pt x="261624" y="449347"/>
                  </a:lnTo>
                  <a:lnTo>
                    <a:pt x="272961" y="456611"/>
                  </a:lnTo>
                  <a:lnTo>
                    <a:pt x="278207" y="458548"/>
                  </a:lnTo>
                  <a:lnTo>
                    <a:pt x="290386" y="458583"/>
                  </a:lnTo>
                  <a:lnTo>
                    <a:pt x="296967" y="457481"/>
                  </a:lnTo>
                  <a:lnTo>
                    <a:pt x="302942" y="453572"/>
                  </a:lnTo>
                  <a:lnTo>
                    <a:pt x="313815" y="440761"/>
                  </a:lnTo>
                  <a:lnTo>
                    <a:pt x="328861" y="411906"/>
                  </a:lnTo>
                  <a:lnTo>
                    <a:pt x="336446" y="387583"/>
                  </a:lnTo>
                  <a:lnTo>
                    <a:pt x="340082" y="360897"/>
                  </a:lnTo>
                  <a:lnTo>
                    <a:pt x="336407" y="333161"/>
                  </a:lnTo>
                  <a:lnTo>
                    <a:pt x="327365" y="300727"/>
                  </a:lnTo>
                  <a:lnTo>
                    <a:pt x="313821" y="266732"/>
                  </a:lnTo>
                  <a:lnTo>
                    <a:pt x="294572" y="235748"/>
                  </a:lnTo>
                  <a:lnTo>
                    <a:pt x="266438" y="208219"/>
                  </a:lnTo>
                  <a:lnTo>
                    <a:pt x="234355" y="185136"/>
                  </a:lnTo>
                  <a:lnTo>
                    <a:pt x="204221" y="169585"/>
                  </a:lnTo>
                  <a:lnTo>
                    <a:pt x="172836" y="163731"/>
                  </a:lnTo>
                  <a:lnTo>
                    <a:pt x="142748" y="165364"/>
                  </a:lnTo>
                  <a:lnTo>
                    <a:pt x="108753" y="179671"/>
                  </a:lnTo>
                  <a:lnTo>
                    <a:pt x="91248" y="192292"/>
                  </a:lnTo>
                  <a:lnTo>
                    <a:pt x="79763" y="207955"/>
                  </a:lnTo>
                  <a:lnTo>
                    <a:pt x="70952" y="230390"/>
                  </a:lnTo>
                  <a:lnTo>
                    <a:pt x="69685" y="240234"/>
                  </a:lnTo>
                  <a:lnTo>
                    <a:pt x="70458" y="242859"/>
                  </a:lnTo>
                  <a:lnTo>
                    <a:pt x="71767" y="244609"/>
                  </a:lnTo>
                  <a:lnTo>
                    <a:pt x="74228" y="244982"/>
                  </a:lnTo>
                  <a:lnTo>
                    <a:pt x="81195" y="243279"/>
                  </a:lnTo>
                  <a:lnTo>
                    <a:pt x="89583" y="233527"/>
                  </a:lnTo>
                  <a:lnTo>
                    <a:pt x="105348" y="208069"/>
                  </a:lnTo>
                  <a:lnTo>
                    <a:pt x="125099" y="173274"/>
                  </a:lnTo>
                  <a:lnTo>
                    <a:pt x="139788" y="146586"/>
                  </a:lnTo>
                  <a:lnTo>
                    <a:pt x="156899" y="118850"/>
                  </a:lnTo>
                  <a:lnTo>
                    <a:pt x="175088" y="90648"/>
                  </a:lnTo>
                  <a:lnTo>
                    <a:pt x="192961" y="62238"/>
                  </a:lnTo>
                  <a:lnTo>
                    <a:pt x="208842" y="33737"/>
                  </a:lnTo>
                  <a:lnTo>
                    <a:pt x="224405" y="52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29" name="SMARTInkShape-4791"/>
            <p:cNvSpPr/>
            <p:nvPr/>
          </p:nvSpPr>
          <p:spPr bwMode="auto">
            <a:xfrm>
              <a:off x="3572169" y="5115792"/>
              <a:ext cx="199732" cy="228070"/>
            </a:xfrm>
            <a:custGeom>
              <a:avLst/>
              <a:gdLst/>
              <a:ahLst/>
              <a:cxnLst/>
              <a:rect l="0" t="0" r="0" b="0"/>
              <a:pathLst>
                <a:path w="199732" h="228070">
                  <a:moveTo>
                    <a:pt x="6850" y="63428"/>
                  </a:moveTo>
                  <a:lnTo>
                    <a:pt x="6850" y="53484"/>
                  </a:lnTo>
                  <a:lnTo>
                    <a:pt x="4733" y="48954"/>
                  </a:lnTo>
                  <a:lnTo>
                    <a:pt x="1940" y="44294"/>
                  </a:lnTo>
                  <a:lnTo>
                    <a:pt x="0" y="36252"/>
                  </a:lnTo>
                  <a:lnTo>
                    <a:pt x="9675" y="58653"/>
                  </a:lnTo>
                  <a:lnTo>
                    <a:pt x="19637" y="91823"/>
                  </a:lnTo>
                  <a:lnTo>
                    <a:pt x="30835" y="125110"/>
                  </a:lnTo>
                  <a:lnTo>
                    <a:pt x="36824" y="151167"/>
                  </a:lnTo>
                  <a:lnTo>
                    <a:pt x="44659" y="185026"/>
                  </a:lnTo>
                  <a:lnTo>
                    <a:pt x="55211" y="213506"/>
                  </a:lnTo>
                  <a:lnTo>
                    <a:pt x="65717" y="227045"/>
                  </a:lnTo>
                  <a:lnTo>
                    <a:pt x="67526" y="228069"/>
                  </a:lnTo>
                  <a:lnTo>
                    <a:pt x="68732" y="227955"/>
                  </a:lnTo>
                  <a:lnTo>
                    <a:pt x="78014" y="216422"/>
                  </a:lnTo>
                  <a:lnTo>
                    <a:pt x="82134" y="202333"/>
                  </a:lnTo>
                  <a:lnTo>
                    <a:pt x="86571" y="172317"/>
                  </a:lnTo>
                  <a:lnTo>
                    <a:pt x="89906" y="145953"/>
                  </a:lnTo>
                  <a:lnTo>
                    <a:pt x="91389" y="115716"/>
                  </a:lnTo>
                  <a:lnTo>
                    <a:pt x="89931" y="85873"/>
                  </a:lnTo>
                  <a:lnTo>
                    <a:pt x="87431" y="57528"/>
                  </a:lnTo>
                  <a:lnTo>
                    <a:pt x="86320" y="31702"/>
                  </a:lnTo>
                  <a:lnTo>
                    <a:pt x="85509" y="0"/>
                  </a:lnTo>
                  <a:lnTo>
                    <a:pt x="95329" y="28909"/>
                  </a:lnTo>
                  <a:lnTo>
                    <a:pt x="102530" y="52848"/>
                  </a:lnTo>
                  <a:lnTo>
                    <a:pt x="108376" y="79363"/>
                  </a:lnTo>
                  <a:lnTo>
                    <a:pt x="115737" y="107023"/>
                  </a:lnTo>
                  <a:lnTo>
                    <a:pt x="124300" y="133602"/>
                  </a:lnTo>
                  <a:lnTo>
                    <a:pt x="138047" y="165623"/>
                  </a:lnTo>
                  <a:lnTo>
                    <a:pt x="157869" y="198064"/>
                  </a:lnTo>
                  <a:lnTo>
                    <a:pt x="160711" y="200016"/>
                  </a:lnTo>
                  <a:lnTo>
                    <a:pt x="163398" y="200524"/>
                  </a:lnTo>
                  <a:lnTo>
                    <a:pt x="165984" y="200068"/>
                  </a:lnTo>
                  <a:lnTo>
                    <a:pt x="170974" y="195329"/>
                  </a:lnTo>
                  <a:lnTo>
                    <a:pt x="175838" y="186344"/>
                  </a:lnTo>
                  <a:lnTo>
                    <a:pt x="185428" y="152588"/>
                  </a:lnTo>
                  <a:lnTo>
                    <a:pt x="190466" y="117362"/>
                  </a:lnTo>
                  <a:lnTo>
                    <a:pt x="192438" y="90573"/>
                  </a:lnTo>
                  <a:lnTo>
                    <a:pt x="195961" y="62792"/>
                  </a:lnTo>
                  <a:lnTo>
                    <a:pt x="199731" y="34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0" name="SMARTInkShape-4792"/>
            <p:cNvSpPr/>
            <p:nvPr/>
          </p:nvSpPr>
          <p:spPr bwMode="auto">
            <a:xfrm>
              <a:off x="3715292" y="4883017"/>
              <a:ext cx="245013" cy="420366"/>
            </a:xfrm>
            <a:custGeom>
              <a:avLst/>
              <a:gdLst/>
              <a:ahLst/>
              <a:cxnLst/>
              <a:rect l="0" t="0" r="0" b="0"/>
              <a:pathLst>
                <a:path w="245013" h="420366">
                  <a:moveTo>
                    <a:pt x="99471" y="267628"/>
                  </a:moveTo>
                  <a:lnTo>
                    <a:pt x="95678" y="267628"/>
                  </a:lnTo>
                  <a:lnTo>
                    <a:pt x="94561" y="266039"/>
                  </a:lnTo>
                  <a:lnTo>
                    <a:pt x="92195" y="257014"/>
                  </a:lnTo>
                  <a:lnTo>
                    <a:pt x="75560" y="230570"/>
                  </a:lnTo>
                  <a:lnTo>
                    <a:pt x="55211" y="215331"/>
                  </a:lnTo>
                  <a:lnTo>
                    <a:pt x="51708" y="214508"/>
                  </a:lnTo>
                  <a:lnTo>
                    <a:pt x="43582" y="215707"/>
                  </a:lnTo>
                  <a:lnTo>
                    <a:pt x="36796" y="221003"/>
                  </a:lnTo>
                  <a:lnTo>
                    <a:pt x="31134" y="229443"/>
                  </a:lnTo>
                  <a:lnTo>
                    <a:pt x="21031" y="258496"/>
                  </a:lnTo>
                  <a:lnTo>
                    <a:pt x="17777" y="279444"/>
                  </a:lnTo>
                  <a:lnTo>
                    <a:pt x="20408" y="313550"/>
                  </a:lnTo>
                  <a:lnTo>
                    <a:pt x="27008" y="348790"/>
                  </a:lnTo>
                  <a:lnTo>
                    <a:pt x="38666" y="381986"/>
                  </a:lnTo>
                  <a:lnTo>
                    <a:pt x="61516" y="414018"/>
                  </a:lnTo>
                  <a:lnTo>
                    <a:pt x="66230" y="416815"/>
                  </a:lnTo>
                  <a:lnTo>
                    <a:pt x="70960" y="417886"/>
                  </a:lnTo>
                  <a:lnTo>
                    <a:pt x="79655" y="416958"/>
                  </a:lnTo>
                  <a:lnTo>
                    <a:pt x="86166" y="413900"/>
                  </a:lnTo>
                  <a:lnTo>
                    <a:pt x="91705" y="405662"/>
                  </a:lnTo>
                  <a:lnTo>
                    <a:pt x="101729" y="377177"/>
                  </a:lnTo>
                  <a:lnTo>
                    <a:pt x="105167" y="342684"/>
                  </a:lnTo>
                  <a:lnTo>
                    <a:pt x="103854" y="316067"/>
                  </a:lnTo>
                  <a:lnTo>
                    <a:pt x="100625" y="287568"/>
                  </a:lnTo>
                  <a:lnTo>
                    <a:pt x="96544" y="256381"/>
                  </a:lnTo>
                  <a:lnTo>
                    <a:pt x="89968" y="224000"/>
                  </a:lnTo>
                  <a:lnTo>
                    <a:pt x="81753" y="190293"/>
                  </a:lnTo>
                  <a:lnTo>
                    <a:pt x="77340" y="172415"/>
                  </a:lnTo>
                  <a:lnTo>
                    <a:pt x="68203" y="137204"/>
                  </a:lnTo>
                  <a:lnTo>
                    <a:pt x="58851" y="105680"/>
                  </a:lnTo>
                  <a:lnTo>
                    <a:pt x="49403" y="77911"/>
                  </a:lnTo>
                  <a:lnTo>
                    <a:pt x="39912" y="53134"/>
                  </a:lnTo>
                  <a:lnTo>
                    <a:pt x="25644" y="22922"/>
                  </a:lnTo>
                  <a:lnTo>
                    <a:pt x="12156" y="4798"/>
                  </a:lnTo>
                  <a:lnTo>
                    <a:pt x="5630" y="0"/>
                  </a:lnTo>
                  <a:lnTo>
                    <a:pt x="3573" y="1103"/>
                  </a:lnTo>
                  <a:lnTo>
                    <a:pt x="1287" y="8678"/>
                  </a:lnTo>
                  <a:lnTo>
                    <a:pt x="0" y="37707"/>
                  </a:lnTo>
                  <a:lnTo>
                    <a:pt x="3932" y="67280"/>
                  </a:lnTo>
                  <a:lnTo>
                    <a:pt x="7203" y="84056"/>
                  </a:lnTo>
                  <a:lnTo>
                    <a:pt x="11765" y="103177"/>
                  </a:lnTo>
                  <a:lnTo>
                    <a:pt x="17188" y="123863"/>
                  </a:lnTo>
                  <a:lnTo>
                    <a:pt x="23184" y="145590"/>
                  </a:lnTo>
                  <a:lnTo>
                    <a:pt x="30357" y="167219"/>
                  </a:lnTo>
                  <a:lnTo>
                    <a:pt x="38313" y="188782"/>
                  </a:lnTo>
                  <a:lnTo>
                    <a:pt x="46793" y="210301"/>
                  </a:lnTo>
                  <a:lnTo>
                    <a:pt x="55621" y="232585"/>
                  </a:lnTo>
                  <a:lnTo>
                    <a:pt x="64681" y="255378"/>
                  </a:lnTo>
                  <a:lnTo>
                    <a:pt x="73896" y="278511"/>
                  </a:lnTo>
                  <a:lnTo>
                    <a:pt x="83215" y="299489"/>
                  </a:lnTo>
                  <a:lnTo>
                    <a:pt x="92602" y="319031"/>
                  </a:lnTo>
                  <a:lnTo>
                    <a:pt x="112293" y="353973"/>
                  </a:lnTo>
                  <a:lnTo>
                    <a:pt x="134274" y="382732"/>
                  </a:lnTo>
                  <a:lnTo>
                    <a:pt x="161376" y="409858"/>
                  </a:lnTo>
                  <a:lnTo>
                    <a:pt x="176991" y="418153"/>
                  </a:lnTo>
                  <a:lnTo>
                    <a:pt x="184488" y="420365"/>
                  </a:lnTo>
                  <a:lnTo>
                    <a:pt x="199169" y="418590"/>
                  </a:lnTo>
                  <a:lnTo>
                    <a:pt x="206417" y="415894"/>
                  </a:lnTo>
                  <a:lnTo>
                    <a:pt x="218704" y="404432"/>
                  </a:lnTo>
                  <a:lnTo>
                    <a:pt x="228663" y="387167"/>
                  </a:lnTo>
                  <a:lnTo>
                    <a:pt x="238733" y="351465"/>
                  </a:lnTo>
                  <a:lnTo>
                    <a:pt x="244179" y="327378"/>
                  </a:lnTo>
                  <a:lnTo>
                    <a:pt x="245012" y="301326"/>
                  </a:lnTo>
                  <a:lnTo>
                    <a:pt x="242346" y="2604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1" name="SMARTInkShape-4793"/>
            <p:cNvSpPr/>
            <p:nvPr/>
          </p:nvSpPr>
          <p:spPr bwMode="auto">
            <a:xfrm>
              <a:off x="3733143" y="5046484"/>
              <a:ext cx="238783" cy="276842"/>
            </a:xfrm>
            <a:custGeom>
              <a:avLst/>
              <a:gdLst/>
              <a:ahLst/>
              <a:cxnLst/>
              <a:rect l="0" t="0" r="0" b="0"/>
              <a:pathLst>
                <a:path w="238783" h="276842">
                  <a:moveTo>
                    <a:pt x="81620" y="61296"/>
                  </a:moveTo>
                  <a:lnTo>
                    <a:pt x="48067" y="26951"/>
                  </a:lnTo>
                  <a:lnTo>
                    <a:pt x="40281" y="15843"/>
                  </a:lnTo>
                  <a:lnTo>
                    <a:pt x="29066" y="7965"/>
                  </a:lnTo>
                  <a:lnTo>
                    <a:pt x="20364" y="5279"/>
                  </a:lnTo>
                  <a:lnTo>
                    <a:pt x="15236" y="4650"/>
                  </a:lnTo>
                  <a:lnTo>
                    <a:pt x="13552" y="6864"/>
                  </a:lnTo>
                  <a:lnTo>
                    <a:pt x="6833" y="37813"/>
                  </a:lnTo>
                  <a:lnTo>
                    <a:pt x="370" y="68274"/>
                  </a:lnTo>
                  <a:lnTo>
                    <a:pt x="0" y="92973"/>
                  </a:lnTo>
                  <a:lnTo>
                    <a:pt x="3276" y="119825"/>
                  </a:lnTo>
                  <a:lnTo>
                    <a:pt x="10023" y="147635"/>
                  </a:lnTo>
                  <a:lnTo>
                    <a:pt x="16197" y="175869"/>
                  </a:lnTo>
                  <a:lnTo>
                    <a:pt x="22380" y="203499"/>
                  </a:lnTo>
                  <a:lnTo>
                    <a:pt x="30420" y="229009"/>
                  </a:lnTo>
                  <a:lnTo>
                    <a:pt x="43871" y="258098"/>
                  </a:lnTo>
                  <a:lnTo>
                    <a:pt x="54119" y="274213"/>
                  </a:lnTo>
                  <a:lnTo>
                    <a:pt x="57729" y="276266"/>
                  </a:lnTo>
                  <a:lnTo>
                    <a:pt x="61724" y="276841"/>
                  </a:lnTo>
                  <a:lnTo>
                    <a:pt x="65975" y="276431"/>
                  </a:lnTo>
                  <a:lnTo>
                    <a:pt x="74931" y="269625"/>
                  </a:lnTo>
                  <a:lnTo>
                    <a:pt x="79542" y="264476"/>
                  </a:lnTo>
                  <a:lnTo>
                    <a:pt x="89823" y="238268"/>
                  </a:lnTo>
                  <a:lnTo>
                    <a:pt x="93203" y="214563"/>
                  </a:lnTo>
                  <a:lnTo>
                    <a:pt x="95499" y="187359"/>
                  </a:lnTo>
                  <a:lnTo>
                    <a:pt x="99165" y="156748"/>
                  </a:lnTo>
                  <a:lnTo>
                    <a:pt x="99207" y="124622"/>
                  </a:lnTo>
                  <a:lnTo>
                    <a:pt x="96580" y="92615"/>
                  </a:lnTo>
                  <a:lnTo>
                    <a:pt x="92766" y="62517"/>
                  </a:lnTo>
                  <a:lnTo>
                    <a:pt x="88426" y="37498"/>
                  </a:lnTo>
                  <a:lnTo>
                    <a:pt x="79172" y="3150"/>
                  </a:lnTo>
                  <a:lnTo>
                    <a:pt x="77607" y="307"/>
                  </a:lnTo>
                  <a:lnTo>
                    <a:pt x="76563" y="0"/>
                  </a:lnTo>
                  <a:lnTo>
                    <a:pt x="75867" y="1382"/>
                  </a:lnTo>
                  <a:lnTo>
                    <a:pt x="74659" y="35562"/>
                  </a:lnTo>
                  <a:lnTo>
                    <a:pt x="76145" y="62559"/>
                  </a:lnTo>
                  <a:lnTo>
                    <a:pt x="82097" y="90433"/>
                  </a:lnTo>
                  <a:lnTo>
                    <a:pt x="90034" y="118697"/>
                  </a:lnTo>
                  <a:lnTo>
                    <a:pt x="99647" y="145546"/>
                  </a:lnTo>
                  <a:lnTo>
                    <a:pt x="117653" y="177717"/>
                  </a:lnTo>
                  <a:lnTo>
                    <a:pt x="134188" y="201890"/>
                  </a:lnTo>
                  <a:lnTo>
                    <a:pt x="153023" y="217871"/>
                  </a:lnTo>
                  <a:lnTo>
                    <a:pt x="163890" y="222167"/>
                  </a:lnTo>
                  <a:lnTo>
                    <a:pt x="169010" y="221725"/>
                  </a:lnTo>
                  <a:lnTo>
                    <a:pt x="178933" y="217001"/>
                  </a:lnTo>
                  <a:lnTo>
                    <a:pt x="193444" y="201624"/>
                  </a:lnTo>
                  <a:lnTo>
                    <a:pt x="206867" y="169391"/>
                  </a:lnTo>
                  <a:lnTo>
                    <a:pt x="214685" y="141832"/>
                  </a:lnTo>
                  <a:lnTo>
                    <a:pt x="226555" y="106191"/>
                  </a:lnTo>
                  <a:lnTo>
                    <a:pt x="238782" y="827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2" name="SMARTInkShape-4794"/>
            <p:cNvSpPr/>
            <p:nvPr/>
          </p:nvSpPr>
          <p:spPr bwMode="auto">
            <a:xfrm>
              <a:off x="3887824" y="4816932"/>
              <a:ext cx="253025" cy="497493"/>
            </a:xfrm>
            <a:custGeom>
              <a:avLst/>
              <a:gdLst/>
              <a:ahLst/>
              <a:cxnLst/>
              <a:rect l="0" t="0" r="0" b="0"/>
              <a:pathLst>
                <a:path w="253025" h="497493">
                  <a:moveTo>
                    <a:pt x="126964" y="305138"/>
                  </a:moveTo>
                  <a:lnTo>
                    <a:pt x="123171" y="305138"/>
                  </a:lnTo>
                  <a:lnTo>
                    <a:pt x="119193" y="303020"/>
                  </a:lnTo>
                  <a:lnTo>
                    <a:pt x="114779" y="298640"/>
                  </a:lnTo>
                  <a:lnTo>
                    <a:pt x="107037" y="288042"/>
                  </a:lnTo>
                  <a:lnTo>
                    <a:pt x="92718" y="274831"/>
                  </a:lnTo>
                  <a:lnTo>
                    <a:pt x="64719" y="243123"/>
                  </a:lnTo>
                  <a:lnTo>
                    <a:pt x="46729" y="225742"/>
                  </a:lnTo>
                  <a:lnTo>
                    <a:pt x="40239" y="222225"/>
                  </a:lnTo>
                  <a:lnTo>
                    <a:pt x="32593" y="222778"/>
                  </a:lnTo>
                  <a:lnTo>
                    <a:pt x="28331" y="224038"/>
                  </a:lnTo>
                  <a:lnTo>
                    <a:pt x="25489" y="228052"/>
                  </a:lnTo>
                  <a:lnTo>
                    <a:pt x="22333" y="240979"/>
                  </a:lnTo>
                  <a:lnTo>
                    <a:pt x="20555" y="273691"/>
                  </a:lnTo>
                  <a:lnTo>
                    <a:pt x="22256" y="302009"/>
                  </a:lnTo>
                  <a:lnTo>
                    <a:pt x="26452" y="333115"/>
                  </a:lnTo>
                  <a:lnTo>
                    <a:pt x="33608" y="365461"/>
                  </a:lnTo>
                  <a:lnTo>
                    <a:pt x="42081" y="398358"/>
                  </a:lnTo>
                  <a:lnTo>
                    <a:pt x="51138" y="429912"/>
                  </a:lnTo>
                  <a:lnTo>
                    <a:pt x="60455" y="457165"/>
                  </a:lnTo>
                  <a:lnTo>
                    <a:pt x="74462" y="489096"/>
                  </a:lnTo>
                  <a:lnTo>
                    <a:pt x="82727" y="497492"/>
                  </a:lnTo>
                  <a:lnTo>
                    <a:pt x="87948" y="496874"/>
                  </a:lnTo>
                  <a:lnTo>
                    <a:pt x="100098" y="487720"/>
                  </a:lnTo>
                  <a:lnTo>
                    <a:pt x="107086" y="470951"/>
                  </a:lnTo>
                  <a:lnTo>
                    <a:pt x="110192" y="448682"/>
                  </a:lnTo>
                  <a:lnTo>
                    <a:pt x="111572" y="420264"/>
                  </a:lnTo>
                  <a:lnTo>
                    <a:pt x="112185" y="386996"/>
                  </a:lnTo>
                  <a:lnTo>
                    <a:pt x="112349" y="369234"/>
                  </a:lnTo>
                  <a:lnTo>
                    <a:pt x="110870" y="350250"/>
                  </a:lnTo>
                  <a:lnTo>
                    <a:pt x="108297" y="330450"/>
                  </a:lnTo>
                  <a:lnTo>
                    <a:pt x="104994" y="310105"/>
                  </a:lnTo>
                  <a:lnTo>
                    <a:pt x="101205" y="288606"/>
                  </a:lnTo>
                  <a:lnTo>
                    <a:pt x="97091" y="266335"/>
                  </a:lnTo>
                  <a:lnTo>
                    <a:pt x="92761" y="243550"/>
                  </a:lnTo>
                  <a:lnTo>
                    <a:pt x="87493" y="221216"/>
                  </a:lnTo>
                  <a:lnTo>
                    <a:pt x="81600" y="199184"/>
                  </a:lnTo>
                  <a:lnTo>
                    <a:pt x="75290" y="177352"/>
                  </a:lnTo>
                  <a:lnTo>
                    <a:pt x="69496" y="155653"/>
                  </a:lnTo>
                  <a:lnTo>
                    <a:pt x="64045" y="134043"/>
                  </a:lnTo>
                  <a:lnTo>
                    <a:pt x="58824" y="112493"/>
                  </a:lnTo>
                  <a:lnTo>
                    <a:pt x="53756" y="93364"/>
                  </a:lnTo>
                  <a:lnTo>
                    <a:pt x="43891" y="59409"/>
                  </a:lnTo>
                  <a:lnTo>
                    <a:pt x="32099" y="32677"/>
                  </a:lnTo>
                  <a:lnTo>
                    <a:pt x="12710" y="1022"/>
                  </a:lnTo>
                  <a:lnTo>
                    <a:pt x="9520" y="0"/>
                  </a:lnTo>
                  <a:lnTo>
                    <a:pt x="6599" y="1699"/>
                  </a:lnTo>
                  <a:lnTo>
                    <a:pt x="3858" y="5214"/>
                  </a:lnTo>
                  <a:lnTo>
                    <a:pt x="0" y="32915"/>
                  </a:lnTo>
                  <a:lnTo>
                    <a:pt x="1215" y="64293"/>
                  </a:lnTo>
                  <a:lnTo>
                    <a:pt x="2649" y="82662"/>
                  </a:lnTo>
                  <a:lnTo>
                    <a:pt x="5988" y="102845"/>
                  </a:lnTo>
                  <a:lnTo>
                    <a:pt x="10594" y="124238"/>
                  </a:lnTo>
                  <a:lnTo>
                    <a:pt x="16046" y="146438"/>
                  </a:lnTo>
                  <a:lnTo>
                    <a:pt x="22856" y="169969"/>
                  </a:lnTo>
                  <a:lnTo>
                    <a:pt x="30571" y="194387"/>
                  </a:lnTo>
                  <a:lnTo>
                    <a:pt x="38889" y="219399"/>
                  </a:lnTo>
                  <a:lnTo>
                    <a:pt x="49198" y="244009"/>
                  </a:lnTo>
                  <a:lnTo>
                    <a:pt x="60832" y="268354"/>
                  </a:lnTo>
                  <a:lnTo>
                    <a:pt x="73351" y="292520"/>
                  </a:lnTo>
                  <a:lnTo>
                    <a:pt x="86459" y="315776"/>
                  </a:lnTo>
                  <a:lnTo>
                    <a:pt x="99960" y="338424"/>
                  </a:lnTo>
                  <a:lnTo>
                    <a:pt x="113724" y="360665"/>
                  </a:lnTo>
                  <a:lnTo>
                    <a:pt x="126869" y="380256"/>
                  </a:lnTo>
                  <a:lnTo>
                    <a:pt x="152057" y="414723"/>
                  </a:lnTo>
                  <a:lnTo>
                    <a:pt x="176481" y="439567"/>
                  </a:lnTo>
                  <a:lnTo>
                    <a:pt x="210427" y="464824"/>
                  </a:lnTo>
                  <a:lnTo>
                    <a:pt x="229146" y="474534"/>
                  </a:lnTo>
                  <a:lnTo>
                    <a:pt x="242757" y="476204"/>
                  </a:lnTo>
                  <a:lnTo>
                    <a:pt x="247022" y="473950"/>
                  </a:lnTo>
                  <a:lnTo>
                    <a:pt x="249865" y="470067"/>
                  </a:lnTo>
                  <a:lnTo>
                    <a:pt x="253024" y="458608"/>
                  </a:lnTo>
                  <a:lnTo>
                    <a:pt x="252935" y="423264"/>
                  </a:lnTo>
                  <a:lnTo>
                    <a:pt x="249626" y="399707"/>
                  </a:lnTo>
                  <a:lnTo>
                    <a:pt x="245509" y="370716"/>
                  </a:lnTo>
                  <a:lnTo>
                    <a:pt x="241264" y="3408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46" name="SMARTInkShape-Group1010"/>
          <p:cNvGrpSpPr/>
          <p:nvPr/>
        </p:nvGrpSpPr>
        <p:grpSpPr>
          <a:xfrm>
            <a:off x="1085945" y="4971631"/>
            <a:ext cx="1914431" cy="567430"/>
            <a:chOff x="1085945" y="4971631"/>
            <a:chExt cx="1914431" cy="567430"/>
          </a:xfrm>
        </p:grpSpPr>
        <p:sp>
          <p:nvSpPr>
            <p:cNvPr id="2539334" name="SMARTInkShape-4795"/>
            <p:cNvSpPr/>
            <p:nvPr/>
          </p:nvSpPr>
          <p:spPr bwMode="auto">
            <a:xfrm>
              <a:off x="1200150" y="5522120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7144" y="7143"/>
                  </a:move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5" name="SMARTInkShape-4796"/>
            <p:cNvSpPr/>
            <p:nvPr/>
          </p:nvSpPr>
          <p:spPr bwMode="auto">
            <a:xfrm>
              <a:off x="1157288" y="5329238"/>
              <a:ext cx="28576" cy="64293"/>
            </a:xfrm>
            <a:custGeom>
              <a:avLst/>
              <a:gdLst/>
              <a:ahLst/>
              <a:cxnLst/>
              <a:rect l="0" t="0" r="0" b="0"/>
              <a:pathLst>
                <a:path w="28576" h="64293">
                  <a:moveTo>
                    <a:pt x="28575" y="64292"/>
                  </a:moveTo>
                  <a:lnTo>
                    <a:pt x="24782" y="60501"/>
                  </a:lnTo>
                  <a:lnTo>
                    <a:pt x="22920" y="54406"/>
                  </a:lnTo>
                  <a:lnTo>
                    <a:pt x="19755" y="42049"/>
                  </a:lnTo>
                  <a:lnTo>
                    <a:pt x="4664" y="9477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6" name="SMARTInkShape-4797"/>
            <p:cNvSpPr/>
            <p:nvPr/>
          </p:nvSpPr>
          <p:spPr bwMode="auto">
            <a:xfrm>
              <a:off x="1085945" y="5187733"/>
              <a:ext cx="257081" cy="351328"/>
            </a:xfrm>
            <a:custGeom>
              <a:avLst/>
              <a:gdLst/>
              <a:ahLst/>
              <a:cxnLst/>
              <a:rect l="0" t="0" r="0" b="0"/>
              <a:pathLst>
                <a:path w="257081" h="351328">
                  <a:moveTo>
                    <a:pt x="64199" y="98642"/>
                  </a:moveTo>
                  <a:lnTo>
                    <a:pt x="60406" y="98642"/>
                  </a:lnTo>
                  <a:lnTo>
                    <a:pt x="59289" y="97848"/>
                  </a:lnTo>
                  <a:lnTo>
                    <a:pt x="58545" y="96525"/>
                  </a:lnTo>
                  <a:lnTo>
                    <a:pt x="58048" y="94850"/>
                  </a:lnTo>
                  <a:lnTo>
                    <a:pt x="51531" y="84169"/>
                  </a:lnTo>
                  <a:lnTo>
                    <a:pt x="46439" y="71001"/>
                  </a:lnTo>
                  <a:lnTo>
                    <a:pt x="44421" y="68308"/>
                  </a:lnTo>
                  <a:lnTo>
                    <a:pt x="33147" y="59840"/>
                  </a:lnTo>
                  <a:lnTo>
                    <a:pt x="30797" y="59280"/>
                  </a:lnTo>
                  <a:lnTo>
                    <a:pt x="28437" y="59701"/>
                  </a:lnTo>
                  <a:lnTo>
                    <a:pt x="26070" y="60775"/>
                  </a:lnTo>
                  <a:lnTo>
                    <a:pt x="24492" y="62285"/>
                  </a:lnTo>
                  <a:lnTo>
                    <a:pt x="22739" y="66079"/>
                  </a:lnTo>
                  <a:lnTo>
                    <a:pt x="20820" y="74982"/>
                  </a:lnTo>
                  <a:lnTo>
                    <a:pt x="14498" y="83942"/>
                  </a:lnTo>
                  <a:lnTo>
                    <a:pt x="10491" y="80440"/>
                  </a:lnTo>
                  <a:lnTo>
                    <a:pt x="8578" y="76529"/>
                  </a:lnTo>
                  <a:lnTo>
                    <a:pt x="8069" y="74375"/>
                  </a:lnTo>
                  <a:lnTo>
                    <a:pt x="1529" y="62864"/>
                  </a:lnTo>
                  <a:lnTo>
                    <a:pt x="0" y="56194"/>
                  </a:lnTo>
                  <a:lnTo>
                    <a:pt x="2034" y="75609"/>
                  </a:lnTo>
                  <a:lnTo>
                    <a:pt x="7680" y="104518"/>
                  </a:lnTo>
                  <a:lnTo>
                    <a:pt x="12092" y="130622"/>
                  </a:lnTo>
                  <a:lnTo>
                    <a:pt x="16698" y="160745"/>
                  </a:lnTo>
                  <a:lnTo>
                    <a:pt x="21392" y="194770"/>
                  </a:lnTo>
                  <a:lnTo>
                    <a:pt x="26917" y="229472"/>
                  </a:lnTo>
                  <a:lnTo>
                    <a:pt x="34665" y="260770"/>
                  </a:lnTo>
                  <a:lnTo>
                    <a:pt x="41283" y="290555"/>
                  </a:lnTo>
                  <a:lnTo>
                    <a:pt x="46076" y="317288"/>
                  </a:lnTo>
                  <a:lnTo>
                    <a:pt x="49575" y="351327"/>
                  </a:lnTo>
                  <a:lnTo>
                    <a:pt x="49687" y="351237"/>
                  </a:lnTo>
                  <a:lnTo>
                    <a:pt x="49762" y="350382"/>
                  </a:lnTo>
                  <a:lnTo>
                    <a:pt x="42121" y="319236"/>
                  </a:lnTo>
                  <a:lnTo>
                    <a:pt x="37718" y="294315"/>
                  </a:lnTo>
                  <a:lnTo>
                    <a:pt x="33115" y="264718"/>
                  </a:lnTo>
                  <a:lnTo>
                    <a:pt x="28423" y="233043"/>
                  </a:lnTo>
                  <a:lnTo>
                    <a:pt x="23692" y="199651"/>
                  </a:lnTo>
                  <a:lnTo>
                    <a:pt x="21319" y="181856"/>
                  </a:lnTo>
                  <a:lnTo>
                    <a:pt x="17360" y="146738"/>
                  </a:lnTo>
                  <a:lnTo>
                    <a:pt x="15600" y="115256"/>
                  </a:lnTo>
                  <a:lnTo>
                    <a:pt x="16935" y="87505"/>
                  </a:lnTo>
                  <a:lnTo>
                    <a:pt x="22149" y="55920"/>
                  </a:lnTo>
                  <a:lnTo>
                    <a:pt x="24259" y="48730"/>
                  </a:lnTo>
                  <a:lnTo>
                    <a:pt x="27254" y="45523"/>
                  </a:lnTo>
                  <a:lnTo>
                    <a:pt x="30837" y="44973"/>
                  </a:lnTo>
                  <a:lnTo>
                    <a:pt x="34814" y="46194"/>
                  </a:lnTo>
                  <a:lnTo>
                    <a:pt x="51788" y="63081"/>
                  </a:lnTo>
                  <a:lnTo>
                    <a:pt x="68106" y="95779"/>
                  </a:lnTo>
                  <a:lnTo>
                    <a:pt x="78106" y="126209"/>
                  </a:lnTo>
                  <a:lnTo>
                    <a:pt x="87842" y="160900"/>
                  </a:lnTo>
                  <a:lnTo>
                    <a:pt x="92661" y="179041"/>
                  </a:lnTo>
                  <a:lnTo>
                    <a:pt x="97461" y="197486"/>
                  </a:lnTo>
                  <a:lnTo>
                    <a:pt x="107028" y="232795"/>
                  </a:lnTo>
                  <a:lnTo>
                    <a:pt x="115778" y="265422"/>
                  </a:lnTo>
                  <a:lnTo>
                    <a:pt x="122312" y="293152"/>
                  </a:lnTo>
                  <a:lnTo>
                    <a:pt x="128065" y="319685"/>
                  </a:lnTo>
                  <a:lnTo>
                    <a:pt x="129795" y="322204"/>
                  </a:lnTo>
                  <a:lnTo>
                    <a:pt x="131742" y="323883"/>
                  </a:lnTo>
                  <a:lnTo>
                    <a:pt x="133040" y="321828"/>
                  </a:lnTo>
                  <a:lnTo>
                    <a:pt x="135123" y="291483"/>
                  </a:lnTo>
                  <a:lnTo>
                    <a:pt x="134615" y="265312"/>
                  </a:lnTo>
                  <a:lnTo>
                    <a:pt x="131743" y="232513"/>
                  </a:lnTo>
                  <a:lnTo>
                    <a:pt x="130659" y="214083"/>
                  </a:lnTo>
                  <a:lnTo>
                    <a:pt x="129937" y="194653"/>
                  </a:lnTo>
                  <a:lnTo>
                    <a:pt x="129456" y="174555"/>
                  </a:lnTo>
                  <a:lnTo>
                    <a:pt x="129135" y="154807"/>
                  </a:lnTo>
                  <a:lnTo>
                    <a:pt x="128920" y="135292"/>
                  </a:lnTo>
                  <a:lnTo>
                    <a:pt x="128778" y="115932"/>
                  </a:lnTo>
                  <a:lnTo>
                    <a:pt x="128683" y="97468"/>
                  </a:lnTo>
                  <a:lnTo>
                    <a:pt x="128577" y="62136"/>
                  </a:lnTo>
                  <a:lnTo>
                    <a:pt x="130647" y="34263"/>
                  </a:lnTo>
                  <a:lnTo>
                    <a:pt x="132310" y="22385"/>
                  </a:lnTo>
                  <a:lnTo>
                    <a:pt x="135800" y="13674"/>
                  </a:lnTo>
                  <a:lnTo>
                    <a:pt x="146028" y="1876"/>
                  </a:lnTo>
                  <a:lnTo>
                    <a:pt x="150501" y="0"/>
                  </a:lnTo>
                  <a:lnTo>
                    <a:pt x="154278" y="337"/>
                  </a:lnTo>
                  <a:lnTo>
                    <a:pt x="157589" y="2149"/>
                  </a:lnTo>
                  <a:lnTo>
                    <a:pt x="173626" y="19869"/>
                  </a:lnTo>
                  <a:lnTo>
                    <a:pt x="184535" y="44846"/>
                  </a:lnTo>
                  <a:lnTo>
                    <a:pt x="194675" y="77114"/>
                  </a:lnTo>
                  <a:lnTo>
                    <a:pt x="204474" y="112622"/>
                  </a:lnTo>
                  <a:lnTo>
                    <a:pt x="209309" y="131774"/>
                  </a:lnTo>
                  <a:lnTo>
                    <a:pt x="214120" y="151686"/>
                  </a:lnTo>
                  <a:lnTo>
                    <a:pt x="218915" y="172105"/>
                  </a:lnTo>
                  <a:lnTo>
                    <a:pt x="222906" y="191274"/>
                  </a:lnTo>
                  <a:lnTo>
                    <a:pt x="226359" y="209609"/>
                  </a:lnTo>
                  <a:lnTo>
                    <a:pt x="232314" y="243211"/>
                  </a:lnTo>
                  <a:lnTo>
                    <a:pt x="237606" y="271374"/>
                  </a:lnTo>
                  <a:lnTo>
                    <a:pt x="245048" y="301957"/>
                  </a:lnTo>
                  <a:lnTo>
                    <a:pt x="249880" y="312035"/>
                  </a:lnTo>
                  <a:lnTo>
                    <a:pt x="252280" y="314723"/>
                  </a:lnTo>
                  <a:lnTo>
                    <a:pt x="253880" y="314927"/>
                  </a:lnTo>
                  <a:lnTo>
                    <a:pt x="254947" y="313476"/>
                  </a:lnTo>
                  <a:lnTo>
                    <a:pt x="256448" y="301732"/>
                  </a:lnTo>
                  <a:lnTo>
                    <a:pt x="257080" y="2843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7" name="SMARTInkShape-4798"/>
            <p:cNvSpPr/>
            <p:nvPr/>
          </p:nvSpPr>
          <p:spPr bwMode="auto">
            <a:xfrm>
              <a:off x="1485900" y="5343525"/>
              <a:ext cx="127439" cy="166682"/>
            </a:xfrm>
            <a:custGeom>
              <a:avLst/>
              <a:gdLst/>
              <a:ahLst/>
              <a:cxnLst/>
              <a:rect l="0" t="0" r="0" b="0"/>
              <a:pathLst>
                <a:path w="127439" h="166682">
                  <a:moveTo>
                    <a:pt x="0" y="0"/>
                  </a:moveTo>
                  <a:lnTo>
                    <a:pt x="0" y="30015"/>
                  </a:lnTo>
                  <a:lnTo>
                    <a:pt x="3792" y="65019"/>
                  </a:lnTo>
                  <a:lnTo>
                    <a:pt x="9943" y="94759"/>
                  </a:lnTo>
                  <a:lnTo>
                    <a:pt x="14223" y="126756"/>
                  </a:lnTo>
                  <a:lnTo>
                    <a:pt x="17699" y="138623"/>
                  </a:lnTo>
                  <a:lnTo>
                    <a:pt x="20530" y="142420"/>
                  </a:lnTo>
                  <a:lnTo>
                    <a:pt x="27910" y="146641"/>
                  </a:lnTo>
                  <a:lnTo>
                    <a:pt x="31307" y="146974"/>
                  </a:lnTo>
                  <a:lnTo>
                    <a:pt x="37197" y="145226"/>
                  </a:lnTo>
                  <a:lnTo>
                    <a:pt x="42461" y="137570"/>
                  </a:lnTo>
                  <a:lnTo>
                    <a:pt x="46653" y="125436"/>
                  </a:lnTo>
                  <a:lnTo>
                    <a:pt x="49806" y="99961"/>
                  </a:lnTo>
                  <a:lnTo>
                    <a:pt x="55415" y="68425"/>
                  </a:lnTo>
                  <a:lnTo>
                    <a:pt x="62104" y="39412"/>
                  </a:lnTo>
                  <a:lnTo>
                    <a:pt x="66760" y="23073"/>
                  </a:lnTo>
                  <a:lnTo>
                    <a:pt x="69907" y="17763"/>
                  </a:lnTo>
                  <a:lnTo>
                    <a:pt x="73592" y="14223"/>
                  </a:lnTo>
                  <a:lnTo>
                    <a:pt x="77636" y="11863"/>
                  </a:lnTo>
                  <a:lnTo>
                    <a:pt x="81126" y="11878"/>
                  </a:lnTo>
                  <a:lnTo>
                    <a:pt x="84247" y="13475"/>
                  </a:lnTo>
                  <a:lnTo>
                    <a:pt x="98750" y="31236"/>
                  </a:lnTo>
                  <a:lnTo>
                    <a:pt x="112250" y="62172"/>
                  </a:lnTo>
                  <a:lnTo>
                    <a:pt x="122512" y="97708"/>
                  </a:lnTo>
                  <a:lnTo>
                    <a:pt x="126787" y="129580"/>
                  </a:lnTo>
                  <a:lnTo>
                    <a:pt x="127438" y="160710"/>
                  </a:lnTo>
                  <a:lnTo>
                    <a:pt x="126234" y="164290"/>
                  </a:lnTo>
                  <a:lnTo>
                    <a:pt x="124637" y="166677"/>
                  </a:lnTo>
                  <a:lnTo>
                    <a:pt x="122779" y="166681"/>
                  </a:lnTo>
                  <a:lnTo>
                    <a:pt x="120746" y="165095"/>
                  </a:lnTo>
                  <a:lnTo>
                    <a:pt x="115578" y="156720"/>
                  </a:lnTo>
                  <a:lnTo>
                    <a:pt x="103742" y="127310"/>
                  </a:lnTo>
                  <a:lnTo>
                    <a:pt x="94791" y="96534"/>
                  </a:lnTo>
                  <a:lnTo>
                    <a:pt x="85725" y="64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8" name="SMARTInkShape-4799"/>
            <p:cNvSpPr/>
            <p:nvPr/>
          </p:nvSpPr>
          <p:spPr bwMode="auto">
            <a:xfrm>
              <a:off x="1476468" y="5093495"/>
              <a:ext cx="73727" cy="144444"/>
            </a:xfrm>
            <a:custGeom>
              <a:avLst/>
              <a:gdLst/>
              <a:ahLst/>
              <a:cxnLst/>
              <a:rect l="0" t="0" r="0" b="0"/>
              <a:pathLst>
                <a:path w="73727" h="144444">
                  <a:moveTo>
                    <a:pt x="73726" y="0"/>
                  </a:moveTo>
                  <a:lnTo>
                    <a:pt x="60747" y="30866"/>
                  </a:lnTo>
                  <a:lnTo>
                    <a:pt x="48890" y="56946"/>
                  </a:lnTo>
                  <a:lnTo>
                    <a:pt x="35323" y="87869"/>
                  </a:lnTo>
                  <a:lnTo>
                    <a:pt x="16516" y="120455"/>
                  </a:lnTo>
                  <a:lnTo>
                    <a:pt x="46" y="144037"/>
                  </a:lnTo>
                  <a:lnTo>
                    <a:pt x="0" y="144443"/>
                  </a:lnTo>
                  <a:lnTo>
                    <a:pt x="763" y="143919"/>
                  </a:lnTo>
                  <a:lnTo>
                    <a:pt x="4368" y="118680"/>
                  </a:lnTo>
                  <a:lnTo>
                    <a:pt x="13531" y="95608"/>
                  </a:lnTo>
                  <a:lnTo>
                    <a:pt x="27658" y="65246"/>
                  </a:lnTo>
                  <a:lnTo>
                    <a:pt x="41345" y="36935"/>
                  </a:lnTo>
                  <a:lnTo>
                    <a:pt x="52295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39" name="SMARTInkShape-4800"/>
            <p:cNvSpPr/>
            <p:nvPr/>
          </p:nvSpPr>
          <p:spPr bwMode="auto">
            <a:xfrm>
              <a:off x="1739378" y="5166419"/>
              <a:ext cx="182292" cy="265100"/>
            </a:xfrm>
            <a:custGeom>
              <a:avLst/>
              <a:gdLst/>
              <a:ahLst/>
              <a:cxnLst/>
              <a:rect l="0" t="0" r="0" b="0"/>
              <a:pathLst>
                <a:path w="182292" h="265100">
                  <a:moveTo>
                    <a:pt x="89422" y="34231"/>
                  </a:moveTo>
                  <a:lnTo>
                    <a:pt x="83719" y="27734"/>
                  </a:lnTo>
                  <a:lnTo>
                    <a:pt x="76443" y="17137"/>
                  </a:lnTo>
                  <a:lnTo>
                    <a:pt x="55630" y="3532"/>
                  </a:lnTo>
                  <a:lnTo>
                    <a:pt x="41662" y="0"/>
                  </a:lnTo>
                  <a:lnTo>
                    <a:pt x="30095" y="3407"/>
                  </a:lnTo>
                  <a:lnTo>
                    <a:pt x="23677" y="6537"/>
                  </a:lnTo>
                  <a:lnTo>
                    <a:pt x="14429" y="16366"/>
                  </a:lnTo>
                  <a:lnTo>
                    <a:pt x="10852" y="22321"/>
                  </a:lnTo>
                  <a:lnTo>
                    <a:pt x="5817" y="49664"/>
                  </a:lnTo>
                  <a:lnTo>
                    <a:pt x="2522" y="73634"/>
                  </a:lnTo>
                  <a:lnTo>
                    <a:pt x="0" y="100956"/>
                  </a:lnTo>
                  <a:lnTo>
                    <a:pt x="1525" y="131620"/>
                  </a:lnTo>
                  <a:lnTo>
                    <a:pt x="4848" y="161652"/>
                  </a:lnTo>
                  <a:lnTo>
                    <a:pt x="8971" y="190081"/>
                  </a:lnTo>
                  <a:lnTo>
                    <a:pt x="13449" y="215945"/>
                  </a:lnTo>
                  <a:lnTo>
                    <a:pt x="24225" y="249027"/>
                  </a:lnTo>
                  <a:lnTo>
                    <a:pt x="32929" y="260665"/>
                  </a:lnTo>
                  <a:lnTo>
                    <a:pt x="37472" y="263768"/>
                  </a:lnTo>
                  <a:lnTo>
                    <a:pt x="41295" y="265043"/>
                  </a:lnTo>
                  <a:lnTo>
                    <a:pt x="44638" y="265099"/>
                  </a:lnTo>
                  <a:lnTo>
                    <a:pt x="47659" y="264343"/>
                  </a:lnTo>
                  <a:lnTo>
                    <a:pt x="53134" y="257153"/>
                  </a:lnTo>
                  <a:lnTo>
                    <a:pt x="63116" y="225550"/>
                  </a:lnTo>
                  <a:lnTo>
                    <a:pt x="65824" y="201811"/>
                  </a:lnTo>
                  <a:lnTo>
                    <a:pt x="66234" y="176180"/>
                  </a:lnTo>
                  <a:lnTo>
                    <a:pt x="62796" y="141024"/>
                  </a:lnTo>
                  <a:lnTo>
                    <a:pt x="61104" y="107003"/>
                  </a:lnTo>
                  <a:lnTo>
                    <a:pt x="61812" y="105764"/>
                  </a:lnTo>
                  <a:lnTo>
                    <a:pt x="63078" y="106526"/>
                  </a:lnTo>
                  <a:lnTo>
                    <a:pt x="64715" y="108621"/>
                  </a:lnTo>
                  <a:lnTo>
                    <a:pt x="73047" y="135591"/>
                  </a:lnTo>
                  <a:lnTo>
                    <a:pt x="81572" y="167010"/>
                  </a:lnTo>
                  <a:lnTo>
                    <a:pt x="97679" y="200661"/>
                  </a:lnTo>
                  <a:lnTo>
                    <a:pt x="113653" y="229505"/>
                  </a:lnTo>
                  <a:lnTo>
                    <a:pt x="126385" y="242993"/>
                  </a:lnTo>
                  <a:lnTo>
                    <a:pt x="139981" y="250045"/>
                  </a:lnTo>
                  <a:lnTo>
                    <a:pt x="146941" y="251926"/>
                  </a:lnTo>
                  <a:lnTo>
                    <a:pt x="153961" y="250798"/>
                  </a:lnTo>
                  <a:lnTo>
                    <a:pt x="182291" y="2342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0" name="SMARTInkShape-4801"/>
            <p:cNvSpPr/>
            <p:nvPr/>
          </p:nvSpPr>
          <p:spPr bwMode="auto">
            <a:xfrm>
              <a:off x="2028825" y="5222080"/>
              <a:ext cx="42864" cy="21434"/>
            </a:xfrm>
            <a:custGeom>
              <a:avLst/>
              <a:gdLst/>
              <a:ahLst/>
              <a:cxnLst/>
              <a:rect l="0" t="0" r="0" b="0"/>
              <a:pathLst>
                <a:path w="42864" h="21434">
                  <a:moveTo>
                    <a:pt x="42863" y="21433"/>
                  </a:moveTo>
                  <a:lnTo>
                    <a:pt x="39070" y="17640"/>
                  </a:lnTo>
                  <a:lnTo>
                    <a:pt x="35092" y="15778"/>
                  </a:lnTo>
                  <a:lnTo>
                    <a:pt x="32920" y="15282"/>
                  </a:lnTo>
                  <a:lnTo>
                    <a:pt x="8617" y="197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1" name="SMARTInkShape-4802"/>
            <p:cNvSpPr/>
            <p:nvPr/>
          </p:nvSpPr>
          <p:spPr bwMode="auto">
            <a:xfrm>
              <a:off x="2050256" y="5024571"/>
              <a:ext cx="228601" cy="330167"/>
            </a:xfrm>
            <a:custGeom>
              <a:avLst/>
              <a:gdLst/>
              <a:ahLst/>
              <a:cxnLst/>
              <a:rect l="0" t="0" r="0" b="0"/>
              <a:pathLst>
                <a:path w="228601" h="330167">
                  <a:moveTo>
                    <a:pt x="0" y="140359"/>
                  </a:moveTo>
                  <a:lnTo>
                    <a:pt x="2117" y="171423"/>
                  </a:lnTo>
                  <a:lnTo>
                    <a:pt x="12185" y="206569"/>
                  </a:lnTo>
                  <a:lnTo>
                    <a:pt x="18339" y="236795"/>
                  </a:lnTo>
                  <a:lnTo>
                    <a:pt x="21309" y="266212"/>
                  </a:lnTo>
                  <a:lnTo>
                    <a:pt x="29021" y="300363"/>
                  </a:lnTo>
                  <a:lnTo>
                    <a:pt x="35327" y="330166"/>
                  </a:lnTo>
                  <a:lnTo>
                    <a:pt x="39477" y="299350"/>
                  </a:lnTo>
                  <a:lnTo>
                    <a:pt x="41860" y="265256"/>
                  </a:lnTo>
                  <a:lnTo>
                    <a:pt x="40300" y="236616"/>
                  </a:lnTo>
                  <a:lnTo>
                    <a:pt x="38549" y="204571"/>
                  </a:lnTo>
                  <a:lnTo>
                    <a:pt x="40416" y="169163"/>
                  </a:lnTo>
                  <a:lnTo>
                    <a:pt x="41775" y="136492"/>
                  </a:lnTo>
                  <a:lnTo>
                    <a:pt x="43173" y="107685"/>
                  </a:lnTo>
                  <a:lnTo>
                    <a:pt x="48423" y="75205"/>
                  </a:lnTo>
                  <a:lnTo>
                    <a:pt x="54212" y="57996"/>
                  </a:lnTo>
                  <a:lnTo>
                    <a:pt x="55191" y="57669"/>
                  </a:lnTo>
                  <a:lnTo>
                    <a:pt x="67505" y="90548"/>
                  </a:lnTo>
                  <a:lnTo>
                    <a:pt x="73130" y="115046"/>
                  </a:lnTo>
                  <a:lnTo>
                    <a:pt x="80392" y="146043"/>
                  </a:lnTo>
                  <a:lnTo>
                    <a:pt x="88117" y="180192"/>
                  </a:lnTo>
                  <a:lnTo>
                    <a:pt x="94197" y="213891"/>
                  </a:lnTo>
                  <a:lnTo>
                    <a:pt x="101661" y="245272"/>
                  </a:lnTo>
                  <a:lnTo>
                    <a:pt x="109477" y="273506"/>
                  </a:lnTo>
                  <a:lnTo>
                    <a:pt x="117545" y="305664"/>
                  </a:lnTo>
                  <a:lnTo>
                    <a:pt x="120289" y="322778"/>
                  </a:lnTo>
                  <a:lnTo>
                    <a:pt x="120674" y="323090"/>
                  </a:lnTo>
                  <a:lnTo>
                    <a:pt x="121376" y="287538"/>
                  </a:lnTo>
                  <a:lnTo>
                    <a:pt x="120620" y="258954"/>
                  </a:lnTo>
                  <a:lnTo>
                    <a:pt x="117638" y="225083"/>
                  </a:lnTo>
                  <a:lnTo>
                    <a:pt x="116526" y="205573"/>
                  </a:lnTo>
                  <a:lnTo>
                    <a:pt x="115784" y="184629"/>
                  </a:lnTo>
                  <a:lnTo>
                    <a:pt x="115289" y="162729"/>
                  </a:lnTo>
                  <a:lnTo>
                    <a:pt x="115753" y="140985"/>
                  </a:lnTo>
                  <a:lnTo>
                    <a:pt x="116856" y="119346"/>
                  </a:lnTo>
                  <a:lnTo>
                    <a:pt x="118386" y="97776"/>
                  </a:lnTo>
                  <a:lnTo>
                    <a:pt x="120199" y="78633"/>
                  </a:lnTo>
                  <a:lnTo>
                    <a:pt x="124330" y="44665"/>
                  </a:lnTo>
                  <a:lnTo>
                    <a:pt x="133045" y="20041"/>
                  </a:lnTo>
                  <a:lnTo>
                    <a:pt x="138703" y="10141"/>
                  </a:lnTo>
                  <a:lnTo>
                    <a:pt x="144063" y="4335"/>
                  </a:lnTo>
                  <a:lnTo>
                    <a:pt x="149223" y="1258"/>
                  </a:lnTo>
                  <a:lnTo>
                    <a:pt x="154251" y="0"/>
                  </a:lnTo>
                  <a:lnTo>
                    <a:pt x="159190" y="1543"/>
                  </a:lnTo>
                  <a:lnTo>
                    <a:pt x="168912" y="9609"/>
                  </a:lnTo>
                  <a:lnTo>
                    <a:pt x="187102" y="42705"/>
                  </a:lnTo>
                  <a:lnTo>
                    <a:pt x="194282" y="74203"/>
                  </a:lnTo>
                  <a:lnTo>
                    <a:pt x="198266" y="109370"/>
                  </a:lnTo>
                  <a:lnTo>
                    <a:pt x="200440" y="127637"/>
                  </a:lnTo>
                  <a:lnTo>
                    <a:pt x="204972" y="163281"/>
                  </a:lnTo>
                  <a:lnTo>
                    <a:pt x="209632" y="194997"/>
                  </a:lnTo>
                  <a:lnTo>
                    <a:pt x="212232" y="220735"/>
                  </a:lnTo>
                  <a:lnTo>
                    <a:pt x="215813" y="250958"/>
                  </a:lnTo>
                  <a:lnTo>
                    <a:pt x="219784" y="266528"/>
                  </a:lnTo>
                  <a:lnTo>
                    <a:pt x="220342" y="267335"/>
                  </a:lnTo>
                  <a:lnTo>
                    <a:pt x="223426" y="241190"/>
                  </a:lnTo>
                  <a:lnTo>
                    <a:pt x="228600" y="2117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2" name="SMARTInkShape-4803"/>
            <p:cNvSpPr/>
            <p:nvPr/>
          </p:nvSpPr>
          <p:spPr bwMode="auto">
            <a:xfrm>
              <a:off x="2372940" y="5000394"/>
              <a:ext cx="284536" cy="296906"/>
            </a:xfrm>
            <a:custGeom>
              <a:avLst/>
              <a:gdLst/>
              <a:ahLst/>
              <a:cxnLst/>
              <a:rect l="0" t="0" r="0" b="0"/>
              <a:pathLst>
                <a:path w="284536" h="296906">
                  <a:moveTo>
                    <a:pt x="105941" y="157394"/>
                  </a:moveTo>
                  <a:lnTo>
                    <a:pt x="89351" y="126330"/>
                  </a:lnTo>
                  <a:lnTo>
                    <a:pt x="78801" y="104533"/>
                  </a:lnTo>
                  <a:lnTo>
                    <a:pt x="68531" y="77967"/>
                  </a:lnTo>
                  <a:lnTo>
                    <a:pt x="55434" y="49987"/>
                  </a:lnTo>
                  <a:lnTo>
                    <a:pt x="36786" y="15880"/>
                  </a:lnTo>
                  <a:lnTo>
                    <a:pt x="26361" y="1075"/>
                  </a:lnTo>
                  <a:lnTo>
                    <a:pt x="22725" y="0"/>
                  </a:lnTo>
                  <a:lnTo>
                    <a:pt x="18714" y="871"/>
                  </a:lnTo>
                  <a:lnTo>
                    <a:pt x="14452" y="3039"/>
                  </a:lnTo>
                  <a:lnTo>
                    <a:pt x="11611" y="6865"/>
                  </a:lnTo>
                  <a:lnTo>
                    <a:pt x="4934" y="36467"/>
                  </a:lnTo>
                  <a:lnTo>
                    <a:pt x="1518" y="61580"/>
                  </a:lnTo>
                  <a:lnTo>
                    <a:pt x="0" y="91261"/>
                  </a:lnTo>
                  <a:lnTo>
                    <a:pt x="1441" y="122974"/>
                  </a:lnTo>
                  <a:lnTo>
                    <a:pt x="5522" y="155590"/>
                  </a:lnTo>
                  <a:lnTo>
                    <a:pt x="12627" y="188606"/>
                  </a:lnTo>
                  <a:lnTo>
                    <a:pt x="18960" y="217568"/>
                  </a:lnTo>
                  <a:lnTo>
                    <a:pt x="25214" y="242875"/>
                  </a:lnTo>
                  <a:lnTo>
                    <a:pt x="37660" y="273385"/>
                  </a:lnTo>
                  <a:lnTo>
                    <a:pt x="50608" y="291598"/>
                  </a:lnTo>
                  <a:lnTo>
                    <a:pt x="57007" y="296414"/>
                  </a:lnTo>
                  <a:lnTo>
                    <a:pt x="60619" y="296905"/>
                  </a:lnTo>
                  <a:lnTo>
                    <a:pt x="68864" y="295334"/>
                  </a:lnTo>
                  <a:lnTo>
                    <a:pt x="77821" y="287757"/>
                  </a:lnTo>
                  <a:lnTo>
                    <a:pt x="82432" y="282402"/>
                  </a:lnTo>
                  <a:lnTo>
                    <a:pt x="87555" y="265870"/>
                  </a:lnTo>
                  <a:lnTo>
                    <a:pt x="92556" y="232132"/>
                  </a:lnTo>
                  <a:lnTo>
                    <a:pt x="96024" y="204898"/>
                  </a:lnTo>
                  <a:lnTo>
                    <a:pt x="97565" y="174273"/>
                  </a:lnTo>
                  <a:lnTo>
                    <a:pt x="96133" y="144258"/>
                  </a:lnTo>
                  <a:lnTo>
                    <a:pt x="93645" y="115043"/>
                  </a:lnTo>
                  <a:lnTo>
                    <a:pt x="92539" y="86184"/>
                  </a:lnTo>
                  <a:lnTo>
                    <a:pt x="88124" y="54538"/>
                  </a:lnTo>
                  <a:lnTo>
                    <a:pt x="88233" y="44211"/>
                  </a:lnTo>
                  <a:lnTo>
                    <a:pt x="89373" y="41458"/>
                  </a:lnTo>
                  <a:lnTo>
                    <a:pt x="90133" y="42003"/>
                  </a:lnTo>
                  <a:lnTo>
                    <a:pt x="95246" y="73847"/>
                  </a:lnTo>
                  <a:lnTo>
                    <a:pt x="101452" y="97243"/>
                  </a:lnTo>
                  <a:lnTo>
                    <a:pt x="108709" y="124310"/>
                  </a:lnTo>
                  <a:lnTo>
                    <a:pt x="114580" y="154860"/>
                  </a:lnTo>
                  <a:lnTo>
                    <a:pt x="119835" y="182726"/>
                  </a:lnTo>
                  <a:lnTo>
                    <a:pt x="125610" y="208340"/>
                  </a:lnTo>
                  <a:lnTo>
                    <a:pt x="137786" y="243485"/>
                  </a:lnTo>
                  <a:lnTo>
                    <a:pt x="156123" y="275382"/>
                  </a:lnTo>
                  <a:lnTo>
                    <a:pt x="165550" y="285239"/>
                  </a:lnTo>
                  <a:lnTo>
                    <a:pt x="175032" y="289620"/>
                  </a:lnTo>
                  <a:lnTo>
                    <a:pt x="178990" y="289995"/>
                  </a:lnTo>
                  <a:lnTo>
                    <a:pt x="185503" y="288294"/>
                  </a:lnTo>
                  <a:lnTo>
                    <a:pt x="191044" y="282776"/>
                  </a:lnTo>
                  <a:lnTo>
                    <a:pt x="198626" y="268627"/>
                  </a:lnTo>
                  <a:lnTo>
                    <a:pt x="201068" y="262506"/>
                  </a:lnTo>
                  <a:lnTo>
                    <a:pt x="201666" y="247237"/>
                  </a:lnTo>
                  <a:lnTo>
                    <a:pt x="199656" y="216557"/>
                  </a:lnTo>
                  <a:lnTo>
                    <a:pt x="197599" y="191626"/>
                  </a:lnTo>
                  <a:lnTo>
                    <a:pt x="191392" y="167316"/>
                  </a:lnTo>
                  <a:lnTo>
                    <a:pt x="185459" y="141166"/>
                  </a:lnTo>
                  <a:lnTo>
                    <a:pt x="175540" y="106019"/>
                  </a:lnTo>
                  <a:lnTo>
                    <a:pt x="160615" y="73370"/>
                  </a:lnTo>
                  <a:lnTo>
                    <a:pt x="160647" y="72009"/>
                  </a:lnTo>
                  <a:lnTo>
                    <a:pt x="161462" y="71895"/>
                  </a:lnTo>
                  <a:lnTo>
                    <a:pt x="162367" y="76002"/>
                  </a:lnTo>
                  <a:lnTo>
                    <a:pt x="169493" y="108252"/>
                  </a:lnTo>
                  <a:lnTo>
                    <a:pt x="180951" y="140011"/>
                  </a:lnTo>
                  <a:lnTo>
                    <a:pt x="193607" y="174556"/>
                  </a:lnTo>
                  <a:lnTo>
                    <a:pt x="203530" y="209134"/>
                  </a:lnTo>
                  <a:lnTo>
                    <a:pt x="216172" y="239046"/>
                  </a:lnTo>
                  <a:lnTo>
                    <a:pt x="239383" y="274508"/>
                  </a:lnTo>
                  <a:lnTo>
                    <a:pt x="249813" y="286374"/>
                  </a:lnTo>
                  <a:lnTo>
                    <a:pt x="252656" y="287830"/>
                  </a:lnTo>
                  <a:lnTo>
                    <a:pt x="255345" y="288008"/>
                  </a:lnTo>
                  <a:lnTo>
                    <a:pt x="260449" y="286088"/>
                  </a:lnTo>
                  <a:lnTo>
                    <a:pt x="265363" y="282589"/>
                  </a:lnTo>
                  <a:lnTo>
                    <a:pt x="268077" y="276272"/>
                  </a:lnTo>
                  <a:lnTo>
                    <a:pt x="275711" y="242266"/>
                  </a:lnTo>
                  <a:lnTo>
                    <a:pt x="274777" y="219318"/>
                  </a:lnTo>
                  <a:lnTo>
                    <a:pt x="271142" y="186911"/>
                  </a:lnTo>
                  <a:lnTo>
                    <a:pt x="262928" y="157232"/>
                  </a:lnTo>
                  <a:lnTo>
                    <a:pt x="254232" y="127095"/>
                  </a:lnTo>
                  <a:lnTo>
                    <a:pt x="239273" y="94170"/>
                  </a:lnTo>
                  <a:lnTo>
                    <a:pt x="229969" y="66853"/>
                  </a:lnTo>
                  <a:lnTo>
                    <a:pt x="229327" y="56828"/>
                  </a:lnTo>
                  <a:lnTo>
                    <a:pt x="231688" y="49727"/>
                  </a:lnTo>
                  <a:lnTo>
                    <a:pt x="233428" y="48309"/>
                  </a:lnTo>
                  <a:lnTo>
                    <a:pt x="235383" y="48158"/>
                  </a:lnTo>
                  <a:lnTo>
                    <a:pt x="237479" y="48851"/>
                  </a:lnTo>
                  <a:lnTo>
                    <a:pt x="261190" y="70002"/>
                  </a:lnTo>
                  <a:lnTo>
                    <a:pt x="284535" y="1002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3" name="SMARTInkShape-4804"/>
            <p:cNvSpPr/>
            <p:nvPr/>
          </p:nvSpPr>
          <p:spPr bwMode="auto">
            <a:xfrm>
              <a:off x="2700338" y="4993480"/>
              <a:ext cx="50007" cy="253450"/>
            </a:xfrm>
            <a:custGeom>
              <a:avLst/>
              <a:gdLst/>
              <a:ahLst/>
              <a:cxnLst/>
              <a:rect l="0" t="0" r="0" b="0"/>
              <a:pathLst>
                <a:path w="50007" h="253450">
                  <a:moveTo>
                    <a:pt x="0" y="0"/>
                  </a:moveTo>
                  <a:lnTo>
                    <a:pt x="793" y="7292"/>
                  </a:lnTo>
                  <a:lnTo>
                    <a:pt x="7770" y="34250"/>
                  </a:lnTo>
                  <a:lnTo>
                    <a:pt x="12356" y="65976"/>
                  </a:lnTo>
                  <a:lnTo>
                    <a:pt x="15016" y="89648"/>
                  </a:lnTo>
                  <a:lnTo>
                    <a:pt x="21490" y="116044"/>
                  </a:lnTo>
                  <a:lnTo>
                    <a:pt x="27543" y="143651"/>
                  </a:lnTo>
                  <a:lnTo>
                    <a:pt x="32878" y="170208"/>
                  </a:lnTo>
                  <a:lnTo>
                    <a:pt x="39551" y="203009"/>
                  </a:lnTo>
                  <a:lnTo>
                    <a:pt x="44325" y="238304"/>
                  </a:lnTo>
                  <a:lnTo>
                    <a:pt x="48884" y="253449"/>
                  </a:lnTo>
                  <a:lnTo>
                    <a:pt x="49258" y="253103"/>
                  </a:lnTo>
                  <a:lnTo>
                    <a:pt x="49907" y="225586"/>
                  </a:lnTo>
                  <a:lnTo>
                    <a:pt x="49977" y="189872"/>
                  </a:lnTo>
                  <a:lnTo>
                    <a:pt x="47876" y="160853"/>
                  </a:lnTo>
                  <a:lnTo>
                    <a:pt x="45884" y="129434"/>
                  </a:lnTo>
                  <a:lnTo>
                    <a:pt x="47645" y="96950"/>
                  </a:lnTo>
                  <a:lnTo>
                    <a:pt x="50006" y="64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4" name="SMARTInkShape-4805"/>
            <p:cNvSpPr/>
            <p:nvPr/>
          </p:nvSpPr>
          <p:spPr bwMode="auto">
            <a:xfrm>
              <a:off x="2750812" y="5014913"/>
              <a:ext cx="106689" cy="150018"/>
            </a:xfrm>
            <a:custGeom>
              <a:avLst/>
              <a:gdLst/>
              <a:ahLst/>
              <a:cxnLst/>
              <a:rect l="0" t="0" r="0" b="0"/>
              <a:pathLst>
                <a:path w="106689" h="150018">
                  <a:moveTo>
                    <a:pt x="20963" y="0"/>
                  </a:moveTo>
                  <a:lnTo>
                    <a:pt x="20963" y="7584"/>
                  </a:lnTo>
                  <a:lnTo>
                    <a:pt x="16730" y="15541"/>
                  </a:lnTo>
                  <a:lnTo>
                    <a:pt x="7538" y="31063"/>
                  </a:lnTo>
                  <a:lnTo>
                    <a:pt x="3090" y="43968"/>
                  </a:lnTo>
                  <a:lnTo>
                    <a:pt x="0" y="74934"/>
                  </a:lnTo>
                  <a:lnTo>
                    <a:pt x="3973" y="85163"/>
                  </a:lnTo>
                  <a:lnTo>
                    <a:pt x="24723" y="114372"/>
                  </a:lnTo>
                  <a:lnTo>
                    <a:pt x="43509" y="129490"/>
                  </a:lnTo>
                  <a:lnTo>
                    <a:pt x="78260" y="144748"/>
                  </a:lnTo>
                  <a:lnTo>
                    <a:pt x="106688" y="1500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5" name="SMARTInkShape-4806"/>
            <p:cNvSpPr/>
            <p:nvPr/>
          </p:nvSpPr>
          <p:spPr bwMode="auto">
            <a:xfrm>
              <a:off x="2857500" y="4971631"/>
              <a:ext cx="142876" cy="208371"/>
            </a:xfrm>
            <a:custGeom>
              <a:avLst/>
              <a:gdLst/>
              <a:ahLst/>
              <a:cxnLst/>
              <a:rect l="0" t="0" r="0" b="0"/>
              <a:pathLst>
                <a:path w="142876" h="208371">
                  <a:moveTo>
                    <a:pt x="0" y="157582"/>
                  </a:moveTo>
                  <a:lnTo>
                    <a:pt x="12185" y="168973"/>
                  </a:lnTo>
                  <a:lnTo>
                    <a:pt x="16793" y="170582"/>
                  </a:lnTo>
                  <a:lnTo>
                    <a:pt x="23603" y="169180"/>
                  </a:lnTo>
                  <a:lnTo>
                    <a:pt x="27642" y="167696"/>
                  </a:lnTo>
                  <a:lnTo>
                    <a:pt x="34246" y="161812"/>
                  </a:lnTo>
                  <a:lnTo>
                    <a:pt x="40620" y="150730"/>
                  </a:lnTo>
                  <a:lnTo>
                    <a:pt x="52340" y="119304"/>
                  </a:lnTo>
                  <a:lnTo>
                    <a:pt x="60399" y="89178"/>
                  </a:lnTo>
                  <a:lnTo>
                    <a:pt x="62346" y="60144"/>
                  </a:lnTo>
                  <a:lnTo>
                    <a:pt x="56295" y="26121"/>
                  </a:lnTo>
                  <a:lnTo>
                    <a:pt x="51214" y="14224"/>
                  </a:lnTo>
                  <a:lnTo>
                    <a:pt x="41016" y="981"/>
                  </a:lnTo>
                  <a:lnTo>
                    <a:pt x="39250" y="0"/>
                  </a:lnTo>
                  <a:lnTo>
                    <a:pt x="38073" y="140"/>
                  </a:lnTo>
                  <a:lnTo>
                    <a:pt x="28832" y="7921"/>
                  </a:lnTo>
                  <a:lnTo>
                    <a:pt x="24720" y="20157"/>
                  </a:lnTo>
                  <a:lnTo>
                    <a:pt x="24522" y="49130"/>
                  </a:lnTo>
                  <a:lnTo>
                    <a:pt x="27568" y="74456"/>
                  </a:lnTo>
                  <a:lnTo>
                    <a:pt x="31567" y="101586"/>
                  </a:lnTo>
                  <a:lnTo>
                    <a:pt x="38107" y="127403"/>
                  </a:lnTo>
                  <a:lnTo>
                    <a:pt x="52830" y="162134"/>
                  </a:lnTo>
                  <a:lnTo>
                    <a:pt x="75347" y="194729"/>
                  </a:lnTo>
                  <a:lnTo>
                    <a:pt x="94027" y="207570"/>
                  </a:lnTo>
                  <a:lnTo>
                    <a:pt x="99991" y="208370"/>
                  </a:lnTo>
                  <a:lnTo>
                    <a:pt x="110851" y="205025"/>
                  </a:lnTo>
                  <a:lnTo>
                    <a:pt x="120969" y="194013"/>
                  </a:lnTo>
                  <a:lnTo>
                    <a:pt x="129964" y="177742"/>
                  </a:lnTo>
                  <a:lnTo>
                    <a:pt x="142875" y="1361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52" name="SMARTInkShape-Group1011"/>
          <p:cNvGrpSpPr/>
          <p:nvPr/>
        </p:nvGrpSpPr>
        <p:grpSpPr>
          <a:xfrm>
            <a:off x="2280517" y="978694"/>
            <a:ext cx="398390" cy="308682"/>
            <a:chOff x="2280517" y="978694"/>
            <a:chExt cx="398390" cy="308682"/>
          </a:xfrm>
        </p:grpSpPr>
        <p:sp>
          <p:nvSpPr>
            <p:cNvPr id="2539347" name="SMARTInkShape-4807"/>
            <p:cNvSpPr/>
            <p:nvPr/>
          </p:nvSpPr>
          <p:spPr bwMode="auto">
            <a:xfrm>
              <a:off x="2280517" y="1050139"/>
              <a:ext cx="153341" cy="159392"/>
            </a:xfrm>
            <a:custGeom>
              <a:avLst/>
              <a:gdLst/>
              <a:ahLst/>
              <a:cxnLst/>
              <a:rect l="0" t="0" r="0" b="0"/>
              <a:pathLst>
                <a:path w="153341" h="159392">
                  <a:moveTo>
                    <a:pt x="84064" y="7136"/>
                  </a:moveTo>
                  <a:lnTo>
                    <a:pt x="87857" y="3344"/>
                  </a:lnTo>
                  <a:lnTo>
                    <a:pt x="88180" y="2227"/>
                  </a:lnTo>
                  <a:lnTo>
                    <a:pt x="87602" y="1482"/>
                  </a:lnTo>
                  <a:lnTo>
                    <a:pt x="84763" y="287"/>
                  </a:lnTo>
                  <a:lnTo>
                    <a:pt x="57347" y="0"/>
                  </a:lnTo>
                  <a:lnTo>
                    <a:pt x="50229" y="2112"/>
                  </a:lnTo>
                  <a:lnTo>
                    <a:pt x="47220" y="3787"/>
                  </a:lnTo>
                  <a:lnTo>
                    <a:pt x="13083" y="37713"/>
                  </a:lnTo>
                  <a:lnTo>
                    <a:pt x="10549" y="41808"/>
                  </a:lnTo>
                  <a:lnTo>
                    <a:pt x="9654" y="45332"/>
                  </a:lnTo>
                  <a:lnTo>
                    <a:pt x="9851" y="48475"/>
                  </a:lnTo>
                  <a:lnTo>
                    <a:pt x="10776" y="51364"/>
                  </a:lnTo>
                  <a:lnTo>
                    <a:pt x="12981" y="53290"/>
                  </a:lnTo>
                  <a:lnTo>
                    <a:pt x="38476" y="61714"/>
                  </a:lnTo>
                  <a:lnTo>
                    <a:pt x="69003" y="63778"/>
                  </a:lnTo>
                  <a:lnTo>
                    <a:pt x="104600" y="65013"/>
                  </a:lnTo>
                  <a:lnTo>
                    <a:pt x="140280" y="76465"/>
                  </a:lnTo>
                  <a:lnTo>
                    <a:pt x="148207" y="81076"/>
                  </a:lnTo>
                  <a:lnTo>
                    <a:pt x="150639" y="84211"/>
                  </a:lnTo>
                  <a:lnTo>
                    <a:pt x="153340" y="91927"/>
                  </a:lnTo>
                  <a:lnTo>
                    <a:pt x="152424" y="100648"/>
                  </a:lnTo>
                  <a:lnTo>
                    <a:pt x="151069" y="105196"/>
                  </a:lnTo>
                  <a:lnTo>
                    <a:pt x="143213" y="114483"/>
                  </a:lnTo>
                  <a:lnTo>
                    <a:pt x="111168" y="138130"/>
                  </a:lnTo>
                  <a:lnTo>
                    <a:pt x="78276" y="155043"/>
                  </a:lnTo>
                  <a:lnTo>
                    <a:pt x="63236" y="159391"/>
                  </a:lnTo>
                  <a:lnTo>
                    <a:pt x="34177" y="157832"/>
                  </a:lnTo>
                  <a:lnTo>
                    <a:pt x="26994" y="157606"/>
                  </a:lnTo>
                  <a:lnTo>
                    <a:pt x="21411" y="155868"/>
                  </a:lnTo>
                  <a:lnTo>
                    <a:pt x="13091" y="149704"/>
                  </a:lnTo>
                  <a:lnTo>
                    <a:pt x="3945" y="137308"/>
                  </a:lnTo>
                  <a:lnTo>
                    <a:pt x="0" y="123581"/>
                  </a:lnTo>
                  <a:lnTo>
                    <a:pt x="2624" y="105667"/>
                  </a:lnTo>
                  <a:lnTo>
                    <a:pt x="12627" y="785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8" name="SMARTInkShape-4808"/>
            <p:cNvSpPr/>
            <p:nvPr/>
          </p:nvSpPr>
          <p:spPr bwMode="auto">
            <a:xfrm>
              <a:off x="2307432" y="1028700"/>
              <a:ext cx="14288" cy="241976"/>
            </a:xfrm>
            <a:custGeom>
              <a:avLst/>
              <a:gdLst/>
              <a:ahLst/>
              <a:cxnLst/>
              <a:rect l="0" t="0" r="0" b="0"/>
              <a:pathLst>
                <a:path w="14288" h="241976">
                  <a:moveTo>
                    <a:pt x="14287" y="0"/>
                  </a:moveTo>
                  <a:lnTo>
                    <a:pt x="13493" y="7291"/>
                  </a:lnTo>
                  <a:lnTo>
                    <a:pt x="4344" y="40471"/>
                  </a:lnTo>
                  <a:lnTo>
                    <a:pt x="1287" y="67378"/>
                  </a:lnTo>
                  <a:lnTo>
                    <a:pt x="381" y="99251"/>
                  </a:lnTo>
                  <a:lnTo>
                    <a:pt x="112" y="133830"/>
                  </a:lnTo>
                  <a:lnTo>
                    <a:pt x="33" y="165419"/>
                  </a:lnTo>
                  <a:lnTo>
                    <a:pt x="9" y="194887"/>
                  </a:lnTo>
                  <a:lnTo>
                    <a:pt x="1" y="227296"/>
                  </a:lnTo>
                  <a:lnTo>
                    <a:pt x="0" y="239808"/>
                  </a:lnTo>
                  <a:lnTo>
                    <a:pt x="793" y="240834"/>
                  </a:lnTo>
                  <a:lnTo>
                    <a:pt x="3792" y="241975"/>
                  </a:lnTo>
                  <a:lnTo>
                    <a:pt x="4909" y="240692"/>
                  </a:lnTo>
                  <a:lnTo>
                    <a:pt x="11856" y="207058"/>
                  </a:lnTo>
                  <a:lnTo>
                    <a:pt x="1428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49" name="SMARTInkShape-4809"/>
            <p:cNvSpPr/>
            <p:nvPr/>
          </p:nvSpPr>
          <p:spPr bwMode="auto">
            <a:xfrm>
              <a:off x="2358432" y="1007269"/>
              <a:ext cx="34725" cy="262025"/>
            </a:xfrm>
            <a:custGeom>
              <a:avLst/>
              <a:gdLst/>
              <a:ahLst/>
              <a:cxnLst/>
              <a:rect l="0" t="0" r="0" b="0"/>
              <a:pathLst>
                <a:path w="34725" h="262025">
                  <a:moveTo>
                    <a:pt x="13293" y="0"/>
                  </a:moveTo>
                  <a:lnTo>
                    <a:pt x="9501" y="0"/>
                  </a:lnTo>
                  <a:lnTo>
                    <a:pt x="8383" y="794"/>
                  </a:lnTo>
                  <a:lnTo>
                    <a:pt x="7639" y="2116"/>
                  </a:lnTo>
                  <a:lnTo>
                    <a:pt x="24" y="37584"/>
                  </a:lnTo>
                  <a:lnTo>
                    <a:pt x="0" y="71159"/>
                  </a:lnTo>
                  <a:lnTo>
                    <a:pt x="3975" y="103722"/>
                  </a:lnTo>
                  <a:lnTo>
                    <a:pt x="6299" y="138506"/>
                  </a:lnTo>
                  <a:lnTo>
                    <a:pt x="10868" y="173154"/>
                  </a:lnTo>
                  <a:lnTo>
                    <a:pt x="13368" y="203087"/>
                  </a:lnTo>
                  <a:lnTo>
                    <a:pt x="18805" y="234937"/>
                  </a:lnTo>
                  <a:lnTo>
                    <a:pt x="20505" y="248085"/>
                  </a:lnTo>
                  <a:lnTo>
                    <a:pt x="23907" y="256574"/>
                  </a:lnTo>
                  <a:lnTo>
                    <a:pt x="25925" y="259156"/>
                  </a:lnTo>
                  <a:lnTo>
                    <a:pt x="30284" y="262024"/>
                  </a:lnTo>
                  <a:lnTo>
                    <a:pt x="31764" y="261995"/>
                  </a:lnTo>
                  <a:lnTo>
                    <a:pt x="32751" y="261182"/>
                  </a:lnTo>
                  <a:lnTo>
                    <a:pt x="34724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50" name="SMARTInkShape-4810"/>
            <p:cNvSpPr/>
            <p:nvPr/>
          </p:nvSpPr>
          <p:spPr bwMode="auto">
            <a:xfrm>
              <a:off x="2465584" y="1028700"/>
              <a:ext cx="213323" cy="133962"/>
            </a:xfrm>
            <a:custGeom>
              <a:avLst/>
              <a:gdLst/>
              <a:ahLst/>
              <a:cxnLst/>
              <a:rect l="0" t="0" r="0" b="0"/>
              <a:pathLst>
                <a:path w="213323" h="133962">
                  <a:moveTo>
                    <a:pt x="6154" y="0"/>
                  </a:moveTo>
                  <a:lnTo>
                    <a:pt x="5360" y="25630"/>
                  </a:lnTo>
                  <a:lnTo>
                    <a:pt x="3" y="57703"/>
                  </a:lnTo>
                  <a:lnTo>
                    <a:pt x="0" y="80925"/>
                  </a:lnTo>
                  <a:lnTo>
                    <a:pt x="4771" y="99119"/>
                  </a:lnTo>
                  <a:lnTo>
                    <a:pt x="12006" y="111037"/>
                  </a:lnTo>
                  <a:lnTo>
                    <a:pt x="19602" y="119729"/>
                  </a:lnTo>
                  <a:lnTo>
                    <a:pt x="36597" y="129755"/>
                  </a:lnTo>
                  <a:lnTo>
                    <a:pt x="56713" y="133961"/>
                  </a:lnTo>
                  <a:lnTo>
                    <a:pt x="90547" y="129678"/>
                  </a:lnTo>
                  <a:lnTo>
                    <a:pt x="125688" y="119072"/>
                  </a:lnTo>
                  <a:lnTo>
                    <a:pt x="159588" y="101925"/>
                  </a:lnTo>
                  <a:lnTo>
                    <a:pt x="190361" y="83251"/>
                  </a:lnTo>
                  <a:lnTo>
                    <a:pt x="213322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51" name="SMARTInkShape-4811"/>
            <p:cNvSpPr/>
            <p:nvPr/>
          </p:nvSpPr>
          <p:spPr bwMode="auto">
            <a:xfrm>
              <a:off x="2572191" y="978694"/>
              <a:ext cx="35279" cy="308682"/>
            </a:xfrm>
            <a:custGeom>
              <a:avLst/>
              <a:gdLst/>
              <a:ahLst/>
              <a:cxnLst/>
              <a:rect l="0" t="0" r="0" b="0"/>
              <a:pathLst>
                <a:path w="35279" h="308682">
                  <a:moveTo>
                    <a:pt x="6703" y="0"/>
                  </a:moveTo>
                  <a:lnTo>
                    <a:pt x="5909" y="11406"/>
                  </a:lnTo>
                  <a:lnTo>
                    <a:pt x="1048" y="33180"/>
                  </a:lnTo>
                  <a:lnTo>
                    <a:pt x="0" y="60631"/>
                  </a:lnTo>
                  <a:lnTo>
                    <a:pt x="1806" y="96017"/>
                  </a:lnTo>
                  <a:lnTo>
                    <a:pt x="5320" y="123636"/>
                  </a:lnTo>
                  <a:lnTo>
                    <a:pt x="9528" y="154433"/>
                  </a:lnTo>
                  <a:lnTo>
                    <a:pt x="14044" y="182407"/>
                  </a:lnTo>
                  <a:lnTo>
                    <a:pt x="17903" y="208864"/>
                  </a:lnTo>
                  <a:lnTo>
                    <a:pt x="19618" y="236497"/>
                  </a:lnTo>
                  <a:lnTo>
                    <a:pt x="24376" y="267452"/>
                  </a:lnTo>
                  <a:lnTo>
                    <a:pt x="29756" y="302419"/>
                  </a:lnTo>
                  <a:lnTo>
                    <a:pt x="32824" y="308240"/>
                  </a:lnTo>
                  <a:lnTo>
                    <a:pt x="33641" y="308681"/>
                  </a:lnTo>
                  <a:lnTo>
                    <a:pt x="35278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58" name="SMARTInkShape-Group1012"/>
          <p:cNvGrpSpPr/>
          <p:nvPr/>
        </p:nvGrpSpPr>
        <p:grpSpPr>
          <a:xfrm>
            <a:off x="635794" y="1207294"/>
            <a:ext cx="242888" cy="244970"/>
            <a:chOff x="635794" y="1207294"/>
            <a:chExt cx="242888" cy="244970"/>
          </a:xfrm>
        </p:grpSpPr>
        <p:sp>
          <p:nvSpPr>
            <p:cNvPr id="2539353" name="SMARTInkShape-4812"/>
            <p:cNvSpPr/>
            <p:nvPr/>
          </p:nvSpPr>
          <p:spPr bwMode="auto">
            <a:xfrm>
              <a:off x="635794" y="1229805"/>
              <a:ext cx="100013" cy="173093"/>
            </a:xfrm>
            <a:custGeom>
              <a:avLst/>
              <a:gdLst/>
              <a:ahLst/>
              <a:cxnLst/>
              <a:rect l="0" t="0" r="0" b="0"/>
              <a:pathLst>
                <a:path w="100013" h="173093">
                  <a:moveTo>
                    <a:pt x="100012" y="13208"/>
                  </a:moveTo>
                  <a:lnTo>
                    <a:pt x="100012" y="7057"/>
                  </a:lnTo>
                  <a:lnTo>
                    <a:pt x="96220" y="2566"/>
                  </a:lnTo>
                  <a:lnTo>
                    <a:pt x="92241" y="540"/>
                  </a:lnTo>
                  <a:lnTo>
                    <a:pt x="90069" y="0"/>
                  </a:lnTo>
                  <a:lnTo>
                    <a:pt x="87827" y="434"/>
                  </a:lnTo>
                  <a:lnTo>
                    <a:pt x="80880" y="4837"/>
                  </a:lnTo>
                  <a:lnTo>
                    <a:pt x="48138" y="30053"/>
                  </a:lnTo>
                  <a:lnTo>
                    <a:pt x="36290" y="43464"/>
                  </a:lnTo>
                  <a:lnTo>
                    <a:pt x="23598" y="62734"/>
                  </a:lnTo>
                  <a:lnTo>
                    <a:pt x="22876" y="65275"/>
                  </a:lnTo>
                  <a:lnTo>
                    <a:pt x="23188" y="66969"/>
                  </a:lnTo>
                  <a:lnTo>
                    <a:pt x="24190" y="68099"/>
                  </a:lnTo>
                  <a:lnTo>
                    <a:pt x="25651" y="68852"/>
                  </a:lnTo>
                  <a:lnTo>
                    <a:pt x="59726" y="70318"/>
                  </a:lnTo>
                  <a:lnTo>
                    <a:pt x="68349" y="72457"/>
                  </a:lnTo>
                  <a:lnTo>
                    <a:pt x="84145" y="80297"/>
                  </a:lnTo>
                  <a:lnTo>
                    <a:pt x="91108" y="86946"/>
                  </a:lnTo>
                  <a:lnTo>
                    <a:pt x="94076" y="90941"/>
                  </a:lnTo>
                  <a:lnTo>
                    <a:pt x="97374" y="101731"/>
                  </a:lnTo>
                  <a:lnTo>
                    <a:pt x="98046" y="113670"/>
                  </a:lnTo>
                  <a:lnTo>
                    <a:pt x="95699" y="124268"/>
                  </a:lnTo>
                  <a:lnTo>
                    <a:pt x="86122" y="139159"/>
                  </a:lnTo>
                  <a:lnTo>
                    <a:pt x="73231" y="153626"/>
                  </a:lnTo>
                  <a:lnTo>
                    <a:pt x="39041" y="172326"/>
                  </a:lnTo>
                  <a:lnTo>
                    <a:pt x="28993" y="173092"/>
                  </a:lnTo>
                  <a:lnTo>
                    <a:pt x="24091" y="172184"/>
                  </a:lnTo>
                  <a:lnTo>
                    <a:pt x="20029" y="169198"/>
                  </a:lnTo>
                  <a:lnTo>
                    <a:pt x="5205" y="144492"/>
                  </a:lnTo>
                  <a:lnTo>
                    <a:pt x="1028" y="114576"/>
                  </a:lnTo>
                  <a:lnTo>
                    <a:pt x="0" y="84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54" name="SMARTInkShape-4813"/>
            <p:cNvSpPr/>
            <p:nvPr/>
          </p:nvSpPr>
          <p:spPr bwMode="auto">
            <a:xfrm>
              <a:off x="635794" y="1228725"/>
              <a:ext cx="35720" cy="223539"/>
            </a:xfrm>
            <a:custGeom>
              <a:avLst/>
              <a:gdLst/>
              <a:ahLst/>
              <a:cxnLst/>
              <a:rect l="0" t="0" r="0" b="0"/>
              <a:pathLst>
                <a:path w="35720" h="223539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16999" y="37585"/>
                  </a:lnTo>
                  <a:lnTo>
                    <a:pt x="21349" y="70366"/>
                  </a:lnTo>
                  <a:lnTo>
                    <a:pt x="26081" y="98019"/>
                  </a:lnTo>
                  <a:lnTo>
                    <a:pt x="28630" y="126321"/>
                  </a:lnTo>
                  <a:lnTo>
                    <a:pt x="33265" y="154022"/>
                  </a:lnTo>
                  <a:lnTo>
                    <a:pt x="35234" y="185117"/>
                  </a:lnTo>
                  <a:lnTo>
                    <a:pt x="35676" y="218658"/>
                  </a:lnTo>
                  <a:lnTo>
                    <a:pt x="35706" y="223538"/>
                  </a:lnTo>
                  <a:lnTo>
                    <a:pt x="35719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55" name="SMARTInkShape-4814"/>
            <p:cNvSpPr/>
            <p:nvPr/>
          </p:nvSpPr>
          <p:spPr bwMode="auto">
            <a:xfrm>
              <a:off x="687087" y="1207294"/>
              <a:ext cx="55864" cy="227602"/>
            </a:xfrm>
            <a:custGeom>
              <a:avLst/>
              <a:gdLst/>
              <a:ahLst/>
              <a:cxnLst/>
              <a:rect l="0" t="0" r="0" b="0"/>
              <a:pathLst>
                <a:path w="55864" h="227602">
                  <a:moveTo>
                    <a:pt x="13001" y="0"/>
                  </a:moveTo>
                  <a:lnTo>
                    <a:pt x="0" y="0"/>
                  </a:lnTo>
                  <a:lnTo>
                    <a:pt x="365" y="794"/>
                  </a:lnTo>
                  <a:lnTo>
                    <a:pt x="8769" y="13735"/>
                  </a:lnTo>
                  <a:lnTo>
                    <a:pt x="20214" y="49385"/>
                  </a:lnTo>
                  <a:lnTo>
                    <a:pt x="29683" y="82251"/>
                  </a:lnTo>
                  <a:lnTo>
                    <a:pt x="36817" y="113711"/>
                  </a:lnTo>
                  <a:lnTo>
                    <a:pt x="40166" y="144376"/>
                  </a:lnTo>
                  <a:lnTo>
                    <a:pt x="44950" y="173570"/>
                  </a:lnTo>
                  <a:lnTo>
                    <a:pt x="47975" y="205382"/>
                  </a:lnTo>
                  <a:lnTo>
                    <a:pt x="48690" y="227601"/>
                  </a:lnTo>
                  <a:lnTo>
                    <a:pt x="53623" y="211293"/>
                  </a:lnTo>
                  <a:lnTo>
                    <a:pt x="55863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56" name="SMARTInkShape-4815"/>
            <p:cNvSpPr/>
            <p:nvPr/>
          </p:nvSpPr>
          <p:spPr bwMode="auto">
            <a:xfrm>
              <a:off x="771612" y="1222600"/>
              <a:ext cx="42777" cy="199430"/>
            </a:xfrm>
            <a:custGeom>
              <a:avLst/>
              <a:gdLst/>
              <a:ahLst/>
              <a:cxnLst/>
              <a:rect l="0" t="0" r="0" b="0"/>
              <a:pathLst>
                <a:path w="42777" h="199430">
                  <a:moveTo>
                    <a:pt x="7057" y="13269"/>
                  </a:moveTo>
                  <a:lnTo>
                    <a:pt x="207" y="6419"/>
                  </a:lnTo>
                  <a:lnTo>
                    <a:pt x="0" y="2420"/>
                  </a:lnTo>
                  <a:lnTo>
                    <a:pt x="765" y="1274"/>
                  </a:lnTo>
                  <a:lnTo>
                    <a:pt x="2068" y="509"/>
                  </a:lnTo>
                  <a:lnTo>
                    <a:pt x="3731" y="0"/>
                  </a:lnTo>
                  <a:lnTo>
                    <a:pt x="4840" y="454"/>
                  </a:lnTo>
                  <a:lnTo>
                    <a:pt x="5579" y="1551"/>
                  </a:lnTo>
                  <a:lnTo>
                    <a:pt x="6071" y="3075"/>
                  </a:lnTo>
                  <a:lnTo>
                    <a:pt x="7194" y="4092"/>
                  </a:lnTo>
                  <a:lnTo>
                    <a:pt x="10557" y="5221"/>
                  </a:lnTo>
                  <a:lnTo>
                    <a:pt x="11772" y="7110"/>
                  </a:lnTo>
                  <a:lnTo>
                    <a:pt x="13721" y="21548"/>
                  </a:lnTo>
                  <a:lnTo>
                    <a:pt x="14137" y="55781"/>
                  </a:lnTo>
                  <a:lnTo>
                    <a:pt x="14182" y="82927"/>
                  </a:lnTo>
                  <a:lnTo>
                    <a:pt x="14195" y="111078"/>
                  </a:lnTo>
                  <a:lnTo>
                    <a:pt x="14993" y="139528"/>
                  </a:lnTo>
                  <a:lnTo>
                    <a:pt x="19854" y="173352"/>
                  </a:lnTo>
                  <a:lnTo>
                    <a:pt x="23020" y="190611"/>
                  </a:lnTo>
                  <a:lnTo>
                    <a:pt x="24842" y="195791"/>
                  </a:lnTo>
                  <a:lnTo>
                    <a:pt x="27645" y="198450"/>
                  </a:lnTo>
                  <a:lnTo>
                    <a:pt x="31101" y="199429"/>
                  </a:lnTo>
                  <a:lnTo>
                    <a:pt x="34993" y="199288"/>
                  </a:lnTo>
                  <a:lnTo>
                    <a:pt x="37587" y="197607"/>
                  </a:lnTo>
                  <a:lnTo>
                    <a:pt x="39316" y="194898"/>
                  </a:lnTo>
                  <a:lnTo>
                    <a:pt x="41238" y="186862"/>
                  </a:lnTo>
                  <a:lnTo>
                    <a:pt x="42776" y="163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57" name="SMARTInkShape-4816"/>
            <p:cNvSpPr/>
            <p:nvPr/>
          </p:nvSpPr>
          <p:spPr bwMode="auto">
            <a:xfrm>
              <a:off x="864404" y="1350169"/>
              <a:ext cx="14278" cy="28576"/>
            </a:xfrm>
            <a:custGeom>
              <a:avLst/>
              <a:gdLst/>
              <a:ahLst/>
              <a:cxnLst/>
              <a:rect l="0" t="0" r="0" b="0"/>
              <a:pathLst>
                <a:path w="14278" h="28576">
                  <a:moveTo>
                    <a:pt x="14277" y="28575"/>
                  </a:moveTo>
                  <a:lnTo>
                    <a:pt x="14277" y="22424"/>
                  </a:lnTo>
                  <a:lnTo>
                    <a:pt x="13484" y="22093"/>
                  </a:lnTo>
                  <a:lnTo>
                    <a:pt x="10485" y="21725"/>
                  </a:lnTo>
                  <a:lnTo>
                    <a:pt x="6506" y="19445"/>
                  </a:lnTo>
                  <a:lnTo>
                    <a:pt x="4334" y="17726"/>
                  </a:lnTo>
                  <a:lnTo>
                    <a:pt x="2886" y="17373"/>
                  </a:lnTo>
                  <a:lnTo>
                    <a:pt x="1921" y="17932"/>
                  </a:lnTo>
                  <a:lnTo>
                    <a:pt x="1277" y="19098"/>
                  </a:lnTo>
                  <a:lnTo>
                    <a:pt x="848" y="19082"/>
                  </a:lnTo>
                  <a:lnTo>
                    <a:pt x="371" y="16948"/>
                  </a:lnTo>
                  <a:lnTo>
                    <a:pt x="244" y="16855"/>
                  </a:lnTo>
                  <a:lnTo>
                    <a:pt x="0" y="21206"/>
                  </a:lnTo>
                  <a:lnTo>
                    <a:pt x="3785" y="17572"/>
                  </a:lnTo>
                  <a:lnTo>
                    <a:pt x="5645" y="11514"/>
                  </a:lnTo>
                  <a:lnTo>
                    <a:pt x="713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69" name="SMARTInkShape-Group1013"/>
          <p:cNvGrpSpPr/>
          <p:nvPr/>
        </p:nvGrpSpPr>
        <p:grpSpPr>
          <a:xfrm>
            <a:off x="2057400" y="378619"/>
            <a:ext cx="414339" cy="548233"/>
            <a:chOff x="2057400" y="378619"/>
            <a:chExt cx="414339" cy="548233"/>
          </a:xfrm>
        </p:grpSpPr>
        <p:sp>
          <p:nvSpPr>
            <p:cNvPr id="2539359" name="SMARTInkShape-4817"/>
            <p:cNvSpPr/>
            <p:nvPr/>
          </p:nvSpPr>
          <p:spPr bwMode="auto">
            <a:xfrm>
              <a:off x="2107406" y="450056"/>
              <a:ext cx="1" cy="119583"/>
            </a:xfrm>
            <a:custGeom>
              <a:avLst/>
              <a:gdLst/>
              <a:ahLst/>
              <a:cxnLst/>
              <a:rect l="0" t="0" r="0" b="0"/>
              <a:pathLst>
                <a:path w="1" h="119583">
                  <a:moveTo>
                    <a:pt x="0" y="0"/>
                  </a:moveTo>
                  <a:lnTo>
                    <a:pt x="0" y="33793"/>
                  </a:lnTo>
                  <a:lnTo>
                    <a:pt x="0" y="64981"/>
                  </a:lnTo>
                  <a:lnTo>
                    <a:pt x="0" y="99446"/>
                  </a:lnTo>
                  <a:lnTo>
                    <a:pt x="0" y="119582"/>
                  </a:lnTo>
                  <a:lnTo>
                    <a:pt x="0" y="84018"/>
                  </a:lnTo>
                  <a:lnTo>
                    <a:pt x="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0" name="SMARTInkShape-4818"/>
            <p:cNvSpPr/>
            <p:nvPr/>
          </p:nvSpPr>
          <p:spPr bwMode="auto">
            <a:xfrm>
              <a:off x="2057400" y="396752"/>
              <a:ext cx="133859" cy="208515"/>
            </a:xfrm>
            <a:custGeom>
              <a:avLst/>
              <a:gdLst/>
              <a:ahLst/>
              <a:cxnLst/>
              <a:rect l="0" t="0" r="0" b="0"/>
              <a:pathLst>
                <a:path w="133859" h="208515">
                  <a:moveTo>
                    <a:pt x="0" y="67592"/>
                  </a:moveTo>
                  <a:lnTo>
                    <a:pt x="33792" y="33799"/>
                  </a:lnTo>
                  <a:lnTo>
                    <a:pt x="61952" y="9432"/>
                  </a:lnTo>
                  <a:lnTo>
                    <a:pt x="90491" y="44"/>
                  </a:lnTo>
                  <a:lnTo>
                    <a:pt x="100014" y="0"/>
                  </a:lnTo>
                  <a:lnTo>
                    <a:pt x="107951" y="2626"/>
                  </a:lnTo>
                  <a:lnTo>
                    <a:pt x="110067" y="4437"/>
                  </a:lnTo>
                  <a:lnTo>
                    <a:pt x="117256" y="16840"/>
                  </a:lnTo>
                  <a:lnTo>
                    <a:pt x="117065" y="21851"/>
                  </a:lnTo>
                  <a:lnTo>
                    <a:pt x="104982" y="50074"/>
                  </a:lnTo>
                  <a:lnTo>
                    <a:pt x="76727" y="83417"/>
                  </a:lnTo>
                  <a:lnTo>
                    <a:pt x="62296" y="98123"/>
                  </a:lnTo>
                  <a:lnTo>
                    <a:pt x="60580" y="99059"/>
                  </a:lnTo>
                  <a:lnTo>
                    <a:pt x="59437" y="98888"/>
                  </a:lnTo>
                  <a:lnTo>
                    <a:pt x="58675" y="97981"/>
                  </a:lnTo>
                  <a:lnTo>
                    <a:pt x="58960" y="96583"/>
                  </a:lnTo>
                  <a:lnTo>
                    <a:pt x="65122" y="88635"/>
                  </a:lnTo>
                  <a:lnTo>
                    <a:pt x="70218" y="84088"/>
                  </a:lnTo>
                  <a:lnTo>
                    <a:pt x="90954" y="72332"/>
                  </a:lnTo>
                  <a:lnTo>
                    <a:pt x="102337" y="71815"/>
                  </a:lnTo>
                  <a:lnTo>
                    <a:pt x="113745" y="74231"/>
                  </a:lnTo>
                  <a:lnTo>
                    <a:pt x="121462" y="77951"/>
                  </a:lnTo>
                  <a:lnTo>
                    <a:pt x="127537" y="86483"/>
                  </a:lnTo>
                  <a:lnTo>
                    <a:pt x="132089" y="98213"/>
                  </a:lnTo>
                  <a:lnTo>
                    <a:pt x="133858" y="118204"/>
                  </a:lnTo>
                  <a:lnTo>
                    <a:pt x="128915" y="139209"/>
                  </a:lnTo>
                  <a:lnTo>
                    <a:pt x="116954" y="160514"/>
                  </a:lnTo>
                  <a:lnTo>
                    <a:pt x="88926" y="192394"/>
                  </a:lnTo>
                  <a:lnTo>
                    <a:pt x="70269" y="203877"/>
                  </a:lnTo>
                  <a:lnTo>
                    <a:pt x="57245" y="208514"/>
                  </a:lnTo>
                  <a:lnTo>
                    <a:pt x="55626" y="208371"/>
                  </a:lnTo>
                  <a:lnTo>
                    <a:pt x="55340" y="207482"/>
                  </a:lnTo>
                  <a:lnTo>
                    <a:pt x="57150" y="2033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1" name="SMARTInkShape-4819"/>
            <p:cNvSpPr/>
            <p:nvPr/>
          </p:nvSpPr>
          <p:spPr bwMode="auto">
            <a:xfrm>
              <a:off x="2243138" y="457200"/>
              <a:ext cx="185738" cy="35720"/>
            </a:xfrm>
            <a:custGeom>
              <a:avLst/>
              <a:gdLst/>
              <a:ahLst/>
              <a:cxnLst/>
              <a:rect l="0" t="0" r="0" b="0"/>
              <a:pathLst>
                <a:path w="185738" h="35720">
                  <a:moveTo>
                    <a:pt x="0" y="35719"/>
                  </a:moveTo>
                  <a:lnTo>
                    <a:pt x="6150" y="35719"/>
                  </a:lnTo>
                  <a:lnTo>
                    <a:pt x="19017" y="27948"/>
                  </a:lnTo>
                  <a:lnTo>
                    <a:pt x="51422" y="15792"/>
                  </a:lnTo>
                  <a:lnTo>
                    <a:pt x="77325" y="5385"/>
                  </a:lnTo>
                  <a:lnTo>
                    <a:pt x="105108" y="1595"/>
                  </a:lnTo>
                  <a:lnTo>
                    <a:pt x="138707" y="315"/>
                  </a:lnTo>
                  <a:lnTo>
                    <a:pt x="170254" y="41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2" name="SMARTInkShape-4820"/>
            <p:cNvSpPr/>
            <p:nvPr/>
          </p:nvSpPr>
          <p:spPr bwMode="auto">
            <a:xfrm>
              <a:off x="2318047" y="378619"/>
              <a:ext cx="60823" cy="192293"/>
            </a:xfrm>
            <a:custGeom>
              <a:avLst/>
              <a:gdLst/>
              <a:ahLst/>
              <a:cxnLst/>
              <a:rect l="0" t="0" r="0" b="0"/>
              <a:pathLst>
                <a:path w="60823" h="192293">
                  <a:moveTo>
                    <a:pt x="25103" y="0"/>
                  </a:moveTo>
                  <a:lnTo>
                    <a:pt x="21311" y="0"/>
                  </a:lnTo>
                  <a:lnTo>
                    <a:pt x="17332" y="2116"/>
                  </a:lnTo>
                  <a:lnTo>
                    <a:pt x="8310" y="9943"/>
                  </a:lnTo>
                  <a:lnTo>
                    <a:pt x="5733" y="18706"/>
                  </a:lnTo>
                  <a:lnTo>
                    <a:pt x="4079" y="47528"/>
                  </a:lnTo>
                  <a:lnTo>
                    <a:pt x="0" y="74495"/>
                  </a:lnTo>
                  <a:lnTo>
                    <a:pt x="1349" y="102594"/>
                  </a:lnTo>
                  <a:lnTo>
                    <a:pt x="2984" y="131028"/>
                  </a:lnTo>
                  <a:lnTo>
                    <a:pt x="9239" y="162583"/>
                  </a:lnTo>
                  <a:lnTo>
                    <a:pt x="13554" y="174388"/>
                  </a:lnTo>
                  <a:lnTo>
                    <a:pt x="20235" y="182810"/>
                  </a:lnTo>
                  <a:lnTo>
                    <a:pt x="27702" y="188405"/>
                  </a:lnTo>
                  <a:lnTo>
                    <a:pt x="33666" y="190892"/>
                  </a:lnTo>
                  <a:lnTo>
                    <a:pt x="45279" y="192292"/>
                  </a:lnTo>
                  <a:lnTo>
                    <a:pt x="52062" y="190502"/>
                  </a:lnTo>
                  <a:lnTo>
                    <a:pt x="54982" y="188914"/>
                  </a:lnTo>
                  <a:lnTo>
                    <a:pt x="56928" y="186268"/>
                  </a:lnTo>
                  <a:lnTo>
                    <a:pt x="60822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3" name="SMARTInkShape-4821"/>
            <p:cNvSpPr/>
            <p:nvPr/>
          </p:nvSpPr>
          <p:spPr bwMode="auto">
            <a:xfrm>
              <a:off x="2239039" y="564356"/>
              <a:ext cx="11243" cy="14289"/>
            </a:xfrm>
            <a:custGeom>
              <a:avLst/>
              <a:gdLst/>
              <a:ahLst/>
              <a:cxnLst/>
              <a:rect l="0" t="0" r="0" b="0"/>
              <a:pathLst>
                <a:path w="11243" h="14289">
                  <a:moveTo>
                    <a:pt x="11242" y="14288"/>
                  </a:moveTo>
                  <a:lnTo>
                    <a:pt x="4186" y="7231"/>
                  </a:lnTo>
                  <a:lnTo>
                    <a:pt x="332" y="7170"/>
                  </a:lnTo>
                  <a:lnTo>
                    <a:pt x="0" y="7955"/>
                  </a:lnTo>
                  <a:lnTo>
                    <a:pt x="3892" y="13994"/>
                  </a:lnTo>
                  <a:lnTo>
                    <a:pt x="7830" y="14201"/>
                  </a:lnTo>
                  <a:lnTo>
                    <a:pt x="8967" y="13436"/>
                  </a:lnTo>
                  <a:lnTo>
                    <a:pt x="9725" y="12132"/>
                  </a:lnTo>
                  <a:lnTo>
                    <a:pt x="10793" y="6505"/>
                  </a:lnTo>
                  <a:lnTo>
                    <a:pt x="1124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4" name="SMARTInkShape-4822"/>
            <p:cNvSpPr/>
            <p:nvPr/>
          </p:nvSpPr>
          <p:spPr bwMode="auto">
            <a:xfrm>
              <a:off x="2143125" y="742950"/>
              <a:ext cx="14289" cy="114053"/>
            </a:xfrm>
            <a:custGeom>
              <a:avLst/>
              <a:gdLst/>
              <a:ahLst/>
              <a:cxnLst/>
              <a:rect l="0" t="0" r="0" b="0"/>
              <a:pathLst>
                <a:path w="14289" h="114053">
                  <a:moveTo>
                    <a:pt x="14288" y="0"/>
                  </a:moveTo>
                  <a:lnTo>
                    <a:pt x="10495" y="0"/>
                  </a:lnTo>
                  <a:lnTo>
                    <a:pt x="9378" y="794"/>
                  </a:lnTo>
                  <a:lnTo>
                    <a:pt x="8633" y="2117"/>
                  </a:lnTo>
                  <a:lnTo>
                    <a:pt x="7585" y="9888"/>
                  </a:lnTo>
                  <a:lnTo>
                    <a:pt x="7170" y="44434"/>
                  </a:lnTo>
                  <a:lnTo>
                    <a:pt x="13297" y="75920"/>
                  </a:lnTo>
                  <a:lnTo>
                    <a:pt x="14262" y="111470"/>
                  </a:lnTo>
                  <a:lnTo>
                    <a:pt x="13477" y="112414"/>
                  </a:lnTo>
                  <a:lnTo>
                    <a:pt x="8135" y="114052"/>
                  </a:lnTo>
                  <a:lnTo>
                    <a:pt x="0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5" name="SMARTInkShape-4823"/>
            <p:cNvSpPr/>
            <p:nvPr/>
          </p:nvSpPr>
          <p:spPr bwMode="auto">
            <a:xfrm>
              <a:off x="2078831" y="738261"/>
              <a:ext cx="176736" cy="188591"/>
            </a:xfrm>
            <a:custGeom>
              <a:avLst/>
              <a:gdLst/>
              <a:ahLst/>
              <a:cxnLst/>
              <a:rect l="0" t="0" r="0" b="0"/>
              <a:pathLst>
                <a:path w="176736" h="188591">
                  <a:moveTo>
                    <a:pt x="0" y="61839"/>
                  </a:moveTo>
                  <a:lnTo>
                    <a:pt x="9943" y="61839"/>
                  </a:lnTo>
                  <a:lnTo>
                    <a:pt x="14474" y="59722"/>
                  </a:lnTo>
                  <a:lnTo>
                    <a:pt x="20720" y="56136"/>
                  </a:lnTo>
                  <a:lnTo>
                    <a:pt x="50854" y="45046"/>
                  </a:lnTo>
                  <a:lnTo>
                    <a:pt x="85837" y="31131"/>
                  </a:lnTo>
                  <a:lnTo>
                    <a:pt x="119871" y="14080"/>
                  </a:lnTo>
                  <a:lnTo>
                    <a:pt x="134480" y="1282"/>
                  </a:lnTo>
                  <a:lnTo>
                    <a:pt x="137278" y="36"/>
                  </a:lnTo>
                  <a:lnTo>
                    <a:pt x="139144" y="0"/>
                  </a:lnTo>
                  <a:lnTo>
                    <a:pt x="140388" y="769"/>
                  </a:lnTo>
                  <a:lnTo>
                    <a:pt x="141217" y="2076"/>
                  </a:lnTo>
                  <a:lnTo>
                    <a:pt x="140976" y="3741"/>
                  </a:lnTo>
                  <a:lnTo>
                    <a:pt x="120566" y="34602"/>
                  </a:lnTo>
                  <a:lnTo>
                    <a:pt x="94206" y="67255"/>
                  </a:lnTo>
                  <a:lnTo>
                    <a:pt x="89494" y="74300"/>
                  </a:lnTo>
                  <a:lnTo>
                    <a:pt x="88238" y="77290"/>
                  </a:lnTo>
                  <a:lnTo>
                    <a:pt x="88194" y="80077"/>
                  </a:lnTo>
                  <a:lnTo>
                    <a:pt x="90262" y="85291"/>
                  </a:lnTo>
                  <a:lnTo>
                    <a:pt x="91925" y="86999"/>
                  </a:lnTo>
                  <a:lnTo>
                    <a:pt x="95889" y="88896"/>
                  </a:lnTo>
                  <a:lnTo>
                    <a:pt x="110168" y="89964"/>
                  </a:lnTo>
                  <a:lnTo>
                    <a:pt x="141155" y="84700"/>
                  </a:lnTo>
                  <a:lnTo>
                    <a:pt x="161585" y="83553"/>
                  </a:lnTo>
                  <a:lnTo>
                    <a:pt x="169183" y="85512"/>
                  </a:lnTo>
                  <a:lnTo>
                    <a:pt x="172320" y="87146"/>
                  </a:lnTo>
                  <a:lnTo>
                    <a:pt x="174411" y="89823"/>
                  </a:lnTo>
                  <a:lnTo>
                    <a:pt x="176735" y="97031"/>
                  </a:lnTo>
                  <a:lnTo>
                    <a:pt x="175651" y="105525"/>
                  </a:lnTo>
                  <a:lnTo>
                    <a:pt x="168488" y="127707"/>
                  </a:lnTo>
                  <a:lnTo>
                    <a:pt x="159815" y="139003"/>
                  </a:lnTo>
                  <a:lnTo>
                    <a:pt x="130937" y="168871"/>
                  </a:lnTo>
                  <a:lnTo>
                    <a:pt x="124076" y="177671"/>
                  </a:lnTo>
                  <a:lnTo>
                    <a:pt x="113669" y="186294"/>
                  </a:lnTo>
                  <a:lnTo>
                    <a:pt x="113086" y="187672"/>
                  </a:lnTo>
                  <a:lnTo>
                    <a:pt x="113490" y="188590"/>
                  </a:lnTo>
                  <a:lnTo>
                    <a:pt x="114554" y="188408"/>
                  </a:lnTo>
                  <a:lnTo>
                    <a:pt x="127965" y="176530"/>
                  </a:lnTo>
                  <a:lnTo>
                    <a:pt x="157163" y="1404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6" name="SMARTInkShape-4824"/>
            <p:cNvSpPr/>
            <p:nvPr/>
          </p:nvSpPr>
          <p:spPr bwMode="auto">
            <a:xfrm>
              <a:off x="2307431" y="771525"/>
              <a:ext cx="164308" cy="42569"/>
            </a:xfrm>
            <a:custGeom>
              <a:avLst/>
              <a:gdLst/>
              <a:ahLst/>
              <a:cxnLst/>
              <a:rect l="0" t="0" r="0" b="0"/>
              <a:pathLst>
                <a:path w="164308" h="42569">
                  <a:moveTo>
                    <a:pt x="0" y="35719"/>
                  </a:moveTo>
                  <a:lnTo>
                    <a:pt x="3793" y="39511"/>
                  </a:lnTo>
                  <a:lnTo>
                    <a:pt x="9888" y="41373"/>
                  </a:lnTo>
                  <a:lnTo>
                    <a:pt x="30528" y="42568"/>
                  </a:lnTo>
                  <a:lnTo>
                    <a:pt x="64033" y="32192"/>
                  </a:lnTo>
                  <a:lnTo>
                    <a:pt x="94996" y="24179"/>
                  </a:lnTo>
                  <a:lnTo>
                    <a:pt x="127597" y="12243"/>
                  </a:lnTo>
                  <a:lnTo>
                    <a:pt x="149382" y="2418"/>
                  </a:lnTo>
                  <a:lnTo>
                    <a:pt x="1643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7" name="SMARTInkShape-4825"/>
            <p:cNvSpPr/>
            <p:nvPr/>
          </p:nvSpPr>
          <p:spPr bwMode="auto">
            <a:xfrm>
              <a:off x="2393548" y="672222"/>
              <a:ext cx="49616" cy="235035"/>
            </a:xfrm>
            <a:custGeom>
              <a:avLst/>
              <a:gdLst/>
              <a:ahLst/>
              <a:cxnLst/>
              <a:rect l="0" t="0" r="0" b="0"/>
              <a:pathLst>
                <a:path w="49616" h="235035">
                  <a:moveTo>
                    <a:pt x="49615" y="42153"/>
                  </a:moveTo>
                  <a:lnTo>
                    <a:pt x="38973" y="31511"/>
                  </a:lnTo>
                  <a:lnTo>
                    <a:pt x="36947" y="27369"/>
                  </a:lnTo>
                  <a:lnTo>
                    <a:pt x="31629" y="7375"/>
                  </a:lnTo>
                  <a:lnTo>
                    <a:pt x="29687" y="4680"/>
                  </a:lnTo>
                  <a:lnTo>
                    <a:pt x="25412" y="1686"/>
                  </a:lnTo>
                  <a:lnTo>
                    <a:pt x="18543" y="0"/>
                  </a:lnTo>
                  <a:lnTo>
                    <a:pt x="16994" y="557"/>
                  </a:lnTo>
                  <a:lnTo>
                    <a:pt x="15961" y="1723"/>
                  </a:lnTo>
                  <a:lnTo>
                    <a:pt x="4073" y="35988"/>
                  </a:lnTo>
                  <a:lnTo>
                    <a:pt x="931" y="64315"/>
                  </a:lnTo>
                  <a:lnTo>
                    <a:pt x="0" y="94051"/>
                  </a:lnTo>
                  <a:lnTo>
                    <a:pt x="5389" y="127634"/>
                  </a:lnTo>
                  <a:lnTo>
                    <a:pt x="14097" y="159786"/>
                  </a:lnTo>
                  <a:lnTo>
                    <a:pt x="25035" y="191817"/>
                  </a:lnTo>
                  <a:lnTo>
                    <a:pt x="27999" y="225614"/>
                  </a:lnTo>
                  <a:lnTo>
                    <a:pt x="28060" y="228754"/>
                  </a:lnTo>
                  <a:lnTo>
                    <a:pt x="27308" y="230847"/>
                  </a:lnTo>
                  <a:lnTo>
                    <a:pt x="26012" y="232243"/>
                  </a:lnTo>
                  <a:lnTo>
                    <a:pt x="21040" y="2350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68" name="SMARTInkShape-4826"/>
            <p:cNvSpPr/>
            <p:nvPr/>
          </p:nvSpPr>
          <p:spPr bwMode="auto">
            <a:xfrm>
              <a:off x="2287313" y="871538"/>
              <a:ext cx="27263" cy="35658"/>
            </a:xfrm>
            <a:custGeom>
              <a:avLst/>
              <a:gdLst/>
              <a:ahLst/>
              <a:cxnLst/>
              <a:rect l="0" t="0" r="0" b="0"/>
              <a:pathLst>
                <a:path w="27263" h="35658">
                  <a:moveTo>
                    <a:pt x="20118" y="7143"/>
                  </a:moveTo>
                  <a:lnTo>
                    <a:pt x="16326" y="10936"/>
                  </a:lnTo>
                  <a:lnTo>
                    <a:pt x="14464" y="14914"/>
                  </a:lnTo>
                  <a:lnTo>
                    <a:pt x="9476" y="27728"/>
                  </a:lnTo>
                  <a:lnTo>
                    <a:pt x="7467" y="30392"/>
                  </a:lnTo>
                  <a:lnTo>
                    <a:pt x="0" y="35017"/>
                  </a:lnTo>
                  <a:lnTo>
                    <a:pt x="356" y="35251"/>
                  </a:lnTo>
                  <a:lnTo>
                    <a:pt x="4953" y="35657"/>
                  </a:lnTo>
                  <a:lnTo>
                    <a:pt x="15697" y="25770"/>
                  </a:lnTo>
                  <a:lnTo>
                    <a:pt x="18153" y="21242"/>
                  </a:lnTo>
                  <a:lnTo>
                    <a:pt x="2726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80" name="SMARTInkShape-Group1014"/>
          <p:cNvGrpSpPr/>
          <p:nvPr/>
        </p:nvGrpSpPr>
        <p:grpSpPr>
          <a:xfrm>
            <a:off x="528638" y="480031"/>
            <a:ext cx="442913" cy="582437"/>
            <a:chOff x="528638" y="480031"/>
            <a:chExt cx="442913" cy="582437"/>
          </a:xfrm>
        </p:grpSpPr>
        <p:sp>
          <p:nvSpPr>
            <p:cNvPr id="2539370" name="SMARTInkShape-4827"/>
            <p:cNvSpPr/>
            <p:nvPr/>
          </p:nvSpPr>
          <p:spPr bwMode="auto">
            <a:xfrm>
              <a:off x="535807" y="480031"/>
              <a:ext cx="181072" cy="267963"/>
            </a:xfrm>
            <a:custGeom>
              <a:avLst/>
              <a:gdLst/>
              <a:ahLst/>
              <a:cxnLst/>
              <a:rect l="0" t="0" r="0" b="0"/>
              <a:pathLst>
                <a:path w="181072" h="267963">
                  <a:moveTo>
                    <a:pt x="7118" y="12888"/>
                  </a:moveTo>
                  <a:lnTo>
                    <a:pt x="967" y="19038"/>
                  </a:lnTo>
                  <a:lnTo>
                    <a:pt x="0" y="26855"/>
                  </a:lnTo>
                  <a:lnTo>
                    <a:pt x="13712" y="27147"/>
                  </a:lnTo>
                  <a:lnTo>
                    <a:pt x="44409" y="17230"/>
                  </a:lnTo>
                  <a:lnTo>
                    <a:pt x="78763" y="5689"/>
                  </a:lnTo>
                  <a:lnTo>
                    <a:pt x="103379" y="0"/>
                  </a:lnTo>
                  <a:lnTo>
                    <a:pt x="122423" y="2807"/>
                  </a:lnTo>
                  <a:lnTo>
                    <a:pt x="131919" y="8672"/>
                  </a:lnTo>
                  <a:lnTo>
                    <a:pt x="135562" y="12459"/>
                  </a:lnTo>
                  <a:lnTo>
                    <a:pt x="139611" y="20899"/>
                  </a:lnTo>
                  <a:lnTo>
                    <a:pt x="140690" y="25372"/>
                  </a:lnTo>
                  <a:lnTo>
                    <a:pt x="138417" y="43045"/>
                  </a:lnTo>
                  <a:lnTo>
                    <a:pt x="120521" y="77390"/>
                  </a:lnTo>
                  <a:lnTo>
                    <a:pt x="97487" y="111340"/>
                  </a:lnTo>
                  <a:lnTo>
                    <a:pt x="74723" y="130601"/>
                  </a:lnTo>
                  <a:lnTo>
                    <a:pt x="69444" y="132674"/>
                  </a:lnTo>
                  <a:lnTo>
                    <a:pt x="67719" y="132433"/>
                  </a:lnTo>
                  <a:lnTo>
                    <a:pt x="66568" y="131478"/>
                  </a:lnTo>
                  <a:lnTo>
                    <a:pt x="65802" y="130048"/>
                  </a:lnTo>
                  <a:lnTo>
                    <a:pt x="66084" y="128301"/>
                  </a:lnTo>
                  <a:lnTo>
                    <a:pt x="70274" y="122049"/>
                  </a:lnTo>
                  <a:lnTo>
                    <a:pt x="74346" y="117496"/>
                  </a:lnTo>
                  <a:lnTo>
                    <a:pt x="83034" y="114943"/>
                  </a:lnTo>
                  <a:lnTo>
                    <a:pt x="115658" y="113169"/>
                  </a:lnTo>
                  <a:lnTo>
                    <a:pt x="148620" y="115070"/>
                  </a:lnTo>
                  <a:lnTo>
                    <a:pt x="162083" y="119421"/>
                  </a:lnTo>
                  <a:lnTo>
                    <a:pt x="170712" y="126646"/>
                  </a:lnTo>
                  <a:lnTo>
                    <a:pt x="180033" y="143431"/>
                  </a:lnTo>
                  <a:lnTo>
                    <a:pt x="181071" y="156632"/>
                  </a:lnTo>
                  <a:lnTo>
                    <a:pt x="178093" y="171230"/>
                  </a:lnTo>
                  <a:lnTo>
                    <a:pt x="166697" y="196505"/>
                  </a:lnTo>
                  <a:lnTo>
                    <a:pt x="147005" y="219428"/>
                  </a:lnTo>
                  <a:lnTo>
                    <a:pt x="117534" y="240508"/>
                  </a:lnTo>
                  <a:lnTo>
                    <a:pt x="89135" y="256367"/>
                  </a:lnTo>
                  <a:lnTo>
                    <a:pt x="65286" y="265652"/>
                  </a:lnTo>
                  <a:lnTo>
                    <a:pt x="43932" y="267962"/>
                  </a:lnTo>
                  <a:lnTo>
                    <a:pt x="32476" y="265690"/>
                  </a:lnTo>
                  <a:lnTo>
                    <a:pt x="28786" y="263972"/>
                  </a:lnTo>
                  <a:lnTo>
                    <a:pt x="26326" y="262034"/>
                  </a:lnTo>
                  <a:lnTo>
                    <a:pt x="24686" y="259948"/>
                  </a:lnTo>
                  <a:lnTo>
                    <a:pt x="24386" y="257763"/>
                  </a:lnTo>
                  <a:lnTo>
                    <a:pt x="28549" y="2486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1" name="SMARTInkShape-4828"/>
            <p:cNvSpPr/>
            <p:nvPr/>
          </p:nvSpPr>
          <p:spPr bwMode="auto">
            <a:xfrm>
              <a:off x="592931" y="493213"/>
              <a:ext cx="14286" cy="205844"/>
            </a:xfrm>
            <a:custGeom>
              <a:avLst/>
              <a:gdLst/>
              <a:ahLst/>
              <a:cxnLst/>
              <a:rect l="0" t="0" r="0" b="0"/>
              <a:pathLst>
                <a:path w="14286" h="205844">
                  <a:moveTo>
                    <a:pt x="7144" y="6850"/>
                  </a:moveTo>
                  <a:lnTo>
                    <a:pt x="295" y="0"/>
                  </a:lnTo>
                  <a:lnTo>
                    <a:pt x="26" y="9675"/>
                  </a:lnTo>
                  <a:lnTo>
                    <a:pt x="2128" y="14191"/>
                  </a:lnTo>
                  <a:lnTo>
                    <a:pt x="3800" y="16506"/>
                  </a:lnTo>
                  <a:lnTo>
                    <a:pt x="10643" y="48201"/>
                  </a:lnTo>
                  <a:lnTo>
                    <a:pt x="13208" y="78280"/>
                  </a:lnTo>
                  <a:lnTo>
                    <a:pt x="13968" y="112328"/>
                  </a:lnTo>
                  <a:lnTo>
                    <a:pt x="14193" y="147552"/>
                  </a:lnTo>
                  <a:lnTo>
                    <a:pt x="14269" y="182809"/>
                  </a:lnTo>
                  <a:lnTo>
                    <a:pt x="14285" y="203392"/>
                  </a:lnTo>
                  <a:lnTo>
                    <a:pt x="13492" y="204553"/>
                  </a:lnTo>
                  <a:lnTo>
                    <a:pt x="12170" y="205327"/>
                  </a:lnTo>
                  <a:lnTo>
                    <a:pt x="10495" y="205843"/>
                  </a:lnTo>
                  <a:lnTo>
                    <a:pt x="9378" y="205393"/>
                  </a:lnTo>
                  <a:lnTo>
                    <a:pt x="8633" y="204299"/>
                  </a:lnTo>
                  <a:lnTo>
                    <a:pt x="7806" y="199380"/>
                  </a:lnTo>
                  <a:lnTo>
                    <a:pt x="5158" y="172586"/>
                  </a:lnTo>
                  <a:lnTo>
                    <a:pt x="0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2" name="SMARTInkShape-4829"/>
            <p:cNvSpPr/>
            <p:nvPr/>
          </p:nvSpPr>
          <p:spPr bwMode="auto">
            <a:xfrm>
              <a:off x="735806" y="685800"/>
              <a:ext cx="1" cy="28255"/>
            </a:xfrm>
            <a:custGeom>
              <a:avLst/>
              <a:gdLst/>
              <a:ahLst/>
              <a:cxnLst/>
              <a:rect l="0" t="0" r="0" b="0"/>
              <a:pathLst>
                <a:path w="1" h="28255">
                  <a:moveTo>
                    <a:pt x="0" y="0"/>
                  </a:moveTo>
                  <a:lnTo>
                    <a:pt x="0" y="28254"/>
                  </a:lnTo>
                  <a:lnTo>
                    <a:pt x="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3" name="SMARTInkShape-4830"/>
            <p:cNvSpPr/>
            <p:nvPr/>
          </p:nvSpPr>
          <p:spPr bwMode="auto">
            <a:xfrm>
              <a:off x="814829" y="514350"/>
              <a:ext cx="85285" cy="198845"/>
            </a:xfrm>
            <a:custGeom>
              <a:avLst/>
              <a:gdLst/>
              <a:ahLst/>
              <a:cxnLst/>
              <a:rect l="0" t="0" r="0" b="0"/>
              <a:pathLst>
                <a:path w="85285" h="198845">
                  <a:moveTo>
                    <a:pt x="6702" y="0"/>
                  </a:moveTo>
                  <a:lnTo>
                    <a:pt x="6702" y="34287"/>
                  </a:lnTo>
                  <a:lnTo>
                    <a:pt x="6702" y="65046"/>
                  </a:lnTo>
                  <a:lnTo>
                    <a:pt x="1793" y="98721"/>
                  </a:lnTo>
                  <a:lnTo>
                    <a:pt x="0" y="133830"/>
                  </a:lnTo>
                  <a:lnTo>
                    <a:pt x="1806" y="156599"/>
                  </a:lnTo>
                  <a:lnTo>
                    <a:pt x="9527" y="181834"/>
                  </a:lnTo>
                  <a:lnTo>
                    <a:pt x="16160" y="190088"/>
                  </a:lnTo>
                  <a:lnTo>
                    <a:pt x="24399" y="195609"/>
                  </a:lnTo>
                  <a:lnTo>
                    <a:pt x="37963" y="198716"/>
                  </a:lnTo>
                  <a:lnTo>
                    <a:pt x="52036" y="198844"/>
                  </a:lnTo>
                  <a:lnTo>
                    <a:pt x="61511" y="196060"/>
                  </a:lnTo>
                  <a:lnTo>
                    <a:pt x="85284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4" name="SMARTInkShape-4831"/>
            <p:cNvSpPr/>
            <p:nvPr/>
          </p:nvSpPr>
          <p:spPr bwMode="auto">
            <a:xfrm>
              <a:off x="792956" y="585788"/>
              <a:ext cx="135733" cy="42863"/>
            </a:xfrm>
            <a:custGeom>
              <a:avLst/>
              <a:gdLst/>
              <a:ahLst/>
              <a:cxnLst/>
              <a:rect l="0" t="0" r="0" b="0"/>
              <a:pathLst>
                <a:path w="135733" h="42863">
                  <a:moveTo>
                    <a:pt x="0" y="42862"/>
                  </a:moveTo>
                  <a:lnTo>
                    <a:pt x="3793" y="39070"/>
                  </a:lnTo>
                  <a:lnTo>
                    <a:pt x="36679" y="32220"/>
                  </a:lnTo>
                  <a:lnTo>
                    <a:pt x="65277" y="23591"/>
                  </a:lnTo>
                  <a:lnTo>
                    <a:pt x="98561" y="14243"/>
                  </a:lnTo>
                  <a:lnTo>
                    <a:pt x="1357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5" name="SMARTInkShape-4832"/>
            <p:cNvSpPr/>
            <p:nvPr/>
          </p:nvSpPr>
          <p:spPr bwMode="auto">
            <a:xfrm>
              <a:off x="614363" y="850106"/>
              <a:ext cx="6850" cy="184766"/>
            </a:xfrm>
            <a:custGeom>
              <a:avLst/>
              <a:gdLst/>
              <a:ahLst/>
              <a:cxnLst/>
              <a:rect l="0" t="0" r="0" b="0"/>
              <a:pathLst>
                <a:path w="6850" h="184766">
                  <a:moveTo>
                    <a:pt x="0" y="0"/>
                  </a:moveTo>
                  <a:lnTo>
                    <a:pt x="0" y="30867"/>
                  </a:lnTo>
                  <a:lnTo>
                    <a:pt x="0" y="56947"/>
                  </a:lnTo>
                  <a:lnTo>
                    <a:pt x="0" y="88664"/>
                  </a:lnTo>
                  <a:lnTo>
                    <a:pt x="0" y="117729"/>
                  </a:lnTo>
                  <a:lnTo>
                    <a:pt x="0" y="149285"/>
                  </a:lnTo>
                  <a:lnTo>
                    <a:pt x="793" y="178350"/>
                  </a:lnTo>
                  <a:lnTo>
                    <a:pt x="2116" y="180813"/>
                  </a:lnTo>
                  <a:lnTo>
                    <a:pt x="6150" y="184765"/>
                  </a:lnTo>
                  <a:lnTo>
                    <a:pt x="6849" y="177865"/>
                  </a:lnTo>
                  <a:lnTo>
                    <a:pt x="0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6" name="SMARTInkShape-4833"/>
            <p:cNvSpPr/>
            <p:nvPr/>
          </p:nvSpPr>
          <p:spPr bwMode="auto">
            <a:xfrm>
              <a:off x="528638" y="847859"/>
              <a:ext cx="186314" cy="214609"/>
            </a:xfrm>
            <a:custGeom>
              <a:avLst/>
              <a:gdLst/>
              <a:ahLst/>
              <a:cxnLst/>
              <a:rect l="0" t="0" r="0" b="0"/>
              <a:pathLst>
                <a:path w="186314" h="214609">
                  <a:moveTo>
                    <a:pt x="0" y="73685"/>
                  </a:moveTo>
                  <a:lnTo>
                    <a:pt x="0" y="69892"/>
                  </a:lnTo>
                  <a:lnTo>
                    <a:pt x="793" y="68775"/>
                  </a:lnTo>
                  <a:lnTo>
                    <a:pt x="2116" y="68031"/>
                  </a:lnTo>
                  <a:lnTo>
                    <a:pt x="3792" y="67534"/>
                  </a:lnTo>
                  <a:lnTo>
                    <a:pt x="4909" y="66409"/>
                  </a:lnTo>
                  <a:lnTo>
                    <a:pt x="6150" y="63043"/>
                  </a:lnTo>
                  <a:lnTo>
                    <a:pt x="8863" y="61828"/>
                  </a:lnTo>
                  <a:lnTo>
                    <a:pt x="23263" y="58530"/>
                  </a:lnTo>
                  <a:lnTo>
                    <a:pt x="55137" y="39606"/>
                  </a:lnTo>
                  <a:lnTo>
                    <a:pt x="86121" y="21151"/>
                  </a:lnTo>
                  <a:lnTo>
                    <a:pt x="119875" y="4335"/>
                  </a:lnTo>
                  <a:lnTo>
                    <a:pt x="133446" y="0"/>
                  </a:lnTo>
                  <a:lnTo>
                    <a:pt x="142124" y="719"/>
                  </a:lnTo>
                  <a:lnTo>
                    <a:pt x="144755" y="2022"/>
                  </a:lnTo>
                  <a:lnTo>
                    <a:pt x="146510" y="3685"/>
                  </a:lnTo>
                  <a:lnTo>
                    <a:pt x="147679" y="5587"/>
                  </a:lnTo>
                  <a:lnTo>
                    <a:pt x="149325" y="15849"/>
                  </a:lnTo>
                  <a:lnTo>
                    <a:pt x="142228" y="32736"/>
                  </a:lnTo>
                  <a:lnTo>
                    <a:pt x="125608" y="60569"/>
                  </a:lnTo>
                  <a:lnTo>
                    <a:pt x="104921" y="93701"/>
                  </a:lnTo>
                  <a:lnTo>
                    <a:pt x="79639" y="127967"/>
                  </a:lnTo>
                  <a:lnTo>
                    <a:pt x="73057" y="136001"/>
                  </a:lnTo>
                  <a:lnTo>
                    <a:pt x="75709" y="129808"/>
                  </a:lnTo>
                  <a:lnTo>
                    <a:pt x="85315" y="117919"/>
                  </a:lnTo>
                  <a:lnTo>
                    <a:pt x="117303" y="100637"/>
                  </a:lnTo>
                  <a:lnTo>
                    <a:pt x="149200" y="86682"/>
                  </a:lnTo>
                  <a:lnTo>
                    <a:pt x="161826" y="85547"/>
                  </a:lnTo>
                  <a:lnTo>
                    <a:pt x="182866" y="91286"/>
                  </a:lnTo>
                  <a:lnTo>
                    <a:pt x="185410" y="94150"/>
                  </a:lnTo>
                  <a:lnTo>
                    <a:pt x="186313" y="97647"/>
                  </a:lnTo>
                  <a:lnTo>
                    <a:pt x="182058" y="118458"/>
                  </a:lnTo>
                  <a:lnTo>
                    <a:pt x="157853" y="152518"/>
                  </a:lnTo>
                  <a:lnTo>
                    <a:pt x="138846" y="173772"/>
                  </a:lnTo>
                  <a:lnTo>
                    <a:pt x="108684" y="206679"/>
                  </a:lnTo>
                  <a:lnTo>
                    <a:pt x="101725" y="214608"/>
                  </a:lnTo>
                  <a:lnTo>
                    <a:pt x="108008" y="200761"/>
                  </a:lnTo>
                  <a:lnTo>
                    <a:pt x="114300" y="1879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7" name="SMARTInkShape-4834"/>
            <p:cNvSpPr/>
            <p:nvPr/>
          </p:nvSpPr>
          <p:spPr bwMode="auto">
            <a:xfrm>
              <a:off x="785813" y="992981"/>
              <a:ext cx="14288" cy="14289"/>
            </a:xfrm>
            <a:custGeom>
              <a:avLst/>
              <a:gdLst/>
              <a:ahLst/>
              <a:cxnLst/>
              <a:rect l="0" t="0" r="0" b="0"/>
              <a:pathLst>
                <a:path w="14288" h="14289">
                  <a:moveTo>
                    <a:pt x="14287" y="14288"/>
                  </a:moveTo>
                  <a:lnTo>
                    <a:pt x="10495" y="14288"/>
                  </a:lnTo>
                  <a:lnTo>
                    <a:pt x="9378" y="13494"/>
                  </a:lnTo>
                  <a:lnTo>
                    <a:pt x="8633" y="12171"/>
                  </a:lnTo>
                  <a:lnTo>
                    <a:pt x="8136" y="10495"/>
                  </a:lnTo>
                  <a:lnTo>
                    <a:pt x="7011" y="9378"/>
                  </a:lnTo>
                  <a:lnTo>
                    <a:pt x="3645" y="8137"/>
                  </a:lnTo>
                  <a:lnTo>
                    <a:pt x="2430" y="7012"/>
                  </a:lnTo>
                  <a:lnTo>
                    <a:pt x="320" y="1080"/>
                  </a:lnTo>
                  <a:lnTo>
                    <a:pt x="28" y="624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8" name="SMARTInkShape-4835"/>
            <p:cNvSpPr/>
            <p:nvPr/>
          </p:nvSpPr>
          <p:spPr bwMode="auto">
            <a:xfrm>
              <a:off x="865927" y="814802"/>
              <a:ext cx="41330" cy="192468"/>
            </a:xfrm>
            <a:custGeom>
              <a:avLst/>
              <a:gdLst/>
              <a:ahLst/>
              <a:cxnLst/>
              <a:rect l="0" t="0" r="0" b="0"/>
              <a:pathLst>
                <a:path w="41330" h="192468">
                  <a:moveTo>
                    <a:pt x="41329" y="28161"/>
                  </a:moveTo>
                  <a:lnTo>
                    <a:pt x="37537" y="28161"/>
                  </a:lnTo>
                  <a:lnTo>
                    <a:pt x="36420" y="27367"/>
                  </a:lnTo>
                  <a:lnTo>
                    <a:pt x="35675" y="26044"/>
                  </a:lnTo>
                  <a:lnTo>
                    <a:pt x="35179" y="24368"/>
                  </a:lnTo>
                  <a:lnTo>
                    <a:pt x="26545" y="13687"/>
                  </a:lnTo>
                  <a:lnTo>
                    <a:pt x="22852" y="9028"/>
                  </a:lnTo>
                  <a:lnTo>
                    <a:pt x="21211" y="4311"/>
                  </a:lnTo>
                  <a:lnTo>
                    <a:pt x="19980" y="2736"/>
                  </a:lnTo>
                  <a:lnTo>
                    <a:pt x="16495" y="986"/>
                  </a:lnTo>
                  <a:lnTo>
                    <a:pt x="10070" y="0"/>
                  </a:lnTo>
                  <a:lnTo>
                    <a:pt x="8584" y="1450"/>
                  </a:lnTo>
                  <a:lnTo>
                    <a:pt x="962" y="29683"/>
                  </a:lnTo>
                  <a:lnTo>
                    <a:pt x="0" y="50837"/>
                  </a:lnTo>
                  <a:lnTo>
                    <a:pt x="6384" y="86027"/>
                  </a:lnTo>
                  <a:lnTo>
                    <a:pt x="15288" y="119760"/>
                  </a:lnTo>
                  <a:lnTo>
                    <a:pt x="24945" y="154464"/>
                  </a:lnTo>
                  <a:lnTo>
                    <a:pt x="27018" y="189183"/>
                  </a:lnTo>
                  <a:lnTo>
                    <a:pt x="27042" y="1924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79" name="SMARTInkShape-4836"/>
            <p:cNvSpPr/>
            <p:nvPr/>
          </p:nvSpPr>
          <p:spPr bwMode="auto">
            <a:xfrm>
              <a:off x="821531" y="878681"/>
              <a:ext cx="150020" cy="42864"/>
            </a:xfrm>
            <a:custGeom>
              <a:avLst/>
              <a:gdLst/>
              <a:ahLst/>
              <a:cxnLst/>
              <a:rect l="0" t="0" r="0" b="0"/>
              <a:pathLst>
                <a:path w="150020" h="42864">
                  <a:moveTo>
                    <a:pt x="0" y="42863"/>
                  </a:moveTo>
                  <a:lnTo>
                    <a:pt x="3793" y="42863"/>
                  </a:lnTo>
                  <a:lnTo>
                    <a:pt x="37815" y="31471"/>
                  </a:lnTo>
                  <a:lnTo>
                    <a:pt x="70205" y="29147"/>
                  </a:lnTo>
                  <a:lnTo>
                    <a:pt x="90387" y="26628"/>
                  </a:lnTo>
                  <a:lnTo>
                    <a:pt x="121264" y="16413"/>
                  </a:lnTo>
                  <a:lnTo>
                    <a:pt x="140253" y="7093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387" name="SMARTInkShape-Group1015"/>
          <p:cNvGrpSpPr/>
          <p:nvPr/>
        </p:nvGrpSpPr>
        <p:grpSpPr>
          <a:xfrm>
            <a:off x="4593751" y="5636420"/>
            <a:ext cx="2021082" cy="624319"/>
            <a:chOff x="4593751" y="5636420"/>
            <a:chExt cx="2021082" cy="624319"/>
          </a:xfrm>
        </p:grpSpPr>
        <p:sp>
          <p:nvSpPr>
            <p:cNvPr id="2539381" name="SMARTInkShape-4837"/>
            <p:cNvSpPr/>
            <p:nvPr/>
          </p:nvSpPr>
          <p:spPr bwMode="auto">
            <a:xfrm>
              <a:off x="4868057" y="5829300"/>
              <a:ext cx="289732" cy="303246"/>
            </a:xfrm>
            <a:custGeom>
              <a:avLst/>
              <a:gdLst/>
              <a:ahLst/>
              <a:cxnLst/>
              <a:rect l="0" t="0" r="0" b="0"/>
              <a:pathLst>
                <a:path w="289732" h="303246">
                  <a:moveTo>
                    <a:pt x="32556" y="0"/>
                  </a:moveTo>
                  <a:lnTo>
                    <a:pt x="28763" y="3792"/>
                  </a:lnTo>
                  <a:lnTo>
                    <a:pt x="26901" y="7771"/>
                  </a:lnTo>
                  <a:lnTo>
                    <a:pt x="21914" y="20586"/>
                  </a:lnTo>
                  <a:lnTo>
                    <a:pt x="9169" y="45694"/>
                  </a:lnTo>
                  <a:lnTo>
                    <a:pt x="5518" y="76069"/>
                  </a:lnTo>
                  <a:lnTo>
                    <a:pt x="4663" y="98631"/>
                  </a:lnTo>
                  <a:lnTo>
                    <a:pt x="2167" y="126122"/>
                  </a:lnTo>
                  <a:lnTo>
                    <a:pt x="0" y="156860"/>
                  </a:lnTo>
                  <a:lnTo>
                    <a:pt x="1682" y="189043"/>
                  </a:lnTo>
                  <a:lnTo>
                    <a:pt x="2959" y="219750"/>
                  </a:lnTo>
                  <a:lnTo>
                    <a:pt x="4320" y="247686"/>
                  </a:lnTo>
                  <a:lnTo>
                    <a:pt x="8755" y="279675"/>
                  </a:lnTo>
                  <a:lnTo>
                    <a:pt x="10813" y="303245"/>
                  </a:lnTo>
                  <a:lnTo>
                    <a:pt x="11709" y="302176"/>
                  </a:lnTo>
                  <a:lnTo>
                    <a:pt x="14824" y="294638"/>
                  </a:lnTo>
                  <a:lnTo>
                    <a:pt x="18381" y="262311"/>
                  </a:lnTo>
                  <a:lnTo>
                    <a:pt x="21758" y="235381"/>
                  </a:lnTo>
                  <a:lnTo>
                    <a:pt x="25904" y="202774"/>
                  </a:lnTo>
                  <a:lnTo>
                    <a:pt x="31187" y="167115"/>
                  </a:lnTo>
                  <a:lnTo>
                    <a:pt x="34818" y="148717"/>
                  </a:lnTo>
                  <a:lnTo>
                    <a:pt x="38826" y="130101"/>
                  </a:lnTo>
                  <a:lnTo>
                    <a:pt x="47514" y="94600"/>
                  </a:lnTo>
                  <a:lnTo>
                    <a:pt x="56666" y="61888"/>
                  </a:lnTo>
                  <a:lnTo>
                    <a:pt x="66026" y="34120"/>
                  </a:lnTo>
                  <a:lnTo>
                    <a:pt x="77593" y="14900"/>
                  </a:lnTo>
                  <a:lnTo>
                    <a:pt x="84012" y="7552"/>
                  </a:lnTo>
                  <a:lnTo>
                    <a:pt x="91466" y="3447"/>
                  </a:lnTo>
                  <a:lnTo>
                    <a:pt x="108215" y="1003"/>
                  </a:lnTo>
                  <a:lnTo>
                    <a:pt x="116333" y="3843"/>
                  </a:lnTo>
                  <a:lnTo>
                    <a:pt x="131702" y="15466"/>
                  </a:lnTo>
                  <a:lnTo>
                    <a:pt x="153743" y="47445"/>
                  </a:lnTo>
                  <a:lnTo>
                    <a:pt x="170290" y="75592"/>
                  </a:lnTo>
                  <a:lnTo>
                    <a:pt x="186639" y="106621"/>
                  </a:lnTo>
                  <a:lnTo>
                    <a:pt x="199198" y="138933"/>
                  </a:lnTo>
                  <a:lnTo>
                    <a:pt x="210071" y="169698"/>
                  </a:lnTo>
                  <a:lnTo>
                    <a:pt x="220194" y="198452"/>
                  </a:lnTo>
                  <a:lnTo>
                    <a:pt x="229986" y="224461"/>
                  </a:lnTo>
                  <a:lnTo>
                    <a:pt x="236839" y="253832"/>
                  </a:lnTo>
                  <a:lnTo>
                    <a:pt x="242662" y="270031"/>
                  </a:lnTo>
                  <a:lnTo>
                    <a:pt x="245651" y="272890"/>
                  </a:lnTo>
                  <a:lnTo>
                    <a:pt x="253206" y="276066"/>
                  </a:lnTo>
                  <a:lnTo>
                    <a:pt x="256650" y="276119"/>
                  </a:lnTo>
                  <a:lnTo>
                    <a:pt x="262593" y="274061"/>
                  </a:lnTo>
                  <a:lnTo>
                    <a:pt x="267880" y="264151"/>
                  </a:lnTo>
                  <a:lnTo>
                    <a:pt x="281533" y="231918"/>
                  </a:lnTo>
                  <a:lnTo>
                    <a:pt x="289731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82" name="SMARTInkShape-4838"/>
            <p:cNvSpPr/>
            <p:nvPr/>
          </p:nvSpPr>
          <p:spPr bwMode="auto">
            <a:xfrm>
              <a:off x="4593751" y="5701705"/>
              <a:ext cx="28256" cy="559034"/>
            </a:xfrm>
            <a:custGeom>
              <a:avLst/>
              <a:gdLst/>
              <a:ahLst/>
              <a:cxnLst/>
              <a:rect l="0" t="0" r="0" b="0"/>
              <a:pathLst>
                <a:path w="28256" h="559034">
                  <a:moveTo>
                    <a:pt x="28255" y="6150"/>
                  </a:moveTo>
                  <a:lnTo>
                    <a:pt x="17613" y="6150"/>
                  </a:lnTo>
                  <a:lnTo>
                    <a:pt x="16398" y="5358"/>
                  </a:lnTo>
                  <a:lnTo>
                    <a:pt x="15588" y="4034"/>
                  </a:lnTo>
                  <a:lnTo>
                    <a:pt x="15048" y="2359"/>
                  </a:lnTo>
                  <a:lnTo>
                    <a:pt x="13894" y="1241"/>
                  </a:lnTo>
                  <a:lnTo>
                    <a:pt x="10495" y="0"/>
                  </a:lnTo>
                  <a:lnTo>
                    <a:pt x="9272" y="462"/>
                  </a:lnTo>
                  <a:lnTo>
                    <a:pt x="8456" y="1565"/>
                  </a:lnTo>
                  <a:lnTo>
                    <a:pt x="7912" y="3094"/>
                  </a:lnTo>
                  <a:lnTo>
                    <a:pt x="13369" y="37633"/>
                  </a:lnTo>
                  <a:lnTo>
                    <a:pt x="13790" y="69542"/>
                  </a:lnTo>
                  <a:lnTo>
                    <a:pt x="13889" y="98090"/>
                  </a:lnTo>
                  <a:lnTo>
                    <a:pt x="13933" y="133531"/>
                  </a:lnTo>
                  <a:lnTo>
                    <a:pt x="13944" y="152984"/>
                  </a:lnTo>
                  <a:lnTo>
                    <a:pt x="13952" y="173890"/>
                  </a:lnTo>
                  <a:lnTo>
                    <a:pt x="13957" y="195764"/>
                  </a:lnTo>
                  <a:lnTo>
                    <a:pt x="13961" y="218285"/>
                  </a:lnTo>
                  <a:lnTo>
                    <a:pt x="13963" y="241236"/>
                  </a:lnTo>
                  <a:lnTo>
                    <a:pt x="13965" y="264474"/>
                  </a:lnTo>
                  <a:lnTo>
                    <a:pt x="13966" y="287905"/>
                  </a:lnTo>
                  <a:lnTo>
                    <a:pt x="13966" y="310668"/>
                  </a:lnTo>
                  <a:lnTo>
                    <a:pt x="13967" y="332988"/>
                  </a:lnTo>
                  <a:lnTo>
                    <a:pt x="13967" y="355011"/>
                  </a:lnTo>
                  <a:lnTo>
                    <a:pt x="13174" y="376837"/>
                  </a:lnTo>
                  <a:lnTo>
                    <a:pt x="11851" y="398531"/>
                  </a:lnTo>
                  <a:lnTo>
                    <a:pt x="10175" y="420138"/>
                  </a:lnTo>
                  <a:lnTo>
                    <a:pt x="9058" y="439305"/>
                  </a:lnTo>
                  <a:lnTo>
                    <a:pt x="7817" y="473303"/>
                  </a:lnTo>
                  <a:lnTo>
                    <a:pt x="5149" y="502169"/>
                  </a:lnTo>
                  <a:lnTo>
                    <a:pt x="1300" y="536501"/>
                  </a:lnTo>
                  <a:lnTo>
                    <a:pt x="0" y="558057"/>
                  </a:lnTo>
                  <a:lnTo>
                    <a:pt x="688" y="559033"/>
                  </a:lnTo>
                  <a:lnTo>
                    <a:pt x="1939" y="558889"/>
                  </a:lnTo>
                  <a:lnTo>
                    <a:pt x="3567" y="557999"/>
                  </a:lnTo>
                  <a:lnTo>
                    <a:pt x="5376" y="550661"/>
                  </a:lnTo>
                  <a:lnTo>
                    <a:pt x="6824" y="5347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83" name="SMARTInkShape-4839"/>
            <p:cNvSpPr/>
            <p:nvPr/>
          </p:nvSpPr>
          <p:spPr bwMode="auto">
            <a:xfrm>
              <a:off x="5357813" y="5736430"/>
              <a:ext cx="392908" cy="100016"/>
            </a:xfrm>
            <a:custGeom>
              <a:avLst/>
              <a:gdLst/>
              <a:ahLst/>
              <a:cxnLst/>
              <a:rect l="0" t="0" r="0" b="0"/>
              <a:pathLst>
                <a:path w="392908" h="100016">
                  <a:moveTo>
                    <a:pt x="0" y="100015"/>
                  </a:moveTo>
                  <a:lnTo>
                    <a:pt x="30882" y="99220"/>
                  </a:lnTo>
                  <a:lnTo>
                    <a:pt x="54206" y="96222"/>
                  </a:lnTo>
                  <a:lnTo>
                    <a:pt x="86798" y="90127"/>
                  </a:lnTo>
                  <a:lnTo>
                    <a:pt x="105490" y="86279"/>
                  </a:lnTo>
                  <a:lnTo>
                    <a:pt x="125889" y="82919"/>
                  </a:lnTo>
                  <a:lnTo>
                    <a:pt x="147426" y="79886"/>
                  </a:lnTo>
                  <a:lnTo>
                    <a:pt x="169721" y="77070"/>
                  </a:lnTo>
                  <a:lnTo>
                    <a:pt x="193316" y="72812"/>
                  </a:lnTo>
                  <a:lnTo>
                    <a:pt x="217778" y="67592"/>
                  </a:lnTo>
                  <a:lnTo>
                    <a:pt x="242816" y="61730"/>
                  </a:lnTo>
                  <a:lnTo>
                    <a:pt x="266652" y="55441"/>
                  </a:lnTo>
                  <a:lnTo>
                    <a:pt x="289687" y="48867"/>
                  </a:lnTo>
                  <a:lnTo>
                    <a:pt x="312187" y="42104"/>
                  </a:lnTo>
                  <a:lnTo>
                    <a:pt x="347770" y="26122"/>
                  </a:lnTo>
                  <a:lnTo>
                    <a:pt x="3929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84" name="SMARTInkShape-4840"/>
            <p:cNvSpPr/>
            <p:nvPr/>
          </p:nvSpPr>
          <p:spPr bwMode="auto">
            <a:xfrm>
              <a:off x="6079330" y="5651147"/>
              <a:ext cx="535503" cy="309085"/>
            </a:xfrm>
            <a:custGeom>
              <a:avLst/>
              <a:gdLst/>
              <a:ahLst/>
              <a:cxnLst/>
              <a:rect l="0" t="0" r="0" b="0"/>
              <a:pathLst>
                <a:path w="535503" h="309085">
                  <a:moveTo>
                    <a:pt x="0" y="35278"/>
                  </a:moveTo>
                  <a:lnTo>
                    <a:pt x="34028" y="36072"/>
                  </a:lnTo>
                  <a:lnTo>
                    <a:pt x="68027" y="40188"/>
                  </a:lnTo>
                  <a:lnTo>
                    <a:pt x="94529" y="41430"/>
                  </a:lnTo>
                  <a:lnTo>
                    <a:pt x="126416" y="39865"/>
                  </a:lnTo>
                  <a:lnTo>
                    <a:pt x="143810" y="38335"/>
                  </a:lnTo>
                  <a:lnTo>
                    <a:pt x="162548" y="37316"/>
                  </a:lnTo>
                  <a:lnTo>
                    <a:pt x="182184" y="36637"/>
                  </a:lnTo>
                  <a:lnTo>
                    <a:pt x="202419" y="36184"/>
                  </a:lnTo>
                  <a:lnTo>
                    <a:pt x="222259" y="35088"/>
                  </a:lnTo>
                  <a:lnTo>
                    <a:pt x="241836" y="33563"/>
                  </a:lnTo>
                  <a:lnTo>
                    <a:pt x="261236" y="31754"/>
                  </a:lnTo>
                  <a:lnTo>
                    <a:pt x="279727" y="28961"/>
                  </a:lnTo>
                  <a:lnTo>
                    <a:pt x="315088" y="21622"/>
                  </a:lnTo>
                  <a:lnTo>
                    <a:pt x="347209" y="15185"/>
                  </a:lnTo>
                  <a:lnTo>
                    <a:pt x="374978" y="9680"/>
                  </a:lnTo>
                  <a:lnTo>
                    <a:pt x="408685" y="1049"/>
                  </a:lnTo>
                  <a:lnTo>
                    <a:pt x="408189" y="551"/>
                  </a:lnTo>
                  <a:lnTo>
                    <a:pt x="401287" y="0"/>
                  </a:lnTo>
                  <a:lnTo>
                    <a:pt x="376428" y="7275"/>
                  </a:lnTo>
                  <a:lnTo>
                    <a:pt x="350923" y="15159"/>
                  </a:lnTo>
                  <a:lnTo>
                    <a:pt x="321067" y="23955"/>
                  </a:lnTo>
                  <a:lnTo>
                    <a:pt x="289276" y="33156"/>
                  </a:lnTo>
                  <a:lnTo>
                    <a:pt x="256626" y="46770"/>
                  </a:lnTo>
                  <a:lnTo>
                    <a:pt x="225976" y="61817"/>
                  </a:lnTo>
                  <a:lnTo>
                    <a:pt x="192458" y="79213"/>
                  </a:lnTo>
                  <a:lnTo>
                    <a:pt x="177877" y="89465"/>
                  </a:lnTo>
                  <a:lnTo>
                    <a:pt x="170339" y="99313"/>
                  </a:lnTo>
                  <a:lnTo>
                    <a:pt x="168328" y="104162"/>
                  </a:lnTo>
                  <a:lnTo>
                    <a:pt x="169369" y="108188"/>
                  </a:lnTo>
                  <a:lnTo>
                    <a:pt x="172445" y="111666"/>
                  </a:lnTo>
                  <a:lnTo>
                    <a:pt x="176876" y="114779"/>
                  </a:lnTo>
                  <a:lnTo>
                    <a:pt x="202074" y="119159"/>
                  </a:lnTo>
                  <a:lnTo>
                    <a:pt x="227659" y="120183"/>
                  </a:lnTo>
                  <a:lnTo>
                    <a:pt x="258345" y="121432"/>
                  </a:lnTo>
                  <a:lnTo>
                    <a:pt x="293150" y="124634"/>
                  </a:lnTo>
                  <a:lnTo>
                    <a:pt x="312116" y="126599"/>
                  </a:lnTo>
                  <a:lnTo>
                    <a:pt x="331902" y="128702"/>
                  </a:lnTo>
                  <a:lnTo>
                    <a:pt x="352237" y="130899"/>
                  </a:lnTo>
                  <a:lnTo>
                    <a:pt x="372938" y="134743"/>
                  </a:lnTo>
                  <a:lnTo>
                    <a:pt x="393882" y="139689"/>
                  </a:lnTo>
                  <a:lnTo>
                    <a:pt x="414988" y="145366"/>
                  </a:lnTo>
                  <a:lnTo>
                    <a:pt x="435410" y="151533"/>
                  </a:lnTo>
                  <a:lnTo>
                    <a:pt x="455373" y="158025"/>
                  </a:lnTo>
                  <a:lnTo>
                    <a:pt x="475033" y="164734"/>
                  </a:lnTo>
                  <a:lnTo>
                    <a:pt x="505343" y="180656"/>
                  </a:lnTo>
                  <a:lnTo>
                    <a:pt x="517870" y="189347"/>
                  </a:lnTo>
                  <a:lnTo>
                    <a:pt x="531790" y="209587"/>
                  </a:lnTo>
                  <a:lnTo>
                    <a:pt x="535502" y="220540"/>
                  </a:lnTo>
                  <a:lnTo>
                    <a:pt x="534008" y="231016"/>
                  </a:lnTo>
                  <a:lnTo>
                    <a:pt x="521765" y="251125"/>
                  </a:lnTo>
                  <a:lnTo>
                    <a:pt x="494628" y="270646"/>
                  </a:lnTo>
                  <a:lnTo>
                    <a:pt x="477389" y="280296"/>
                  </a:lnTo>
                  <a:lnTo>
                    <a:pt x="455579" y="287523"/>
                  </a:lnTo>
                  <a:lnTo>
                    <a:pt x="430720" y="293135"/>
                  </a:lnTo>
                  <a:lnTo>
                    <a:pt x="403829" y="297670"/>
                  </a:lnTo>
                  <a:lnTo>
                    <a:pt x="376375" y="301487"/>
                  </a:lnTo>
                  <a:lnTo>
                    <a:pt x="348549" y="304826"/>
                  </a:lnTo>
                  <a:lnTo>
                    <a:pt x="320472" y="307845"/>
                  </a:lnTo>
                  <a:lnTo>
                    <a:pt x="293817" y="309065"/>
                  </a:lnTo>
                  <a:lnTo>
                    <a:pt x="268110" y="309084"/>
                  </a:lnTo>
                  <a:lnTo>
                    <a:pt x="243034" y="308302"/>
                  </a:lnTo>
                  <a:lnTo>
                    <a:pt x="221554" y="305400"/>
                  </a:lnTo>
                  <a:lnTo>
                    <a:pt x="202472" y="301084"/>
                  </a:lnTo>
                  <a:lnTo>
                    <a:pt x="173332" y="292320"/>
                  </a:lnTo>
                  <a:lnTo>
                    <a:pt x="150020" y="285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85" name="SMARTInkShape-4841"/>
            <p:cNvSpPr/>
            <p:nvPr/>
          </p:nvSpPr>
          <p:spPr bwMode="auto">
            <a:xfrm>
              <a:off x="5500730" y="5636420"/>
              <a:ext cx="157121" cy="470821"/>
            </a:xfrm>
            <a:custGeom>
              <a:avLst/>
              <a:gdLst/>
              <a:ahLst/>
              <a:cxnLst/>
              <a:rect l="0" t="0" r="0" b="0"/>
              <a:pathLst>
                <a:path w="157121" h="470821">
                  <a:moveTo>
                    <a:pt x="14245" y="0"/>
                  </a:moveTo>
                  <a:lnTo>
                    <a:pt x="13451" y="7290"/>
                  </a:lnTo>
                  <a:lnTo>
                    <a:pt x="8591" y="36364"/>
                  </a:lnTo>
                  <a:lnTo>
                    <a:pt x="6969" y="60611"/>
                  </a:lnTo>
                  <a:lnTo>
                    <a:pt x="3603" y="87262"/>
                  </a:lnTo>
                  <a:lnTo>
                    <a:pt x="1578" y="119216"/>
                  </a:lnTo>
                  <a:lnTo>
                    <a:pt x="1038" y="136627"/>
                  </a:lnTo>
                  <a:lnTo>
                    <a:pt x="678" y="155378"/>
                  </a:lnTo>
                  <a:lnTo>
                    <a:pt x="438" y="175022"/>
                  </a:lnTo>
                  <a:lnTo>
                    <a:pt x="278" y="195262"/>
                  </a:lnTo>
                  <a:lnTo>
                    <a:pt x="171" y="215900"/>
                  </a:lnTo>
                  <a:lnTo>
                    <a:pt x="100" y="236801"/>
                  </a:lnTo>
                  <a:lnTo>
                    <a:pt x="52" y="257880"/>
                  </a:lnTo>
                  <a:lnTo>
                    <a:pt x="21" y="277488"/>
                  </a:lnTo>
                  <a:lnTo>
                    <a:pt x="0" y="296117"/>
                  </a:lnTo>
                  <a:lnTo>
                    <a:pt x="770" y="330838"/>
                  </a:lnTo>
                  <a:lnTo>
                    <a:pt x="3758" y="362145"/>
                  </a:lnTo>
                  <a:lnTo>
                    <a:pt x="7732" y="389818"/>
                  </a:lnTo>
                  <a:lnTo>
                    <a:pt x="14432" y="421358"/>
                  </a:lnTo>
                  <a:lnTo>
                    <a:pt x="27599" y="450031"/>
                  </a:lnTo>
                  <a:lnTo>
                    <a:pt x="40868" y="463894"/>
                  </a:lnTo>
                  <a:lnTo>
                    <a:pt x="52271" y="468112"/>
                  </a:lnTo>
                  <a:lnTo>
                    <a:pt x="82787" y="470820"/>
                  </a:lnTo>
                  <a:lnTo>
                    <a:pt x="110048" y="467497"/>
                  </a:lnTo>
                  <a:lnTo>
                    <a:pt x="126674" y="459395"/>
                  </a:lnTo>
                  <a:lnTo>
                    <a:pt x="134442" y="453900"/>
                  </a:lnTo>
                  <a:lnTo>
                    <a:pt x="145189" y="439329"/>
                  </a:lnTo>
                  <a:lnTo>
                    <a:pt x="151817" y="421475"/>
                  </a:lnTo>
                  <a:lnTo>
                    <a:pt x="157120" y="3786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86" name="SMARTInkShape-4842"/>
            <p:cNvSpPr/>
            <p:nvPr/>
          </p:nvSpPr>
          <p:spPr bwMode="auto">
            <a:xfrm>
              <a:off x="5214938" y="5872994"/>
              <a:ext cx="151900" cy="231450"/>
            </a:xfrm>
            <a:custGeom>
              <a:avLst/>
              <a:gdLst/>
              <a:ahLst/>
              <a:cxnLst/>
              <a:rect l="0" t="0" r="0" b="0"/>
              <a:pathLst>
                <a:path w="151900" h="231450">
                  <a:moveTo>
                    <a:pt x="92867" y="84894"/>
                  </a:moveTo>
                  <a:lnTo>
                    <a:pt x="82925" y="114723"/>
                  </a:lnTo>
                  <a:lnTo>
                    <a:pt x="79868" y="142856"/>
                  </a:lnTo>
                  <a:lnTo>
                    <a:pt x="75170" y="176327"/>
                  </a:lnTo>
                  <a:lnTo>
                    <a:pt x="76336" y="203796"/>
                  </a:lnTo>
                  <a:lnTo>
                    <a:pt x="81816" y="217378"/>
                  </a:lnTo>
                  <a:lnTo>
                    <a:pt x="85500" y="223223"/>
                  </a:lnTo>
                  <a:lnTo>
                    <a:pt x="93827" y="229716"/>
                  </a:lnTo>
                  <a:lnTo>
                    <a:pt x="98269" y="231449"/>
                  </a:lnTo>
                  <a:lnTo>
                    <a:pt x="103613" y="230222"/>
                  </a:lnTo>
                  <a:lnTo>
                    <a:pt x="115900" y="222509"/>
                  </a:lnTo>
                  <a:lnTo>
                    <a:pt x="132412" y="200986"/>
                  </a:lnTo>
                  <a:lnTo>
                    <a:pt x="143567" y="174501"/>
                  </a:lnTo>
                  <a:lnTo>
                    <a:pt x="151899" y="142754"/>
                  </a:lnTo>
                  <a:lnTo>
                    <a:pt x="150590" y="121986"/>
                  </a:lnTo>
                  <a:lnTo>
                    <a:pt x="140927" y="90327"/>
                  </a:lnTo>
                  <a:lnTo>
                    <a:pt x="125893" y="55812"/>
                  </a:lnTo>
                  <a:lnTo>
                    <a:pt x="108473" y="24682"/>
                  </a:lnTo>
                  <a:lnTo>
                    <a:pt x="103271" y="16178"/>
                  </a:lnTo>
                  <a:lnTo>
                    <a:pt x="89025" y="4612"/>
                  </a:lnTo>
                  <a:lnTo>
                    <a:pt x="80781" y="416"/>
                  </a:lnTo>
                  <a:lnTo>
                    <a:pt x="72904" y="0"/>
                  </a:lnTo>
                  <a:lnTo>
                    <a:pt x="57802" y="5888"/>
                  </a:lnTo>
                  <a:lnTo>
                    <a:pt x="35910" y="30175"/>
                  </a:lnTo>
                  <a:lnTo>
                    <a:pt x="14344" y="62507"/>
                  </a:lnTo>
                  <a:lnTo>
                    <a:pt x="4250" y="97222"/>
                  </a:lnTo>
                  <a:lnTo>
                    <a:pt x="0" y="127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39388" name="SMARTInkShape-4843"/>
          <p:cNvSpPr/>
          <p:nvPr/>
        </p:nvSpPr>
        <p:spPr bwMode="auto">
          <a:xfrm>
            <a:off x="6200775" y="5700713"/>
            <a:ext cx="14289" cy="307183"/>
          </a:xfrm>
          <a:custGeom>
            <a:avLst/>
            <a:gdLst/>
            <a:ahLst/>
            <a:cxnLst/>
            <a:rect l="0" t="0" r="0" b="0"/>
            <a:pathLst>
              <a:path w="14289" h="307183">
                <a:moveTo>
                  <a:pt x="0" y="0"/>
                </a:moveTo>
                <a:lnTo>
                  <a:pt x="0" y="34248"/>
                </a:lnTo>
                <a:lnTo>
                  <a:pt x="0" y="56496"/>
                </a:lnTo>
                <a:lnTo>
                  <a:pt x="0" y="84905"/>
                </a:lnTo>
                <a:lnTo>
                  <a:pt x="2117" y="116052"/>
                </a:lnTo>
                <a:lnTo>
                  <a:pt x="4910" y="147622"/>
                </a:lnTo>
                <a:lnTo>
                  <a:pt x="6152" y="177527"/>
                </a:lnTo>
                <a:lnTo>
                  <a:pt x="6703" y="206695"/>
                </a:lnTo>
                <a:lnTo>
                  <a:pt x="6948" y="233946"/>
                </a:lnTo>
                <a:lnTo>
                  <a:pt x="7086" y="266343"/>
                </a:lnTo>
                <a:lnTo>
                  <a:pt x="7920" y="289790"/>
                </a:lnTo>
                <a:lnTo>
                  <a:pt x="14288" y="30718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39400" name="SMARTInkShape-Group1017"/>
          <p:cNvGrpSpPr/>
          <p:nvPr/>
        </p:nvGrpSpPr>
        <p:grpSpPr>
          <a:xfrm>
            <a:off x="6072188" y="4843463"/>
            <a:ext cx="872410" cy="624103"/>
            <a:chOff x="6072188" y="4843463"/>
            <a:chExt cx="872410" cy="624103"/>
          </a:xfrm>
        </p:grpSpPr>
        <p:sp>
          <p:nvSpPr>
            <p:cNvPr id="2539389" name="SMARTInkShape-4844"/>
            <p:cNvSpPr/>
            <p:nvPr/>
          </p:nvSpPr>
          <p:spPr bwMode="auto">
            <a:xfrm>
              <a:off x="6715125" y="5243513"/>
              <a:ext cx="214314" cy="71438"/>
            </a:xfrm>
            <a:custGeom>
              <a:avLst/>
              <a:gdLst/>
              <a:ahLst/>
              <a:cxnLst/>
              <a:rect l="0" t="0" r="0" b="0"/>
              <a:pathLst>
                <a:path w="214314" h="71438">
                  <a:moveTo>
                    <a:pt x="0" y="71437"/>
                  </a:moveTo>
                  <a:lnTo>
                    <a:pt x="3793" y="71437"/>
                  </a:lnTo>
                  <a:lnTo>
                    <a:pt x="7771" y="69320"/>
                  </a:lnTo>
                  <a:lnTo>
                    <a:pt x="9943" y="67645"/>
                  </a:lnTo>
                  <a:lnTo>
                    <a:pt x="39145" y="62618"/>
                  </a:lnTo>
                  <a:lnTo>
                    <a:pt x="67425" y="58770"/>
                  </a:lnTo>
                  <a:lnTo>
                    <a:pt x="100940" y="55513"/>
                  </a:lnTo>
                  <a:lnTo>
                    <a:pt x="125031" y="50865"/>
                  </a:lnTo>
                  <a:lnTo>
                    <a:pt x="151612" y="43508"/>
                  </a:lnTo>
                  <a:lnTo>
                    <a:pt x="181976" y="30442"/>
                  </a:lnTo>
                  <a:lnTo>
                    <a:pt x="2143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0" name="SMARTInkShape-4845"/>
            <p:cNvSpPr/>
            <p:nvPr/>
          </p:nvSpPr>
          <p:spPr bwMode="auto">
            <a:xfrm>
              <a:off x="6815138" y="5379245"/>
              <a:ext cx="14288" cy="14286"/>
            </a:xfrm>
            <a:custGeom>
              <a:avLst/>
              <a:gdLst/>
              <a:ahLst/>
              <a:cxnLst/>
              <a:rect l="0" t="0" r="0" b="0"/>
              <a:pathLst>
                <a:path w="14288" h="14286">
                  <a:moveTo>
                    <a:pt x="14287" y="0"/>
                  </a:moveTo>
                  <a:lnTo>
                    <a:pt x="0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1" name="SMARTInkShape-4846"/>
            <p:cNvSpPr/>
            <p:nvPr/>
          </p:nvSpPr>
          <p:spPr bwMode="auto">
            <a:xfrm>
              <a:off x="6781239" y="5124538"/>
              <a:ext cx="91050" cy="218988"/>
            </a:xfrm>
            <a:custGeom>
              <a:avLst/>
              <a:gdLst/>
              <a:ahLst/>
              <a:cxnLst/>
              <a:rect l="0" t="0" r="0" b="0"/>
              <a:pathLst>
                <a:path w="91050" h="218988">
                  <a:moveTo>
                    <a:pt x="91049" y="54682"/>
                  </a:moveTo>
                  <a:lnTo>
                    <a:pt x="91049" y="50889"/>
                  </a:lnTo>
                  <a:lnTo>
                    <a:pt x="82230" y="20838"/>
                  </a:lnTo>
                  <a:lnTo>
                    <a:pt x="79192" y="14240"/>
                  </a:lnTo>
                  <a:lnTo>
                    <a:pt x="76687" y="3187"/>
                  </a:lnTo>
                  <a:lnTo>
                    <a:pt x="75125" y="1301"/>
                  </a:lnTo>
                  <a:lnTo>
                    <a:pt x="73289" y="45"/>
                  </a:lnTo>
                  <a:lnTo>
                    <a:pt x="71271" y="0"/>
                  </a:lnTo>
                  <a:lnTo>
                    <a:pt x="63052" y="4525"/>
                  </a:lnTo>
                  <a:lnTo>
                    <a:pt x="47034" y="16360"/>
                  </a:lnTo>
                  <a:lnTo>
                    <a:pt x="22153" y="48135"/>
                  </a:lnTo>
                  <a:lnTo>
                    <a:pt x="8678" y="81933"/>
                  </a:lnTo>
                  <a:lnTo>
                    <a:pt x="1643" y="109763"/>
                  </a:lnTo>
                  <a:lnTo>
                    <a:pt x="0" y="137324"/>
                  </a:lnTo>
                  <a:lnTo>
                    <a:pt x="6154" y="168372"/>
                  </a:lnTo>
                  <a:lnTo>
                    <a:pt x="8258" y="175719"/>
                  </a:lnTo>
                  <a:lnTo>
                    <a:pt x="16947" y="188115"/>
                  </a:lnTo>
                  <a:lnTo>
                    <a:pt x="41042" y="2189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2" name="SMARTInkShape-4847"/>
            <p:cNvSpPr/>
            <p:nvPr/>
          </p:nvSpPr>
          <p:spPr bwMode="auto">
            <a:xfrm>
              <a:off x="6572250" y="5429250"/>
              <a:ext cx="71439" cy="20439"/>
            </a:xfrm>
            <a:custGeom>
              <a:avLst/>
              <a:gdLst/>
              <a:ahLst/>
              <a:cxnLst/>
              <a:rect l="0" t="0" r="0" b="0"/>
              <a:pathLst>
                <a:path w="71439" h="20439">
                  <a:moveTo>
                    <a:pt x="0" y="14288"/>
                  </a:moveTo>
                  <a:lnTo>
                    <a:pt x="3793" y="18080"/>
                  </a:lnTo>
                  <a:lnTo>
                    <a:pt x="21320" y="20438"/>
                  </a:lnTo>
                  <a:lnTo>
                    <a:pt x="39037" y="17345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3" name="SMARTInkShape-4848"/>
            <p:cNvSpPr/>
            <p:nvPr/>
          </p:nvSpPr>
          <p:spPr bwMode="auto">
            <a:xfrm>
              <a:off x="6229350" y="5222925"/>
              <a:ext cx="297646" cy="244641"/>
            </a:xfrm>
            <a:custGeom>
              <a:avLst/>
              <a:gdLst/>
              <a:ahLst/>
              <a:cxnLst/>
              <a:rect l="0" t="0" r="0" b="0"/>
              <a:pathLst>
                <a:path w="297646" h="244641">
                  <a:moveTo>
                    <a:pt x="0" y="113455"/>
                  </a:moveTo>
                  <a:lnTo>
                    <a:pt x="0" y="107305"/>
                  </a:lnTo>
                  <a:lnTo>
                    <a:pt x="3792" y="102814"/>
                  </a:lnTo>
                  <a:lnTo>
                    <a:pt x="34320" y="85753"/>
                  </a:lnTo>
                  <a:lnTo>
                    <a:pt x="64320" y="72528"/>
                  </a:lnTo>
                  <a:lnTo>
                    <a:pt x="98344" y="54763"/>
                  </a:lnTo>
                  <a:lnTo>
                    <a:pt x="123877" y="43450"/>
                  </a:lnTo>
                  <a:lnTo>
                    <a:pt x="151894" y="33130"/>
                  </a:lnTo>
                  <a:lnTo>
                    <a:pt x="182867" y="23251"/>
                  </a:lnTo>
                  <a:lnTo>
                    <a:pt x="210920" y="13569"/>
                  </a:lnTo>
                  <a:lnTo>
                    <a:pt x="244793" y="3427"/>
                  </a:lnTo>
                  <a:lnTo>
                    <a:pt x="266194" y="0"/>
                  </a:lnTo>
                  <a:lnTo>
                    <a:pt x="267157" y="1306"/>
                  </a:lnTo>
                  <a:lnTo>
                    <a:pt x="266109" y="6991"/>
                  </a:lnTo>
                  <a:lnTo>
                    <a:pt x="253472" y="19117"/>
                  </a:lnTo>
                  <a:lnTo>
                    <a:pt x="220969" y="44255"/>
                  </a:lnTo>
                  <a:lnTo>
                    <a:pt x="205365" y="56507"/>
                  </a:lnTo>
                  <a:lnTo>
                    <a:pt x="176648" y="73123"/>
                  </a:lnTo>
                  <a:lnTo>
                    <a:pt x="142746" y="102272"/>
                  </a:lnTo>
                  <a:lnTo>
                    <a:pt x="138849" y="107956"/>
                  </a:lnTo>
                  <a:lnTo>
                    <a:pt x="138604" y="109790"/>
                  </a:lnTo>
                  <a:lnTo>
                    <a:pt x="139234" y="111011"/>
                  </a:lnTo>
                  <a:lnTo>
                    <a:pt x="140446" y="111827"/>
                  </a:lnTo>
                  <a:lnTo>
                    <a:pt x="149740" y="112973"/>
                  </a:lnTo>
                  <a:lnTo>
                    <a:pt x="181614" y="107739"/>
                  </a:lnTo>
                  <a:lnTo>
                    <a:pt x="210181" y="106735"/>
                  </a:lnTo>
                  <a:lnTo>
                    <a:pt x="241663" y="106437"/>
                  </a:lnTo>
                  <a:lnTo>
                    <a:pt x="260600" y="107955"/>
                  </a:lnTo>
                  <a:lnTo>
                    <a:pt x="276954" y="113922"/>
                  </a:lnTo>
                  <a:lnTo>
                    <a:pt x="287926" y="121866"/>
                  </a:lnTo>
                  <a:lnTo>
                    <a:pt x="291963" y="126206"/>
                  </a:lnTo>
                  <a:lnTo>
                    <a:pt x="296449" y="139496"/>
                  </a:lnTo>
                  <a:lnTo>
                    <a:pt x="297645" y="147484"/>
                  </a:lnTo>
                  <a:lnTo>
                    <a:pt x="292624" y="164828"/>
                  </a:lnTo>
                  <a:lnTo>
                    <a:pt x="269998" y="198040"/>
                  </a:lnTo>
                  <a:lnTo>
                    <a:pt x="237689" y="225943"/>
                  </a:lnTo>
                  <a:lnTo>
                    <a:pt x="204074" y="243559"/>
                  </a:lnTo>
                  <a:lnTo>
                    <a:pt x="199549" y="244640"/>
                  </a:lnTo>
                  <a:lnTo>
                    <a:pt x="195738" y="244569"/>
                  </a:lnTo>
                  <a:lnTo>
                    <a:pt x="190976" y="243166"/>
                  </a:lnTo>
                  <a:lnTo>
                    <a:pt x="190817" y="242792"/>
                  </a:lnTo>
                  <a:lnTo>
                    <a:pt x="191505" y="242543"/>
                  </a:lnTo>
                  <a:lnTo>
                    <a:pt x="207170" y="2277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4" name="SMARTInkShape-4849"/>
            <p:cNvSpPr/>
            <p:nvPr/>
          </p:nvSpPr>
          <p:spPr bwMode="auto">
            <a:xfrm>
              <a:off x="6315075" y="5393530"/>
              <a:ext cx="28576" cy="68578"/>
            </a:xfrm>
            <a:custGeom>
              <a:avLst/>
              <a:gdLst/>
              <a:ahLst/>
              <a:cxnLst/>
              <a:rect l="0" t="0" r="0" b="0"/>
              <a:pathLst>
                <a:path w="28576" h="68578">
                  <a:moveTo>
                    <a:pt x="0" y="0"/>
                  </a:moveTo>
                  <a:lnTo>
                    <a:pt x="794" y="17889"/>
                  </a:lnTo>
                  <a:lnTo>
                    <a:pt x="7276" y="50262"/>
                  </a:lnTo>
                  <a:lnTo>
                    <a:pt x="10642" y="60968"/>
                  </a:lnTo>
                  <a:lnTo>
                    <a:pt x="14784" y="66785"/>
                  </a:lnTo>
                  <a:lnTo>
                    <a:pt x="17000" y="68337"/>
                  </a:lnTo>
                  <a:lnTo>
                    <a:pt x="19271" y="68577"/>
                  </a:lnTo>
                  <a:lnTo>
                    <a:pt x="28575" y="64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5" name="SMARTInkShape-4850"/>
            <p:cNvSpPr/>
            <p:nvPr/>
          </p:nvSpPr>
          <p:spPr bwMode="auto">
            <a:xfrm>
              <a:off x="6632428" y="4900613"/>
              <a:ext cx="189854" cy="85726"/>
            </a:xfrm>
            <a:custGeom>
              <a:avLst/>
              <a:gdLst/>
              <a:ahLst/>
              <a:cxnLst/>
              <a:rect l="0" t="0" r="0" b="0"/>
              <a:pathLst>
                <a:path w="189854" h="85726">
                  <a:moveTo>
                    <a:pt x="4116" y="85725"/>
                  </a:moveTo>
                  <a:lnTo>
                    <a:pt x="323" y="85725"/>
                  </a:lnTo>
                  <a:lnTo>
                    <a:pt x="0" y="84931"/>
                  </a:lnTo>
                  <a:lnTo>
                    <a:pt x="1757" y="81932"/>
                  </a:lnTo>
                  <a:lnTo>
                    <a:pt x="3338" y="80815"/>
                  </a:lnTo>
                  <a:lnTo>
                    <a:pt x="29021" y="71290"/>
                  </a:lnTo>
                  <a:lnTo>
                    <a:pt x="53814" y="63169"/>
                  </a:lnTo>
                  <a:lnTo>
                    <a:pt x="83354" y="53475"/>
                  </a:lnTo>
                  <a:lnTo>
                    <a:pt x="115004" y="41229"/>
                  </a:lnTo>
                  <a:lnTo>
                    <a:pt x="145475" y="25732"/>
                  </a:lnTo>
                  <a:lnTo>
                    <a:pt x="18985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6" name="SMARTInkShape-4851"/>
            <p:cNvSpPr/>
            <p:nvPr/>
          </p:nvSpPr>
          <p:spPr bwMode="auto">
            <a:xfrm>
              <a:off x="6743700" y="4843463"/>
              <a:ext cx="200898" cy="217078"/>
            </a:xfrm>
            <a:custGeom>
              <a:avLst/>
              <a:gdLst/>
              <a:ahLst/>
              <a:cxnLst/>
              <a:rect l="0" t="0" r="0" b="0"/>
              <a:pathLst>
                <a:path w="200898" h="217078">
                  <a:moveTo>
                    <a:pt x="0" y="0"/>
                  </a:moveTo>
                  <a:lnTo>
                    <a:pt x="0" y="34320"/>
                  </a:lnTo>
                  <a:lnTo>
                    <a:pt x="0" y="64320"/>
                  </a:lnTo>
                  <a:lnTo>
                    <a:pt x="0" y="88912"/>
                  </a:lnTo>
                  <a:lnTo>
                    <a:pt x="794" y="114922"/>
                  </a:lnTo>
                  <a:lnTo>
                    <a:pt x="3793" y="139712"/>
                  </a:lnTo>
                  <a:lnTo>
                    <a:pt x="7771" y="163958"/>
                  </a:lnTo>
                  <a:lnTo>
                    <a:pt x="16590" y="195688"/>
                  </a:lnTo>
                  <a:lnTo>
                    <a:pt x="24836" y="210004"/>
                  </a:lnTo>
                  <a:lnTo>
                    <a:pt x="33792" y="216366"/>
                  </a:lnTo>
                  <a:lnTo>
                    <a:pt x="47298" y="217077"/>
                  </a:lnTo>
                  <a:lnTo>
                    <a:pt x="63090" y="213953"/>
                  </a:lnTo>
                  <a:lnTo>
                    <a:pt x="96865" y="196896"/>
                  </a:lnTo>
                  <a:lnTo>
                    <a:pt x="127655" y="177667"/>
                  </a:lnTo>
                  <a:lnTo>
                    <a:pt x="156887" y="156888"/>
                  </a:lnTo>
                  <a:lnTo>
                    <a:pt x="192551" y="132813"/>
                  </a:lnTo>
                  <a:lnTo>
                    <a:pt x="200143" y="127026"/>
                  </a:lnTo>
                  <a:lnTo>
                    <a:pt x="200897" y="122784"/>
                  </a:lnTo>
                  <a:lnTo>
                    <a:pt x="192881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7" name="SMARTInkShape-4852"/>
            <p:cNvSpPr/>
            <p:nvPr/>
          </p:nvSpPr>
          <p:spPr bwMode="auto">
            <a:xfrm>
              <a:off x="6608056" y="5079205"/>
              <a:ext cx="7058" cy="38076"/>
            </a:xfrm>
            <a:custGeom>
              <a:avLst/>
              <a:gdLst/>
              <a:ahLst/>
              <a:cxnLst/>
              <a:rect l="0" t="0" r="0" b="0"/>
              <a:pathLst>
                <a:path w="7058" h="38076">
                  <a:moveTo>
                    <a:pt x="7057" y="0"/>
                  </a:moveTo>
                  <a:lnTo>
                    <a:pt x="3264" y="3793"/>
                  </a:lnTo>
                  <a:lnTo>
                    <a:pt x="1402" y="9888"/>
                  </a:lnTo>
                  <a:lnTo>
                    <a:pt x="0" y="36851"/>
                  </a:lnTo>
                  <a:lnTo>
                    <a:pt x="765" y="38061"/>
                  </a:lnTo>
                  <a:lnTo>
                    <a:pt x="2068" y="38075"/>
                  </a:lnTo>
                  <a:lnTo>
                    <a:pt x="7057" y="357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8" name="SMARTInkShape-4853"/>
            <p:cNvSpPr/>
            <p:nvPr/>
          </p:nvSpPr>
          <p:spPr bwMode="auto">
            <a:xfrm>
              <a:off x="6179345" y="5043488"/>
              <a:ext cx="14286" cy="119181"/>
            </a:xfrm>
            <a:custGeom>
              <a:avLst/>
              <a:gdLst/>
              <a:ahLst/>
              <a:cxnLst/>
              <a:rect l="0" t="0" r="0" b="0"/>
              <a:pathLst>
                <a:path w="14286" h="119181">
                  <a:moveTo>
                    <a:pt x="0" y="0"/>
                  </a:moveTo>
                  <a:lnTo>
                    <a:pt x="0" y="32886"/>
                  </a:lnTo>
                  <a:lnTo>
                    <a:pt x="793" y="62911"/>
                  </a:lnTo>
                  <a:lnTo>
                    <a:pt x="5653" y="92595"/>
                  </a:lnTo>
                  <a:lnTo>
                    <a:pt x="7274" y="105447"/>
                  </a:lnTo>
                  <a:lnTo>
                    <a:pt x="13206" y="119180"/>
                  </a:lnTo>
                  <a:lnTo>
                    <a:pt x="13566" y="118347"/>
                  </a:lnTo>
                  <a:lnTo>
                    <a:pt x="14285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399" name="SMARTInkShape-4854"/>
            <p:cNvSpPr/>
            <p:nvPr/>
          </p:nvSpPr>
          <p:spPr bwMode="auto">
            <a:xfrm>
              <a:off x="6072188" y="4880532"/>
              <a:ext cx="392318" cy="243692"/>
            </a:xfrm>
            <a:custGeom>
              <a:avLst/>
              <a:gdLst/>
              <a:ahLst/>
              <a:cxnLst/>
              <a:rect l="0" t="0" r="0" b="0"/>
              <a:pathLst>
                <a:path w="392318" h="243692">
                  <a:moveTo>
                    <a:pt x="0" y="105806"/>
                  </a:moveTo>
                  <a:lnTo>
                    <a:pt x="0" y="95164"/>
                  </a:lnTo>
                  <a:lnTo>
                    <a:pt x="4233" y="91022"/>
                  </a:lnTo>
                  <a:lnTo>
                    <a:pt x="11407" y="87329"/>
                  </a:lnTo>
                  <a:lnTo>
                    <a:pt x="25163" y="83662"/>
                  </a:lnTo>
                  <a:lnTo>
                    <a:pt x="57641" y="64603"/>
                  </a:lnTo>
                  <a:lnTo>
                    <a:pt x="86311" y="50823"/>
                  </a:lnTo>
                  <a:lnTo>
                    <a:pt x="116149" y="36686"/>
                  </a:lnTo>
                  <a:lnTo>
                    <a:pt x="145098" y="22443"/>
                  </a:lnTo>
                  <a:lnTo>
                    <a:pt x="177576" y="8168"/>
                  </a:lnTo>
                  <a:lnTo>
                    <a:pt x="208543" y="1470"/>
                  </a:lnTo>
                  <a:lnTo>
                    <a:pt x="240953" y="0"/>
                  </a:lnTo>
                  <a:lnTo>
                    <a:pt x="252876" y="2689"/>
                  </a:lnTo>
                  <a:lnTo>
                    <a:pt x="268513" y="12458"/>
                  </a:lnTo>
                  <a:lnTo>
                    <a:pt x="271083" y="16587"/>
                  </a:lnTo>
                  <a:lnTo>
                    <a:pt x="272003" y="20926"/>
                  </a:lnTo>
                  <a:lnTo>
                    <a:pt x="269506" y="36735"/>
                  </a:lnTo>
                  <a:lnTo>
                    <a:pt x="267776" y="43090"/>
                  </a:lnTo>
                  <a:lnTo>
                    <a:pt x="257388" y="56501"/>
                  </a:lnTo>
                  <a:lnTo>
                    <a:pt x="224849" y="84513"/>
                  </a:lnTo>
                  <a:lnTo>
                    <a:pt x="193445" y="105847"/>
                  </a:lnTo>
                  <a:lnTo>
                    <a:pt x="162797" y="127249"/>
                  </a:lnTo>
                  <a:lnTo>
                    <a:pt x="130494" y="149318"/>
                  </a:lnTo>
                  <a:lnTo>
                    <a:pt x="115570" y="158562"/>
                  </a:lnTo>
                  <a:lnTo>
                    <a:pt x="114352" y="160026"/>
                  </a:lnTo>
                  <a:lnTo>
                    <a:pt x="114335" y="161003"/>
                  </a:lnTo>
                  <a:lnTo>
                    <a:pt x="147924" y="146690"/>
                  </a:lnTo>
                  <a:lnTo>
                    <a:pt x="171842" y="141704"/>
                  </a:lnTo>
                  <a:lnTo>
                    <a:pt x="200993" y="136842"/>
                  </a:lnTo>
                  <a:lnTo>
                    <a:pt x="232469" y="132035"/>
                  </a:lnTo>
                  <a:lnTo>
                    <a:pt x="264980" y="129369"/>
                  </a:lnTo>
                  <a:lnTo>
                    <a:pt x="297157" y="128979"/>
                  </a:lnTo>
                  <a:lnTo>
                    <a:pt x="327331" y="131450"/>
                  </a:lnTo>
                  <a:lnTo>
                    <a:pt x="352384" y="137312"/>
                  </a:lnTo>
                  <a:lnTo>
                    <a:pt x="372515" y="146002"/>
                  </a:lnTo>
                  <a:lnTo>
                    <a:pt x="386754" y="157802"/>
                  </a:lnTo>
                  <a:lnTo>
                    <a:pt x="390392" y="164282"/>
                  </a:lnTo>
                  <a:lnTo>
                    <a:pt x="392317" y="177832"/>
                  </a:lnTo>
                  <a:lnTo>
                    <a:pt x="388411" y="191792"/>
                  </a:lnTo>
                  <a:lnTo>
                    <a:pt x="385147" y="198849"/>
                  </a:lnTo>
                  <a:lnTo>
                    <a:pt x="373053" y="210923"/>
                  </a:lnTo>
                  <a:lnTo>
                    <a:pt x="346278" y="226645"/>
                  </a:lnTo>
                  <a:lnTo>
                    <a:pt x="313209" y="239241"/>
                  </a:lnTo>
                  <a:lnTo>
                    <a:pt x="290810" y="243691"/>
                  </a:lnTo>
                  <a:lnTo>
                    <a:pt x="261937" y="242528"/>
                  </a:lnTo>
                  <a:lnTo>
                    <a:pt x="248443" y="241977"/>
                  </a:lnTo>
                  <a:lnTo>
                    <a:pt x="244210" y="240243"/>
                  </a:lnTo>
                  <a:lnTo>
                    <a:pt x="241388" y="237499"/>
                  </a:lnTo>
                  <a:lnTo>
                    <a:pt x="239507" y="234083"/>
                  </a:lnTo>
                  <a:lnTo>
                    <a:pt x="239840" y="231806"/>
                  </a:lnTo>
                  <a:lnTo>
                    <a:pt x="241649" y="230285"/>
                  </a:lnTo>
                  <a:lnTo>
                    <a:pt x="250032" y="2272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434" name="SMARTInkShape-Group1018"/>
          <p:cNvGrpSpPr/>
          <p:nvPr/>
        </p:nvGrpSpPr>
        <p:grpSpPr>
          <a:xfrm>
            <a:off x="7476387" y="5093495"/>
            <a:ext cx="1510157" cy="791074"/>
            <a:chOff x="7476387" y="5093495"/>
            <a:chExt cx="1510157" cy="791074"/>
          </a:xfrm>
        </p:grpSpPr>
        <p:sp>
          <p:nvSpPr>
            <p:cNvPr id="2539401" name="SMARTInkShape-4855"/>
            <p:cNvSpPr/>
            <p:nvPr/>
          </p:nvSpPr>
          <p:spPr bwMode="auto">
            <a:xfrm>
              <a:off x="7650956" y="5300663"/>
              <a:ext cx="28576" cy="21433"/>
            </a:xfrm>
            <a:custGeom>
              <a:avLst/>
              <a:gdLst/>
              <a:ahLst/>
              <a:cxnLst/>
              <a:rect l="0" t="0" r="0" b="0"/>
              <a:pathLst>
                <a:path w="28576" h="21433">
                  <a:moveTo>
                    <a:pt x="0" y="21432"/>
                  </a:moveTo>
                  <a:lnTo>
                    <a:pt x="6151" y="21432"/>
                  </a:lnTo>
                  <a:lnTo>
                    <a:pt x="12651" y="16521"/>
                  </a:lnTo>
                  <a:lnTo>
                    <a:pt x="17000" y="15280"/>
                  </a:lnTo>
                  <a:lnTo>
                    <a:pt x="21579" y="10495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2" name="SMARTInkShape-4856"/>
            <p:cNvSpPr/>
            <p:nvPr/>
          </p:nvSpPr>
          <p:spPr bwMode="auto">
            <a:xfrm>
              <a:off x="7476387" y="5272088"/>
              <a:ext cx="210202" cy="163152"/>
            </a:xfrm>
            <a:custGeom>
              <a:avLst/>
              <a:gdLst/>
              <a:ahLst/>
              <a:cxnLst/>
              <a:rect l="0" t="0" r="0" b="0"/>
              <a:pathLst>
                <a:path w="210202" h="163152">
                  <a:moveTo>
                    <a:pt x="203144" y="0"/>
                  </a:moveTo>
                  <a:lnTo>
                    <a:pt x="206937" y="0"/>
                  </a:lnTo>
                  <a:lnTo>
                    <a:pt x="208054" y="793"/>
                  </a:lnTo>
                  <a:lnTo>
                    <a:pt x="208799" y="2116"/>
                  </a:lnTo>
                  <a:lnTo>
                    <a:pt x="210201" y="6849"/>
                  </a:lnTo>
                  <a:lnTo>
                    <a:pt x="175375" y="7140"/>
                  </a:lnTo>
                  <a:lnTo>
                    <a:pt x="148094" y="3350"/>
                  </a:lnTo>
                  <a:lnTo>
                    <a:pt x="112924" y="661"/>
                  </a:lnTo>
                  <a:lnTo>
                    <a:pt x="80107" y="130"/>
                  </a:lnTo>
                  <a:lnTo>
                    <a:pt x="47078" y="3818"/>
                  </a:lnTo>
                  <a:lnTo>
                    <a:pt x="24120" y="12189"/>
                  </a:lnTo>
                  <a:lnTo>
                    <a:pt x="8452" y="23848"/>
                  </a:lnTo>
                  <a:lnTo>
                    <a:pt x="7469" y="26218"/>
                  </a:lnTo>
                  <a:lnTo>
                    <a:pt x="7606" y="28592"/>
                  </a:lnTo>
                  <a:lnTo>
                    <a:pt x="8492" y="30967"/>
                  </a:lnTo>
                  <a:lnTo>
                    <a:pt x="13709" y="35724"/>
                  </a:lnTo>
                  <a:lnTo>
                    <a:pt x="49028" y="57777"/>
                  </a:lnTo>
                  <a:lnTo>
                    <a:pt x="77576" y="69506"/>
                  </a:lnTo>
                  <a:lnTo>
                    <a:pt x="111170" y="80126"/>
                  </a:lnTo>
                  <a:lnTo>
                    <a:pt x="142026" y="91209"/>
                  </a:lnTo>
                  <a:lnTo>
                    <a:pt x="164133" y="101637"/>
                  </a:lnTo>
                  <a:lnTo>
                    <a:pt x="169994" y="105858"/>
                  </a:lnTo>
                  <a:lnTo>
                    <a:pt x="173106" y="110259"/>
                  </a:lnTo>
                  <a:lnTo>
                    <a:pt x="174388" y="114781"/>
                  </a:lnTo>
                  <a:lnTo>
                    <a:pt x="174448" y="119383"/>
                  </a:lnTo>
                  <a:lnTo>
                    <a:pt x="172107" y="124038"/>
                  </a:lnTo>
                  <a:lnTo>
                    <a:pt x="163157" y="133445"/>
                  </a:lnTo>
                  <a:lnTo>
                    <a:pt x="140937" y="147665"/>
                  </a:lnTo>
                  <a:lnTo>
                    <a:pt x="110453" y="158140"/>
                  </a:lnTo>
                  <a:lnTo>
                    <a:pt x="85748" y="161566"/>
                  </a:lnTo>
                  <a:lnTo>
                    <a:pt x="60481" y="163088"/>
                  </a:lnTo>
                  <a:lnTo>
                    <a:pt x="29199" y="163151"/>
                  </a:lnTo>
                  <a:lnTo>
                    <a:pt x="6878" y="158496"/>
                  </a:lnTo>
                  <a:lnTo>
                    <a:pt x="821" y="154315"/>
                  </a:lnTo>
                  <a:lnTo>
                    <a:pt x="0" y="150501"/>
                  </a:lnTo>
                  <a:lnTo>
                    <a:pt x="1204" y="139913"/>
                  </a:lnTo>
                  <a:lnTo>
                    <a:pt x="18409" y="106766"/>
                  </a:lnTo>
                  <a:lnTo>
                    <a:pt x="31694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3" name="SMARTInkShape-4857"/>
            <p:cNvSpPr/>
            <p:nvPr/>
          </p:nvSpPr>
          <p:spPr bwMode="auto">
            <a:xfrm>
              <a:off x="8036719" y="5293520"/>
              <a:ext cx="135732" cy="14286"/>
            </a:xfrm>
            <a:custGeom>
              <a:avLst/>
              <a:gdLst/>
              <a:ahLst/>
              <a:cxnLst/>
              <a:rect l="0" t="0" r="0" b="0"/>
              <a:pathLst>
                <a:path w="135732" h="14286">
                  <a:moveTo>
                    <a:pt x="0" y="14285"/>
                  </a:moveTo>
                  <a:lnTo>
                    <a:pt x="30528" y="14285"/>
                  </a:lnTo>
                  <a:lnTo>
                    <a:pt x="58170" y="14285"/>
                  </a:lnTo>
                  <a:lnTo>
                    <a:pt x="87703" y="10494"/>
                  </a:lnTo>
                  <a:lnTo>
                    <a:pt x="122952" y="2895"/>
                  </a:lnTo>
                  <a:lnTo>
                    <a:pt x="1357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4" name="SMARTInkShape-4858"/>
            <p:cNvSpPr/>
            <p:nvPr/>
          </p:nvSpPr>
          <p:spPr bwMode="auto">
            <a:xfrm>
              <a:off x="8115300" y="5180212"/>
              <a:ext cx="128589" cy="227023"/>
            </a:xfrm>
            <a:custGeom>
              <a:avLst/>
              <a:gdLst/>
              <a:ahLst/>
              <a:cxnLst/>
              <a:rect l="0" t="0" r="0" b="0"/>
              <a:pathLst>
                <a:path w="128589" h="227023">
                  <a:moveTo>
                    <a:pt x="0" y="6151"/>
                  </a:moveTo>
                  <a:lnTo>
                    <a:pt x="3793" y="6151"/>
                  </a:lnTo>
                  <a:lnTo>
                    <a:pt x="7771" y="4034"/>
                  </a:lnTo>
                  <a:lnTo>
                    <a:pt x="12185" y="1241"/>
                  </a:lnTo>
                  <a:lnTo>
                    <a:pt x="16793" y="0"/>
                  </a:lnTo>
                  <a:lnTo>
                    <a:pt x="18339" y="462"/>
                  </a:lnTo>
                  <a:lnTo>
                    <a:pt x="19369" y="1566"/>
                  </a:lnTo>
                  <a:lnTo>
                    <a:pt x="20515" y="4906"/>
                  </a:lnTo>
                  <a:lnTo>
                    <a:pt x="21311" y="23410"/>
                  </a:lnTo>
                  <a:lnTo>
                    <a:pt x="16498" y="51187"/>
                  </a:lnTo>
                  <a:lnTo>
                    <a:pt x="14942" y="81231"/>
                  </a:lnTo>
                  <a:lnTo>
                    <a:pt x="13688" y="110594"/>
                  </a:lnTo>
                  <a:lnTo>
                    <a:pt x="9435" y="140196"/>
                  </a:lnTo>
                  <a:lnTo>
                    <a:pt x="7823" y="172162"/>
                  </a:lnTo>
                  <a:lnTo>
                    <a:pt x="9395" y="205101"/>
                  </a:lnTo>
                  <a:lnTo>
                    <a:pt x="11026" y="212603"/>
                  </a:lnTo>
                  <a:lnTo>
                    <a:pt x="14494" y="217604"/>
                  </a:lnTo>
                  <a:lnTo>
                    <a:pt x="19188" y="220939"/>
                  </a:lnTo>
                  <a:lnTo>
                    <a:pt x="31547" y="224643"/>
                  </a:lnTo>
                  <a:lnTo>
                    <a:pt x="63234" y="227022"/>
                  </a:lnTo>
                  <a:lnTo>
                    <a:pt x="78110" y="225759"/>
                  </a:lnTo>
                  <a:lnTo>
                    <a:pt x="107063" y="212014"/>
                  </a:lnTo>
                  <a:lnTo>
                    <a:pt x="119021" y="204007"/>
                  </a:lnTo>
                  <a:lnTo>
                    <a:pt x="124335" y="197804"/>
                  </a:lnTo>
                  <a:lnTo>
                    <a:pt x="128588" y="170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5" name="SMARTInkShape-4859"/>
            <p:cNvSpPr/>
            <p:nvPr/>
          </p:nvSpPr>
          <p:spPr bwMode="auto">
            <a:xfrm>
              <a:off x="8008144" y="5393530"/>
              <a:ext cx="21432" cy="27177"/>
            </a:xfrm>
            <a:custGeom>
              <a:avLst/>
              <a:gdLst/>
              <a:ahLst/>
              <a:cxnLst/>
              <a:rect l="0" t="0" r="0" b="0"/>
              <a:pathLst>
                <a:path w="21432" h="27177">
                  <a:moveTo>
                    <a:pt x="21431" y="0"/>
                  </a:moveTo>
                  <a:lnTo>
                    <a:pt x="21431" y="9944"/>
                  </a:lnTo>
                  <a:lnTo>
                    <a:pt x="19314" y="14474"/>
                  </a:lnTo>
                  <a:lnTo>
                    <a:pt x="16521" y="19134"/>
                  </a:lnTo>
                  <a:lnTo>
                    <a:pt x="14582" y="27176"/>
                  </a:lnTo>
                  <a:lnTo>
                    <a:pt x="0" y="142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6" name="SMARTInkShape-4860"/>
            <p:cNvSpPr/>
            <p:nvPr/>
          </p:nvSpPr>
          <p:spPr bwMode="auto">
            <a:xfrm>
              <a:off x="7800975" y="5207795"/>
              <a:ext cx="71439" cy="191023"/>
            </a:xfrm>
            <a:custGeom>
              <a:avLst/>
              <a:gdLst/>
              <a:ahLst/>
              <a:cxnLst/>
              <a:rect l="0" t="0" r="0" b="0"/>
              <a:pathLst>
                <a:path w="71439" h="191023">
                  <a:moveTo>
                    <a:pt x="0" y="0"/>
                  </a:moveTo>
                  <a:lnTo>
                    <a:pt x="6151" y="6150"/>
                  </a:lnTo>
                  <a:lnTo>
                    <a:pt x="7741" y="12650"/>
                  </a:lnTo>
                  <a:lnTo>
                    <a:pt x="31975" y="45541"/>
                  </a:lnTo>
                  <a:lnTo>
                    <a:pt x="51111" y="69095"/>
                  </a:lnTo>
                  <a:lnTo>
                    <a:pt x="55361" y="87146"/>
                  </a:lnTo>
                  <a:lnTo>
                    <a:pt x="56914" y="119513"/>
                  </a:lnTo>
                  <a:lnTo>
                    <a:pt x="56993" y="124919"/>
                  </a:lnTo>
                  <a:lnTo>
                    <a:pt x="43704" y="155502"/>
                  </a:lnTo>
                  <a:lnTo>
                    <a:pt x="33503" y="175883"/>
                  </a:lnTo>
                  <a:lnTo>
                    <a:pt x="32655" y="179961"/>
                  </a:lnTo>
                  <a:lnTo>
                    <a:pt x="32882" y="183474"/>
                  </a:lnTo>
                  <a:lnTo>
                    <a:pt x="33828" y="186609"/>
                  </a:lnTo>
                  <a:lnTo>
                    <a:pt x="35252" y="188700"/>
                  </a:lnTo>
                  <a:lnTo>
                    <a:pt x="36995" y="190093"/>
                  </a:lnTo>
                  <a:lnTo>
                    <a:pt x="38951" y="191022"/>
                  </a:lnTo>
                  <a:lnTo>
                    <a:pt x="45358" y="189938"/>
                  </a:lnTo>
                  <a:lnTo>
                    <a:pt x="53497" y="186016"/>
                  </a:lnTo>
                  <a:lnTo>
                    <a:pt x="71438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7" name="SMARTInkShape-4861"/>
            <p:cNvSpPr/>
            <p:nvPr/>
          </p:nvSpPr>
          <p:spPr bwMode="auto">
            <a:xfrm>
              <a:off x="7750969" y="5193505"/>
              <a:ext cx="57151" cy="255160"/>
            </a:xfrm>
            <a:custGeom>
              <a:avLst/>
              <a:gdLst/>
              <a:ahLst/>
              <a:cxnLst/>
              <a:rect l="0" t="0" r="0" b="0"/>
              <a:pathLst>
                <a:path w="57151" h="255160">
                  <a:moveTo>
                    <a:pt x="0" y="0"/>
                  </a:moveTo>
                  <a:lnTo>
                    <a:pt x="6151" y="6152"/>
                  </a:lnTo>
                  <a:lnTo>
                    <a:pt x="10642" y="14434"/>
                  </a:lnTo>
                  <a:lnTo>
                    <a:pt x="13567" y="31457"/>
                  </a:lnTo>
                  <a:lnTo>
                    <a:pt x="13430" y="60370"/>
                  </a:lnTo>
                  <a:lnTo>
                    <a:pt x="8620" y="88479"/>
                  </a:lnTo>
                  <a:lnTo>
                    <a:pt x="7581" y="117234"/>
                  </a:lnTo>
                  <a:lnTo>
                    <a:pt x="7273" y="148772"/>
                  </a:lnTo>
                  <a:lnTo>
                    <a:pt x="7181" y="180342"/>
                  </a:lnTo>
                  <a:lnTo>
                    <a:pt x="9271" y="210598"/>
                  </a:lnTo>
                  <a:lnTo>
                    <a:pt x="17089" y="238362"/>
                  </a:lnTo>
                  <a:lnTo>
                    <a:pt x="23936" y="250367"/>
                  </a:lnTo>
                  <a:lnTo>
                    <a:pt x="28630" y="254150"/>
                  </a:lnTo>
                  <a:lnTo>
                    <a:pt x="30992" y="255159"/>
                  </a:lnTo>
                  <a:lnTo>
                    <a:pt x="34155" y="254244"/>
                  </a:lnTo>
                  <a:lnTo>
                    <a:pt x="41903" y="248994"/>
                  </a:lnTo>
                  <a:lnTo>
                    <a:pt x="51398" y="237113"/>
                  </a:lnTo>
                  <a:lnTo>
                    <a:pt x="55445" y="215954"/>
                  </a:lnTo>
                  <a:lnTo>
                    <a:pt x="56645" y="185784"/>
                  </a:lnTo>
                  <a:lnTo>
                    <a:pt x="57150" y="164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8" name="SMARTInkShape-4862"/>
            <p:cNvSpPr/>
            <p:nvPr/>
          </p:nvSpPr>
          <p:spPr bwMode="auto">
            <a:xfrm>
              <a:off x="7715250" y="5236370"/>
              <a:ext cx="141721" cy="162892"/>
            </a:xfrm>
            <a:custGeom>
              <a:avLst/>
              <a:gdLst/>
              <a:ahLst/>
              <a:cxnLst/>
              <a:rect l="0" t="0" r="0" b="0"/>
              <a:pathLst>
                <a:path w="141721" h="162892">
                  <a:moveTo>
                    <a:pt x="100013" y="0"/>
                  </a:moveTo>
                  <a:lnTo>
                    <a:pt x="96220" y="0"/>
                  </a:lnTo>
                  <a:lnTo>
                    <a:pt x="95103" y="793"/>
                  </a:lnTo>
                  <a:lnTo>
                    <a:pt x="94358" y="2116"/>
                  </a:lnTo>
                  <a:lnTo>
                    <a:pt x="93862" y="3791"/>
                  </a:lnTo>
                  <a:lnTo>
                    <a:pt x="92737" y="4909"/>
                  </a:lnTo>
                  <a:lnTo>
                    <a:pt x="89371" y="6150"/>
                  </a:lnTo>
                  <a:lnTo>
                    <a:pt x="54742" y="7142"/>
                  </a:lnTo>
                  <a:lnTo>
                    <a:pt x="53163" y="7935"/>
                  </a:lnTo>
                  <a:lnTo>
                    <a:pt x="52111" y="9259"/>
                  </a:lnTo>
                  <a:lnTo>
                    <a:pt x="50942" y="12846"/>
                  </a:lnTo>
                  <a:lnTo>
                    <a:pt x="50009" y="45246"/>
                  </a:lnTo>
                  <a:lnTo>
                    <a:pt x="52124" y="50007"/>
                  </a:lnTo>
                  <a:lnTo>
                    <a:pt x="53799" y="52387"/>
                  </a:lnTo>
                  <a:lnTo>
                    <a:pt x="56504" y="53975"/>
                  </a:lnTo>
                  <a:lnTo>
                    <a:pt x="67895" y="56208"/>
                  </a:lnTo>
                  <a:lnTo>
                    <a:pt x="100267" y="61976"/>
                  </a:lnTo>
                  <a:lnTo>
                    <a:pt x="129718" y="67780"/>
                  </a:lnTo>
                  <a:lnTo>
                    <a:pt x="137027" y="71928"/>
                  </a:lnTo>
                  <a:lnTo>
                    <a:pt x="138976" y="74145"/>
                  </a:lnTo>
                  <a:lnTo>
                    <a:pt x="141143" y="80842"/>
                  </a:lnTo>
                  <a:lnTo>
                    <a:pt x="141720" y="84851"/>
                  </a:lnTo>
                  <a:lnTo>
                    <a:pt x="140245" y="91421"/>
                  </a:lnTo>
                  <a:lnTo>
                    <a:pt x="132835" y="101700"/>
                  </a:lnTo>
                  <a:lnTo>
                    <a:pt x="110744" y="123252"/>
                  </a:lnTo>
                  <a:lnTo>
                    <a:pt x="78113" y="137722"/>
                  </a:lnTo>
                  <a:lnTo>
                    <a:pt x="44917" y="149966"/>
                  </a:lnTo>
                  <a:lnTo>
                    <a:pt x="19588" y="162891"/>
                  </a:lnTo>
                  <a:lnTo>
                    <a:pt x="17028" y="162569"/>
                  </a:lnTo>
                  <a:lnTo>
                    <a:pt x="7576" y="157419"/>
                  </a:lnTo>
                  <a:lnTo>
                    <a:pt x="3480" y="153444"/>
                  </a:lnTo>
                  <a:lnTo>
                    <a:pt x="1546" y="147308"/>
                  </a:lnTo>
                  <a:lnTo>
                    <a:pt x="0" y="1357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09" name="SMARTInkShape-4863"/>
            <p:cNvSpPr/>
            <p:nvPr/>
          </p:nvSpPr>
          <p:spPr bwMode="auto">
            <a:xfrm>
              <a:off x="7529513" y="5222080"/>
              <a:ext cx="128588" cy="262489"/>
            </a:xfrm>
            <a:custGeom>
              <a:avLst/>
              <a:gdLst/>
              <a:ahLst/>
              <a:cxnLst/>
              <a:rect l="0" t="0" r="0" b="0"/>
              <a:pathLst>
                <a:path w="128588" h="262489">
                  <a:moveTo>
                    <a:pt x="0" y="0"/>
                  </a:moveTo>
                  <a:lnTo>
                    <a:pt x="3792" y="0"/>
                  </a:lnTo>
                  <a:lnTo>
                    <a:pt x="4909" y="795"/>
                  </a:lnTo>
                  <a:lnTo>
                    <a:pt x="5654" y="2118"/>
                  </a:lnTo>
                  <a:lnTo>
                    <a:pt x="10848" y="14434"/>
                  </a:lnTo>
                  <a:lnTo>
                    <a:pt x="30079" y="44497"/>
                  </a:lnTo>
                  <a:lnTo>
                    <a:pt x="46011" y="72555"/>
                  </a:lnTo>
                  <a:lnTo>
                    <a:pt x="64445" y="105731"/>
                  </a:lnTo>
                  <a:lnTo>
                    <a:pt x="83373" y="139243"/>
                  </a:lnTo>
                  <a:lnTo>
                    <a:pt x="96696" y="170734"/>
                  </a:lnTo>
                  <a:lnTo>
                    <a:pt x="105622" y="203283"/>
                  </a:lnTo>
                  <a:lnTo>
                    <a:pt x="104357" y="213645"/>
                  </a:lnTo>
                  <a:lnTo>
                    <a:pt x="100355" y="223541"/>
                  </a:lnTo>
                  <a:lnTo>
                    <a:pt x="90765" y="238038"/>
                  </a:lnTo>
                  <a:lnTo>
                    <a:pt x="84604" y="255042"/>
                  </a:lnTo>
                  <a:lnTo>
                    <a:pt x="82596" y="258135"/>
                  </a:lnTo>
                  <a:lnTo>
                    <a:pt x="82052" y="260196"/>
                  </a:lnTo>
                  <a:lnTo>
                    <a:pt x="82482" y="261571"/>
                  </a:lnTo>
                  <a:lnTo>
                    <a:pt x="83563" y="262488"/>
                  </a:lnTo>
                  <a:lnTo>
                    <a:pt x="88997" y="259272"/>
                  </a:lnTo>
                  <a:lnTo>
                    <a:pt x="100982" y="246420"/>
                  </a:lnTo>
                  <a:lnTo>
                    <a:pt x="122365" y="211310"/>
                  </a:lnTo>
                  <a:lnTo>
                    <a:pt x="128587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0" name="SMARTInkShape-4864"/>
            <p:cNvSpPr/>
            <p:nvPr/>
          </p:nvSpPr>
          <p:spPr bwMode="auto">
            <a:xfrm>
              <a:off x="7508081" y="5225110"/>
              <a:ext cx="62763" cy="231709"/>
            </a:xfrm>
            <a:custGeom>
              <a:avLst/>
              <a:gdLst/>
              <a:ahLst/>
              <a:cxnLst/>
              <a:rect l="0" t="0" r="0" b="0"/>
              <a:pathLst>
                <a:path w="62763" h="231709">
                  <a:moveTo>
                    <a:pt x="0" y="4115"/>
                  </a:moveTo>
                  <a:lnTo>
                    <a:pt x="0" y="0"/>
                  </a:lnTo>
                  <a:lnTo>
                    <a:pt x="0" y="7209"/>
                  </a:lnTo>
                  <a:lnTo>
                    <a:pt x="2117" y="11576"/>
                  </a:lnTo>
                  <a:lnTo>
                    <a:pt x="5704" y="17750"/>
                  </a:lnTo>
                  <a:lnTo>
                    <a:pt x="16793" y="51625"/>
                  </a:lnTo>
                  <a:lnTo>
                    <a:pt x="23849" y="78605"/>
                  </a:lnTo>
                  <a:lnTo>
                    <a:pt x="27175" y="110500"/>
                  </a:lnTo>
                  <a:lnTo>
                    <a:pt x="31953" y="145085"/>
                  </a:lnTo>
                  <a:lnTo>
                    <a:pt x="34604" y="176677"/>
                  </a:lnTo>
                  <a:lnTo>
                    <a:pt x="40409" y="209299"/>
                  </a:lnTo>
                  <a:lnTo>
                    <a:pt x="42929" y="225071"/>
                  </a:lnTo>
                  <a:lnTo>
                    <a:pt x="44494" y="227619"/>
                  </a:lnTo>
                  <a:lnTo>
                    <a:pt x="46332" y="229318"/>
                  </a:lnTo>
                  <a:lnTo>
                    <a:pt x="50490" y="231205"/>
                  </a:lnTo>
                  <a:lnTo>
                    <a:pt x="52710" y="231708"/>
                  </a:lnTo>
                  <a:lnTo>
                    <a:pt x="54190" y="230456"/>
                  </a:lnTo>
                  <a:lnTo>
                    <a:pt x="61800" y="207493"/>
                  </a:lnTo>
                  <a:lnTo>
                    <a:pt x="62762" y="187936"/>
                  </a:lnTo>
                  <a:lnTo>
                    <a:pt x="57150" y="154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1" name="SMARTInkShape-4865"/>
            <p:cNvSpPr/>
            <p:nvPr/>
          </p:nvSpPr>
          <p:spPr bwMode="auto">
            <a:xfrm>
              <a:off x="8329613" y="5222080"/>
              <a:ext cx="85726" cy="28576"/>
            </a:xfrm>
            <a:custGeom>
              <a:avLst/>
              <a:gdLst/>
              <a:ahLst/>
              <a:cxnLst/>
              <a:rect l="0" t="0" r="0" b="0"/>
              <a:pathLst>
                <a:path w="85726" h="28576">
                  <a:moveTo>
                    <a:pt x="0" y="28575"/>
                  </a:moveTo>
                  <a:lnTo>
                    <a:pt x="0" y="24784"/>
                  </a:lnTo>
                  <a:lnTo>
                    <a:pt x="1587" y="23666"/>
                  </a:lnTo>
                  <a:lnTo>
                    <a:pt x="33585" y="15369"/>
                  </a:lnTo>
                  <a:lnTo>
                    <a:pt x="65726" y="4441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2" name="SMARTInkShape-4866"/>
            <p:cNvSpPr/>
            <p:nvPr/>
          </p:nvSpPr>
          <p:spPr bwMode="auto">
            <a:xfrm>
              <a:off x="8343900" y="5272088"/>
              <a:ext cx="35217" cy="7057"/>
            </a:xfrm>
            <a:custGeom>
              <a:avLst/>
              <a:gdLst/>
              <a:ahLst/>
              <a:cxnLst/>
              <a:rect l="0" t="0" r="0" b="0"/>
              <a:pathLst>
                <a:path w="35217" h="7057">
                  <a:moveTo>
                    <a:pt x="0" y="0"/>
                  </a:moveTo>
                  <a:lnTo>
                    <a:pt x="9943" y="0"/>
                  </a:lnTo>
                  <a:lnTo>
                    <a:pt x="35216" y="7056"/>
                  </a:lnTo>
                  <a:lnTo>
                    <a:pt x="31777" y="3325"/>
                  </a:lnTo>
                  <a:lnTo>
                    <a:pt x="27881" y="1478"/>
                  </a:lnTo>
                  <a:lnTo>
                    <a:pt x="214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3" name="SMARTInkShape-4867"/>
            <p:cNvSpPr/>
            <p:nvPr/>
          </p:nvSpPr>
          <p:spPr bwMode="auto">
            <a:xfrm>
              <a:off x="8572534" y="5186363"/>
              <a:ext cx="78548" cy="144758"/>
            </a:xfrm>
            <a:custGeom>
              <a:avLst/>
              <a:gdLst/>
              <a:ahLst/>
              <a:cxnLst/>
              <a:rect l="0" t="0" r="0" b="0"/>
              <a:pathLst>
                <a:path w="78548" h="144758">
                  <a:moveTo>
                    <a:pt x="14254" y="0"/>
                  </a:moveTo>
                  <a:lnTo>
                    <a:pt x="10461" y="0"/>
                  </a:lnTo>
                  <a:lnTo>
                    <a:pt x="6483" y="2116"/>
                  </a:lnTo>
                  <a:lnTo>
                    <a:pt x="347" y="6849"/>
                  </a:lnTo>
                  <a:lnTo>
                    <a:pt x="0" y="20853"/>
                  </a:lnTo>
                  <a:lnTo>
                    <a:pt x="5625" y="52987"/>
                  </a:lnTo>
                  <a:lnTo>
                    <a:pt x="10609" y="88695"/>
                  </a:lnTo>
                  <a:lnTo>
                    <a:pt x="20031" y="119826"/>
                  </a:lnTo>
                  <a:lnTo>
                    <a:pt x="37102" y="143318"/>
                  </a:lnTo>
                  <a:lnTo>
                    <a:pt x="40598" y="144757"/>
                  </a:lnTo>
                  <a:lnTo>
                    <a:pt x="48717" y="144241"/>
                  </a:lnTo>
                  <a:lnTo>
                    <a:pt x="62212" y="135695"/>
                  </a:lnTo>
                  <a:lnTo>
                    <a:pt x="67318" y="125396"/>
                  </a:lnTo>
                  <a:lnTo>
                    <a:pt x="74389" y="91797"/>
                  </a:lnTo>
                  <a:lnTo>
                    <a:pt x="7854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4" name="SMARTInkShape-4868"/>
            <p:cNvSpPr/>
            <p:nvPr/>
          </p:nvSpPr>
          <p:spPr bwMode="auto">
            <a:xfrm>
              <a:off x="8465344" y="5144937"/>
              <a:ext cx="310025" cy="226586"/>
            </a:xfrm>
            <a:custGeom>
              <a:avLst/>
              <a:gdLst/>
              <a:ahLst/>
              <a:cxnLst/>
              <a:rect l="0" t="0" r="0" b="0"/>
              <a:pathLst>
                <a:path w="310025" h="226586">
                  <a:moveTo>
                    <a:pt x="0" y="62858"/>
                  </a:moveTo>
                  <a:lnTo>
                    <a:pt x="0" y="59065"/>
                  </a:lnTo>
                  <a:lnTo>
                    <a:pt x="4233" y="55086"/>
                  </a:lnTo>
                  <a:lnTo>
                    <a:pt x="23679" y="46064"/>
                  </a:lnTo>
                  <a:lnTo>
                    <a:pt x="56153" y="35845"/>
                  </a:lnTo>
                  <a:lnTo>
                    <a:pt x="84547" y="24602"/>
                  </a:lnTo>
                  <a:lnTo>
                    <a:pt x="118537" y="15891"/>
                  </a:lnTo>
                  <a:lnTo>
                    <a:pt x="144758" y="10761"/>
                  </a:lnTo>
                  <a:lnTo>
                    <a:pt x="172287" y="5837"/>
                  </a:lnTo>
                  <a:lnTo>
                    <a:pt x="199603" y="1796"/>
                  </a:lnTo>
                  <a:lnTo>
                    <a:pt x="224973" y="0"/>
                  </a:lnTo>
                  <a:lnTo>
                    <a:pt x="253983" y="2781"/>
                  </a:lnTo>
                  <a:lnTo>
                    <a:pt x="259016" y="5344"/>
                  </a:lnTo>
                  <a:lnTo>
                    <a:pt x="261577" y="8640"/>
                  </a:lnTo>
                  <a:lnTo>
                    <a:pt x="262491" y="12425"/>
                  </a:lnTo>
                  <a:lnTo>
                    <a:pt x="260719" y="16535"/>
                  </a:lnTo>
                  <a:lnTo>
                    <a:pt x="230537" y="43008"/>
                  </a:lnTo>
                  <a:lnTo>
                    <a:pt x="195498" y="69519"/>
                  </a:lnTo>
                  <a:lnTo>
                    <a:pt x="164823" y="90866"/>
                  </a:lnTo>
                  <a:lnTo>
                    <a:pt x="151042" y="99118"/>
                  </a:lnTo>
                  <a:lnTo>
                    <a:pt x="117255" y="111613"/>
                  </a:lnTo>
                  <a:lnTo>
                    <a:pt x="117064" y="111236"/>
                  </a:lnTo>
                  <a:lnTo>
                    <a:pt x="118968" y="108700"/>
                  </a:lnTo>
                  <a:lnTo>
                    <a:pt x="145355" y="106308"/>
                  </a:lnTo>
                  <a:lnTo>
                    <a:pt x="168583" y="105981"/>
                  </a:lnTo>
                  <a:lnTo>
                    <a:pt x="194782" y="103719"/>
                  </a:lnTo>
                  <a:lnTo>
                    <a:pt x="222301" y="100861"/>
                  </a:lnTo>
                  <a:lnTo>
                    <a:pt x="250406" y="99592"/>
                  </a:lnTo>
                  <a:lnTo>
                    <a:pt x="277836" y="102669"/>
                  </a:lnTo>
                  <a:lnTo>
                    <a:pt x="299809" y="112399"/>
                  </a:lnTo>
                  <a:lnTo>
                    <a:pt x="304648" y="117317"/>
                  </a:lnTo>
                  <a:lnTo>
                    <a:pt x="310024" y="129130"/>
                  </a:lnTo>
                  <a:lnTo>
                    <a:pt x="308180" y="142318"/>
                  </a:lnTo>
                  <a:lnTo>
                    <a:pt x="301275" y="156117"/>
                  </a:lnTo>
                  <a:lnTo>
                    <a:pt x="282413" y="177272"/>
                  </a:lnTo>
                  <a:lnTo>
                    <a:pt x="253187" y="197829"/>
                  </a:lnTo>
                  <a:lnTo>
                    <a:pt x="224861" y="213532"/>
                  </a:lnTo>
                  <a:lnTo>
                    <a:pt x="201033" y="222771"/>
                  </a:lnTo>
                  <a:lnTo>
                    <a:pt x="175815" y="226585"/>
                  </a:lnTo>
                  <a:lnTo>
                    <a:pt x="175154" y="225190"/>
                  </a:lnTo>
                  <a:lnTo>
                    <a:pt x="178594" y="2128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5" name="SMARTInkShape-4869"/>
            <p:cNvSpPr/>
            <p:nvPr/>
          </p:nvSpPr>
          <p:spPr bwMode="auto">
            <a:xfrm>
              <a:off x="8815388" y="5307805"/>
              <a:ext cx="14288" cy="50009"/>
            </a:xfrm>
            <a:custGeom>
              <a:avLst/>
              <a:gdLst/>
              <a:ahLst/>
              <a:cxnLst/>
              <a:rect l="0" t="0" r="0" b="0"/>
              <a:pathLst>
                <a:path w="14288" h="50009">
                  <a:moveTo>
                    <a:pt x="14287" y="0"/>
                  </a:moveTo>
                  <a:lnTo>
                    <a:pt x="8632" y="13427"/>
                  </a:lnTo>
                  <a:lnTo>
                    <a:pt x="5468" y="23294"/>
                  </a:lnTo>
                  <a:lnTo>
                    <a:pt x="1620" y="34154"/>
                  </a:lnTo>
                  <a:lnTo>
                    <a:pt x="0" y="500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6" name="SMARTInkShape-4870"/>
            <p:cNvSpPr/>
            <p:nvPr/>
          </p:nvSpPr>
          <p:spPr bwMode="auto">
            <a:xfrm>
              <a:off x="8929688" y="5093495"/>
              <a:ext cx="56856" cy="221456"/>
            </a:xfrm>
            <a:custGeom>
              <a:avLst/>
              <a:gdLst/>
              <a:ahLst/>
              <a:cxnLst/>
              <a:rect l="0" t="0" r="0" b="0"/>
              <a:pathLst>
                <a:path w="56856" h="221456">
                  <a:moveTo>
                    <a:pt x="50006" y="0"/>
                  </a:moveTo>
                  <a:lnTo>
                    <a:pt x="56855" y="0"/>
                  </a:lnTo>
                  <a:lnTo>
                    <a:pt x="53270" y="3791"/>
                  </a:lnTo>
                  <a:lnTo>
                    <a:pt x="49340" y="5653"/>
                  </a:lnTo>
                  <a:lnTo>
                    <a:pt x="38012" y="7740"/>
                  </a:lnTo>
                  <a:lnTo>
                    <a:pt x="26182" y="17060"/>
                  </a:lnTo>
                  <a:lnTo>
                    <a:pt x="8112" y="34782"/>
                  </a:lnTo>
                  <a:lnTo>
                    <a:pt x="3605" y="43504"/>
                  </a:lnTo>
                  <a:lnTo>
                    <a:pt x="475" y="67552"/>
                  </a:lnTo>
                  <a:lnTo>
                    <a:pt x="93" y="95629"/>
                  </a:lnTo>
                  <a:lnTo>
                    <a:pt x="18" y="127720"/>
                  </a:lnTo>
                  <a:lnTo>
                    <a:pt x="3" y="156990"/>
                  </a:lnTo>
                  <a:lnTo>
                    <a:pt x="0" y="185703"/>
                  </a:lnTo>
                  <a:lnTo>
                    <a:pt x="0" y="2214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7" name="SMARTInkShape-4871"/>
            <p:cNvSpPr/>
            <p:nvPr/>
          </p:nvSpPr>
          <p:spPr bwMode="auto">
            <a:xfrm>
              <a:off x="8872538" y="5222080"/>
              <a:ext cx="107157" cy="14291"/>
            </a:xfrm>
            <a:custGeom>
              <a:avLst/>
              <a:gdLst/>
              <a:ahLst/>
              <a:cxnLst/>
              <a:rect l="0" t="0" r="0" b="0"/>
              <a:pathLst>
                <a:path w="107157" h="14291">
                  <a:moveTo>
                    <a:pt x="0" y="14290"/>
                  </a:moveTo>
                  <a:lnTo>
                    <a:pt x="26037" y="8138"/>
                  </a:lnTo>
                  <a:lnTo>
                    <a:pt x="59873" y="5159"/>
                  </a:lnTo>
                  <a:lnTo>
                    <a:pt x="91995" y="1021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8" name="SMARTInkShape-4872"/>
            <p:cNvSpPr/>
            <p:nvPr/>
          </p:nvSpPr>
          <p:spPr bwMode="auto">
            <a:xfrm>
              <a:off x="7531622" y="5611868"/>
              <a:ext cx="235980" cy="176535"/>
            </a:xfrm>
            <a:custGeom>
              <a:avLst/>
              <a:gdLst/>
              <a:ahLst/>
              <a:cxnLst/>
              <a:rect l="0" t="0" r="0" b="0"/>
              <a:pathLst>
                <a:path w="235980" h="176535">
                  <a:moveTo>
                    <a:pt x="90759" y="45982"/>
                  </a:moveTo>
                  <a:lnTo>
                    <a:pt x="90759" y="42190"/>
                  </a:lnTo>
                  <a:lnTo>
                    <a:pt x="88642" y="38211"/>
                  </a:lnTo>
                  <a:lnTo>
                    <a:pt x="80816" y="25396"/>
                  </a:lnTo>
                  <a:lnTo>
                    <a:pt x="74927" y="10688"/>
                  </a:lnTo>
                  <a:lnTo>
                    <a:pt x="66641" y="822"/>
                  </a:lnTo>
                  <a:lnTo>
                    <a:pt x="65155" y="0"/>
                  </a:lnTo>
                  <a:lnTo>
                    <a:pt x="64166" y="246"/>
                  </a:lnTo>
                  <a:lnTo>
                    <a:pt x="58783" y="6344"/>
                  </a:lnTo>
                  <a:lnTo>
                    <a:pt x="39992" y="21752"/>
                  </a:lnTo>
                  <a:lnTo>
                    <a:pt x="24123" y="38009"/>
                  </a:lnTo>
                  <a:lnTo>
                    <a:pt x="8574" y="52880"/>
                  </a:lnTo>
                  <a:lnTo>
                    <a:pt x="1056" y="65224"/>
                  </a:lnTo>
                  <a:lnTo>
                    <a:pt x="0" y="68335"/>
                  </a:lnTo>
                  <a:lnTo>
                    <a:pt x="1679" y="71203"/>
                  </a:lnTo>
                  <a:lnTo>
                    <a:pt x="9893" y="76506"/>
                  </a:lnTo>
                  <a:lnTo>
                    <a:pt x="27905" y="80161"/>
                  </a:lnTo>
                  <a:lnTo>
                    <a:pt x="55908" y="81245"/>
                  </a:lnTo>
                  <a:lnTo>
                    <a:pt x="89341" y="85358"/>
                  </a:lnTo>
                  <a:lnTo>
                    <a:pt x="114735" y="87295"/>
                  </a:lnTo>
                  <a:lnTo>
                    <a:pt x="141103" y="88950"/>
                  </a:lnTo>
                  <a:lnTo>
                    <a:pt x="166051" y="92331"/>
                  </a:lnTo>
                  <a:lnTo>
                    <a:pt x="198616" y="102489"/>
                  </a:lnTo>
                  <a:lnTo>
                    <a:pt x="224581" y="115553"/>
                  </a:lnTo>
                  <a:lnTo>
                    <a:pt x="233579" y="124792"/>
                  </a:lnTo>
                  <a:lnTo>
                    <a:pt x="235979" y="129478"/>
                  </a:lnTo>
                  <a:lnTo>
                    <a:pt x="235198" y="134190"/>
                  </a:lnTo>
                  <a:lnTo>
                    <a:pt x="227979" y="143659"/>
                  </a:lnTo>
                  <a:lnTo>
                    <a:pt x="210527" y="157914"/>
                  </a:lnTo>
                  <a:lnTo>
                    <a:pt x="182691" y="168400"/>
                  </a:lnTo>
                  <a:lnTo>
                    <a:pt x="153100" y="176534"/>
                  </a:lnTo>
                  <a:lnTo>
                    <a:pt x="120360" y="175780"/>
                  </a:lnTo>
                  <a:lnTo>
                    <a:pt x="93078" y="172692"/>
                  </a:lnTo>
                  <a:lnTo>
                    <a:pt x="83853" y="168973"/>
                  </a:lnTo>
                  <a:lnTo>
                    <a:pt x="79752" y="164674"/>
                  </a:lnTo>
                  <a:lnTo>
                    <a:pt x="77444" y="153999"/>
                  </a:lnTo>
                  <a:lnTo>
                    <a:pt x="78707" y="150537"/>
                  </a:lnTo>
                  <a:lnTo>
                    <a:pt x="84344" y="144574"/>
                  </a:lnTo>
                  <a:lnTo>
                    <a:pt x="105047" y="1317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19" name="SMARTInkShape-4873"/>
            <p:cNvSpPr/>
            <p:nvPr/>
          </p:nvSpPr>
          <p:spPr bwMode="auto">
            <a:xfrm>
              <a:off x="7618588" y="5543550"/>
              <a:ext cx="60944" cy="321003"/>
            </a:xfrm>
            <a:custGeom>
              <a:avLst/>
              <a:gdLst/>
              <a:ahLst/>
              <a:cxnLst/>
              <a:rect l="0" t="0" r="0" b="0"/>
              <a:pathLst>
                <a:path w="60944" h="321003">
                  <a:moveTo>
                    <a:pt x="3793" y="0"/>
                  </a:moveTo>
                  <a:lnTo>
                    <a:pt x="3793" y="30015"/>
                  </a:lnTo>
                  <a:lnTo>
                    <a:pt x="0" y="61226"/>
                  </a:lnTo>
                  <a:lnTo>
                    <a:pt x="1434" y="96193"/>
                  </a:lnTo>
                  <a:lnTo>
                    <a:pt x="2745" y="122921"/>
                  </a:lnTo>
                  <a:lnTo>
                    <a:pt x="4915" y="150675"/>
                  </a:lnTo>
                  <a:lnTo>
                    <a:pt x="11171" y="178886"/>
                  </a:lnTo>
                  <a:lnTo>
                    <a:pt x="15010" y="207298"/>
                  </a:lnTo>
                  <a:lnTo>
                    <a:pt x="17509" y="235008"/>
                  </a:lnTo>
                  <a:lnTo>
                    <a:pt x="21267" y="260552"/>
                  </a:lnTo>
                  <a:lnTo>
                    <a:pt x="27844" y="293453"/>
                  </a:lnTo>
                  <a:lnTo>
                    <a:pt x="34821" y="315726"/>
                  </a:lnTo>
                  <a:lnTo>
                    <a:pt x="37178" y="319228"/>
                  </a:lnTo>
                  <a:lnTo>
                    <a:pt x="39544" y="320768"/>
                  </a:lnTo>
                  <a:lnTo>
                    <a:pt x="41914" y="321002"/>
                  </a:lnTo>
                  <a:lnTo>
                    <a:pt x="44288" y="318777"/>
                  </a:lnTo>
                  <a:lnTo>
                    <a:pt x="49043" y="309953"/>
                  </a:lnTo>
                  <a:lnTo>
                    <a:pt x="57770" y="277449"/>
                  </a:lnTo>
                  <a:lnTo>
                    <a:pt x="60943" y="264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0" name="SMARTInkShape-4874"/>
            <p:cNvSpPr/>
            <p:nvPr/>
          </p:nvSpPr>
          <p:spPr bwMode="auto">
            <a:xfrm>
              <a:off x="7681215" y="5564980"/>
              <a:ext cx="69755" cy="319589"/>
            </a:xfrm>
            <a:custGeom>
              <a:avLst/>
              <a:gdLst/>
              <a:ahLst/>
              <a:cxnLst/>
              <a:rect l="0" t="0" r="0" b="0"/>
              <a:pathLst>
                <a:path w="69755" h="319589">
                  <a:moveTo>
                    <a:pt x="5460" y="0"/>
                  </a:moveTo>
                  <a:lnTo>
                    <a:pt x="6254" y="12202"/>
                  </a:lnTo>
                  <a:lnTo>
                    <a:pt x="15403" y="47322"/>
                  </a:lnTo>
                  <a:lnTo>
                    <a:pt x="22253" y="78228"/>
                  </a:lnTo>
                  <a:lnTo>
                    <a:pt x="26946" y="103031"/>
                  </a:lnTo>
                  <a:lnTo>
                    <a:pt x="30090" y="131517"/>
                  </a:lnTo>
                  <a:lnTo>
                    <a:pt x="28842" y="165345"/>
                  </a:lnTo>
                  <a:lnTo>
                    <a:pt x="25642" y="199429"/>
                  </a:lnTo>
                  <a:lnTo>
                    <a:pt x="20779" y="232305"/>
                  </a:lnTo>
                  <a:lnTo>
                    <a:pt x="13327" y="262791"/>
                  </a:lnTo>
                  <a:lnTo>
                    <a:pt x="6840" y="287982"/>
                  </a:lnTo>
                  <a:lnTo>
                    <a:pt x="0" y="318648"/>
                  </a:lnTo>
                  <a:lnTo>
                    <a:pt x="1026" y="319588"/>
                  </a:lnTo>
                  <a:lnTo>
                    <a:pt x="6400" y="314284"/>
                  </a:lnTo>
                  <a:lnTo>
                    <a:pt x="22143" y="290325"/>
                  </a:lnTo>
                  <a:lnTo>
                    <a:pt x="39333" y="262913"/>
                  </a:lnTo>
                  <a:lnTo>
                    <a:pt x="69754" y="2143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1" name="SMARTInkShape-4875"/>
            <p:cNvSpPr/>
            <p:nvPr/>
          </p:nvSpPr>
          <p:spPr bwMode="auto">
            <a:xfrm>
              <a:off x="7798191" y="5594956"/>
              <a:ext cx="174329" cy="169892"/>
            </a:xfrm>
            <a:custGeom>
              <a:avLst/>
              <a:gdLst/>
              <a:ahLst/>
              <a:cxnLst/>
              <a:rect l="0" t="0" r="0" b="0"/>
              <a:pathLst>
                <a:path w="174329" h="169892">
                  <a:moveTo>
                    <a:pt x="95653" y="27174"/>
                  </a:moveTo>
                  <a:lnTo>
                    <a:pt x="99446" y="23383"/>
                  </a:lnTo>
                  <a:lnTo>
                    <a:pt x="99769" y="21472"/>
                  </a:lnTo>
                  <a:lnTo>
                    <a:pt x="99191" y="19404"/>
                  </a:lnTo>
                  <a:lnTo>
                    <a:pt x="92559" y="10382"/>
                  </a:lnTo>
                  <a:lnTo>
                    <a:pt x="85917" y="3326"/>
                  </a:lnTo>
                  <a:lnTo>
                    <a:pt x="77038" y="701"/>
                  </a:lnTo>
                  <a:lnTo>
                    <a:pt x="71336" y="0"/>
                  </a:lnTo>
                  <a:lnTo>
                    <a:pt x="60769" y="3457"/>
                  </a:lnTo>
                  <a:lnTo>
                    <a:pt x="41049" y="18609"/>
                  </a:lnTo>
                  <a:lnTo>
                    <a:pt x="17093" y="49360"/>
                  </a:lnTo>
                  <a:lnTo>
                    <a:pt x="9143" y="62435"/>
                  </a:lnTo>
                  <a:lnTo>
                    <a:pt x="4668" y="78722"/>
                  </a:lnTo>
                  <a:lnTo>
                    <a:pt x="3622" y="88714"/>
                  </a:lnTo>
                  <a:lnTo>
                    <a:pt x="4930" y="92807"/>
                  </a:lnTo>
                  <a:lnTo>
                    <a:pt x="10618" y="99472"/>
                  </a:lnTo>
                  <a:lnTo>
                    <a:pt x="22670" y="102963"/>
                  </a:lnTo>
                  <a:lnTo>
                    <a:pt x="49422" y="107046"/>
                  </a:lnTo>
                  <a:lnTo>
                    <a:pt x="84601" y="111165"/>
                  </a:lnTo>
                  <a:lnTo>
                    <a:pt x="109791" y="112129"/>
                  </a:lnTo>
                  <a:lnTo>
                    <a:pt x="141028" y="112672"/>
                  </a:lnTo>
                  <a:lnTo>
                    <a:pt x="164131" y="113627"/>
                  </a:lnTo>
                  <a:lnTo>
                    <a:pt x="173184" y="116663"/>
                  </a:lnTo>
                  <a:lnTo>
                    <a:pt x="174328" y="119377"/>
                  </a:lnTo>
                  <a:lnTo>
                    <a:pt x="173502" y="122775"/>
                  </a:lnTo>
                  <a:lnTo>
                    <a:pt x="171365" y="126627"/>
                  </a:lnTo>
                  <a:lnTo>
                    <a:pt x="145122" y="144216"/>
                  </a:lnTo>
                  <a:lnTo>
                    <a:pt x="117806" y="157457"/>
                  </a:lnTo>
                  <a:lnTo>
                    <a:pt x="85725" y="165966"/>
                  </a:lnTo>
                  <a:lnTo>
                    <a:pt x="56551" y="168840"/>
                  </a:lnTo>
                  <a:lnTo>
                    <a:pt x="21359" y="169891"/>
                  </a:lnTo>
                  <a:lnTo>
                    <a:pt x="16754" y="168357"/>
                  </a:lnTo>
                  <a:lnTo>
                    <a:pt x="9522" y="162418"/>
                  </a:lnTo>
                  <a:lnTo>
                    <a:pt x="988" y="150150"/>
                  </a:lnTo>
                  <a:lnTo>
                    <a:pt x="0" y="145671"/>
                  </a:lnTo>
                  <a:lnTo>
                    <a:pt x="2400" y="130989"/>
                  </a:lnTo>
                  <a:lnTo>
                    <a:pt x="9928" y="1057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2" name="SMARTInkShape-4876"/>
            <p:cNvSpPr/>
            <p:nvPr/>
          </p:nvSpPr>
          <p:spPr bwMode="auto">
            <a:xfrm>
              <a:off x="7851424" y="5564980"/>
              <a:ext cx="78140" cy="225497"/>
            </a:xfrm>
            <a:custGeom>
              <a:avLst/>
              <a:gdLst/>
              <a:ahLst/>
              <a:cxnLst/>
              <a:rect l="0" t="0" r="0" b="0"/>
              <a:pathLst>
                <a:path w="78140" h="225497">
                  <a:moveTo>
                    <a:pt x="13845" y="0"/>
                  </a:moveTo>
                  <a:lnTo>
                    <a:pt x="6996" y="6851"/>
                  </a:lnTo>
                  <a:lnTo>
                    <a:pt x="4596" y="40314"/>
                  </a:lnTo>
                  <a:lnTo>
                    <a:pt x="1050" y="67773"/>
                  </a:lnTo>
                  <a:lnTo>
                    <a:pt x="0" y="101045"/>
                  </a:lnTo>
                  <a:lnTo>
                    <a:pt x="1805" y="136038"/>
                  </a:lnTo>
                  <a:lnTo>
                    <a:pt x="5251" y="169425"/>
                  </a:lnTo>
                  <a:lnTo>
                    <a:pt x="8388" y="195192"/>
                  </a:lnTo>
                  <a:lnTo>
                    <a:pt x="13007" y="207403"/>
                  </a:lnTo>
                  <a:lnTo>
                    <a:pt x="20351" y="218122"/>
                  </a:lnTo>
                  <a:lnTo>
                    <a:pt x="28907" y="223944"/>
                  </a:lnTo>
                  <a:lnTo>
                    <a:pt x="33412" y="225496"/>
                  </a:lnTo>
                  <a:lnTo>
                    <a:pt x="38002" y="224944"/>
                  </a:lnTo>
                  <a:lnTo>
                    <a:pt x="47335" y="220096"/>
                  </a:lnTo>
                  <a:lnTo>
                    <a:pt x="61515" y="204650"/>
                  </a:lnTo>
                  <a:lnTo>
                    <a:pt x="78139" y="1643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3" name="SMARTInkShape-4877"/>
            <p:cNvSpPr/>
            <p:nvPr/>
          </p:nvSpPr>
          <p:spPr bwMode="auto">
            <a:xfrm>
              <a:off x="7851971" y="5622130"/>
              <a:ext cx="41874" cy="221459"/>
            </a:xfrm>
            <a:custGeom>
              <a:avLst/>
              <a:gdLst/>
              <a:ahLst/>
              <a:cxnLst/>
              <a:rect l="0" t="0" r="0" b="0"/>
              <a:pathLst>
                <a:path w="41874" h="221459">
                  <a:moveTo>
                    <a:pt x="6154" y="0"/>
                  </a:moveTo>
                  <a:lnTo>
                    <a:pt x="2361" y="3793"/>
                  </a:lnTo>
                  <a:lnTo>
                    <a:pt x="499" y="9888"/>
                  </a:lnTo>
                  <a:lnTo>
                    <a:pt x="0" y="37816"/>
                  </a:lnTo>
                  <a:lnTo>
                    <a:pt x="4703" y="72323"/>
                  </a:lnTo>
                  <a:lnTo>
                    <a:pt x="7841" y="100276"/>
                  </a:lnTo>
                  <a:lnTo>
                    <a:pt x="13798" y="128666"/>
                  </a:lnTo>
                  <a:lnTo>
                    <a:pt x="20590" y="157186"/>
                  </a:lnTo>
                  <a:lnTo>
                    <a:pt x="26203" y="191476"/>
                  </a:lnTo>
                  <a:lnTo>
                    <a:pt x="30968" y="210105"/>
                  </a:lnTo>
                  <a:lnTo>
                    <a:pt x="35174" y="216412"/>
                  </a:lnTo>
                  <a:lnTo>
                    <a:pt x="41873" y="2214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4" name="SMARTInkShape-4878"/>
            <p:cNvSpPr/>
            <p:nvPr/>
          </p:nvSpPr>
          <p:spPr bwMode="auto">
            <a:xfrm>
              <a:off x="8793956" y="5693570"/>
              <a:ext cx="14289" cy="21085"/>
            </a:xfrm>
            <a:custGeom>
              <a:avLst/>
              <a:gdLst/>
              <a:ahLst/>
              <a:cxnLst/>
              <a:rect l="0" t="0" r="0" b="0"/>
              <a:pathLst>
                <a:path w="14289" h="21085">
                  <a:moveTo>
                    <a:pt x="14288" y="0"/>
                  </a:moveTo>
                  <a:lnTo>
                    <a:pt x="14288" y="7584"/>
                  </a:lnTo>
                  <a:lnTo>
                    <a:pt x="13494" y="9818"/>
                  </a:lnTo>
                  <a:lnTo>
                    <a:pt x="12171" y="11307"/>
                  </a:lnTo>
                  <a:lnTo>
                    <a:pt x="10495" y="12300"/>
                  </a:lnTo>
                  <a:lnTo>
                    <a:pt x="9378" y="13756"/>
                  </a:lnTo>
                  <a:lnTo>
                    <a:pt x="7231" y="21084"/>
                  </a:lnTo>
                  <a:lnTo>
                    <a:pt x="2252" y="1074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5" name="SMARTInkShape-4879"/>
            <p:cNvSpPr/>
            <p:nvPr/>
          </p:nvSpPr>
          <p:spPr bwMode="auto">
            <a:xfrm>
              <a:off x="8536868" y="5536855"/>
              <a:ext cx="223605" cy="178146"/>
            </a:xfrm>
            <a:custGeom>
              <a:avLst/>
              <a:gdLst/>
              <a:ahLst/>
              <a:cxnLst/>
              <a:rect l="0" t="0" r="0" b="0"/>
              <a:pathLst>
                <a:path w="223605" h="178146">
                  <a:moveTo>
                    <a:pt x="7057" y="28125"/>
                  </a:moveTo>
                  <a:lnTo>
                    <a:pt x="3264" y="31918"/>
                  </a:lnTo>
                  <a:lnTo>
                    <a:pt x="1402" y="35897"/>
                  </a:lnTo>
                  <a:lnTo>
                    <a:pt x="0" y="45824"/>
                  </a:lnTo>
                  <a:lnTo>
                    <a:pt x="1559" y="46275"/>
                  </a:lnTo>
                  <a:lnTo>
                    <a:pt x="25082" y="41270"/>
                  </a:lnTo>
                  <a:lnTo>
                    <a:pt x="52774" y="26960"/>
                  </a:lnTo>
                  <a:lnTo>
                    <a:pt x="79340" y="15610"/>
                  </a:lnTo>
                  <a:lnTo>
                    <a:pt x="109437" y="7220"/>
                  </a:lnTo>
                  <a:lnTo>
                    <a:pt x="139257" y="1824"/>
                  </a:lnTo>
                  <a:lnTo>
                    <a:pt x="163082" y="0"/>
                  </a:lnTo>
                  <a:lnTo>
                    <a:pt x="169799" y="1867"/>
                  </a:lnTo>
                  <a:lnTo>
                    <a:pt x="172701" y="3477"/>
                  </a:lnTo>
                  <a:lnTo>
                    <a:pt x="173843" y="6137"/>
                  </a:lnTo>
                  <a:lnTo>
                    <a:pt x="172994" y="13326"/>
                  </a:lnTo>
                  <a:lnTo>
                    <a:pt x="151620" y="43989"/>
                  </a:lnTo>
                  <a:lnTo>
                    <a:pt x="117527" y="75471"/>
                  </a:lnTo>
                  <a:lnTo>
                    <a:pt x="111717" y="83035"/>
                  </a:lnTo>
                  <a:lnTo>
                    <a:pt x="108447" y="91756"/>
                  </a:lnTo>
                  <a:lnTo>
                    <a:pt x="107342" y="98021"/>
                  </a:lnTo>
                  <a:lnTo>
                    <a:pt x="111423" y="96762"/>
                  </a:lnTo>
                  <a:lnTo>
                    <a:pt x="120531" y="93707"/>
                  </a:lnTo>
                  <a:lnTo>
                    <a:pt x="151113" y="86879"/>
                  </a:lnTo>
                  <a:lnTo>
                    <a:pt x="180897" y="86281"/>
                  </a:lnTo>
                  <a:lnTo>
                    <a:pt x="193856" y="89162"/>
                  </a:lnTo>
                  <a:lnTo>
                    <a:pt x="203321" y="95205"/>
                  </a:lnTo>
                  <a:lnTo>
                    <a:pt x="223531" y="119769"/>
                  </a:lnTo>
                  <a:lnTo>
                    <a:pt x="223604" y="123353"/>
                  </a:lnTo>
                  <a:lnTo>
                    <a:pt x="222066" y="126536"/>
                  </a:lnTo>
                  <a:lnTo>
                    <a:pt x="208761" y="139834"/>
                  </a:lnTo>
                  <a:lnTo>
                    <a:pt x="183834" y="151923"/>
                  </a:lnTo>
                  <a:lnTo>
                    <a:pt x="149692" y="163854"/>
                  </a:lnTo>
                  <a:lnTo>
                    <a:pt x="128429" y="168884"/>
                  </a:lnTo>
                  <a:lnTo>
                    <a:pt x="115769" y="170854"/>
                  </a:lnTo>
                  <a:lnTo>
                    <a:pt x="92782" y="178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6" name="SMARTInkShape-4880"/>
            <p:cNvSpPr/>
            <p:nvPr/>
          </p:nvSpPr>
          <p:spPr bwMode="auto">
            <a:xfrm>
              <a:off x="8602509" y="5529263"/>
              <a:ext cx="48573" cy="203773"/>
            </a:xfrm>
            <a:custGeom>
              <a:avLst/>
              <a:gdLst/>
              <a:ahLst/>
              <a:cxnLst/>
              <a:rect l="0" t="0" r="0" b="0"/>
              <a:pathLst>
                <a:path w="48573" h="203773">
                  <a:moveTo>
                    <a:pt x="34285" y="0"/>
                  </a:moveTo>
                  <a:lnTo>
                    <a:pt x="38078" y="3792"/>
                  </a:lnTo>
                  <a:lnTo>
                    <a:pt x="39939" y="9886"/>
                  </a:lnTo>
                  <a:lnTo>
                    <a:pt x="40439" y="37814"/>
                  </a:lnTo>
                  <a:lnTo>
                    <a:pt x="34874" y="64032"/>
                  </a:lnTo>
                  <a:lnTo>
                    <a:pt x="24316" y="96583"/>
                  </a:lnTo>
                  <a:lnTo>
                    <a:pt x="15809" y="130569"/>
                  </a:lnTo>
                  <a:lnTo>
                    <a:pt x="8262" y="160307"/>
                  </a:lnTo>
                  <a:lnTo>
                    <a:pt x="0" y="195705"/>
                  </a:lnTo>
                  <a:lnTo>
                    <a:pt x="316" y="199526"/>
                  </a:lnTo>
                  <a:lnTo>
                    <a:pt x="1320" y="202074"/>
                  </a:lnTo>
                  <a:lnTo>
                    <a:pt x="2783" y="203772"/>
                  </a:lnTo>
                  <a:lnTo>
                    <a:pt x="10759" y="203542"/>
                  </a:lnTo>
                  <a:lnTo>
                    <a:pt x="16219" y="202370"/>
                  </a:lnTo>
                  <a:lnTo>
                    <a:pt x="48572" y="1785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7" name="SMARTInkShape-4881"/>
            <p:cNvSpPr/>
            <p:nvPr/>
          </p:nvSpPr>
          <p:spPr bwMode="auto">
            <a:xfrm>
              <a:off x="8351044" y="5693570"/>
              <a:ext cx="92870" cy="28576"/>
            </a:xfrm>
            <a:custGeom>
              <a:avLst/>
              <a:gdLst/>
              <a:ahLst/>
              <a:cxnLst/>
              <a:rect l="0" t="0" r="0" b="0"/>
              <a:pathLst>
                <a:path w="92870" h="28576">
                  <a:moveTo>
                    <a:pt x="0" y="28575"/>
                  </a:moveTo>
                  <a:lnTo>
                    <a:pt x="13773" y="27780"/>
                  </a:lnTo>
                  <a:lnTo>
                    <a:pt x="46473" y="21298"/>
                  </a:lnTo>
                  <a:lnTo>
                    <a:pt x="73415" y="13790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8" name="SMARTInkShape-4882"/>
            <p:cNvSpPr/>
            <p:nvPr/>
          </p:nvSpPr>
          <p:spPr bwMode="auto">
            <a:xfrm>
              <a:off x="8352037" y="5614988"/>
              <a:ext cx="106164" cy="56070"/>
            </a:xfrm>
            <a:custGeom>
              <a:avLst/>
              <a:gdLst/>
              <a:ahLst/>
              <a:cxnLst/>
              <a:rect l="0" t="0" r="0" b="0"/>
              <a:pathLst>
                <a:path w="106164" h="56070">
                  <a:moveTo>
                    <a:pt x="6151" y="42862"/>
                  </a:moveTo>
                  <a:lnTo>
                    <a:pt x="0" y="49014"/>
                  </a:lnTo>
                  <a:lnTo>
                    <a:pt x="462" y="50138"/>
                  </a:lnTo>
                  <a:lnTo>
                    <a:pt x="3093" y="53504"/>
                  </a:lnTo>
                  <a:lnTo>
                    <a:pt x="6909" y="55529"/>
                  </a:lnTo>
                  <a:lnTo>
                    <a:pt x="9037" y="56069"/>
                  </a:lnTo>
                  <a:lnTo>
                    <a:pt x="28769" y="51233"/>
                  </a:lnTo>
                  <a:lnTo>
                    <a:pt x="57410" y="36538"/>
                  </a:lnTo>
                  <a:lnTo>
                    <a:pt x="89186" y="13179"/>
                  </a:lnTo>
                  <a:lnTo>
                    <a:pt x="106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29" name="SMARTInkShape-4883"/>
            <p:cNvSpPr/>
            <p:nvPr/>
          </p:nvSpPr>
          <p:spPr bwMode="auto">
            <a:xfrm>
              <a:off x="8065294" y="5657850"/>
              <a:ext cx="178595" cy="57151"/>
            </a:xfrm>
            <a:custGeom>
              <a:avLst/>
              <a:gdLst/>
              <a:ahLst/>
              <a:cxnLst/>
              <a:rect l="0" t="0" r="0" b="0"/>
              <a:pathLst>
                <a:path w="178595" h="57151">
                  <a:moveTo>
                    <a:pt x="0" y="57150"/>
                  </a:moveTo>
                  <a:lnTo>
                    <a:pt x="3793" y="57150"/>
                  </a:lnTo>
                  <a:lnTo>
                    <a:pt x="34320" y="47207"/>
                  </a:lnTo>
                  <a:lnTo>
                    <a:pt x="69720" y="33108"/>
                  </a:lnTo>
                  <a:lnTo>
                    <a:pt x="97828" y="24450"/>
                  </a:lnTo>
                  <a:lnTo>
                    <a:pt x="125470" y="16064"/>
                  </a:lnTo>
                  <a:lnTo>
                    <a:pt x="160103" y="2429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30" name="SMARTInkShape-4884"/>
            <p:cNvSpPr/>
            <p:nvPr/>
          </p:nvSpPr>
          <p:spPr bwMode="auto">
            <a:xfrm>
              <a:off x="8152499" y="5536435"/>
              <a:ext cx="97540" cy="269117"/>
            </a:xfrm>
            <a:custGeom>
              <a:avLst/>
              <a:gdLst/>
              <a:ahLst/>
              <a:cxnLst/>
              <a:rect l="0" t="0" r="0" b="0"/>
              <a:pathLst>
                <a:path w="97540" h="269117">
                  <a:moveTo>
                    <a:pt x="91389" y="35690"/>
                  </a:moveTo>
                  <a:lnTo>
                    <a:pt x="91389" y="18690"/>
                  </a:lnTo>
                  <a:lnTo>
                    <a:pt x="93505" y="14111"/>
                  </a:lnTo>
                  <a:lnTo>
                    <a:pt x="97539" y="8497"/>
                  </a:lnTo>
                  <a:lnTo>
                    <a:pt x="97077" y="7243"/>
                  </a:lnTo>
                  <a:lnTo>
                    <a:pt x="92294" y="1086"/>
                  </a:lnTo>
                  <a:lnTo>
                    <a:pt x="61620" y="0"/>
                  </a:lnTo>
                  <a:lnTo>
                    <a:pt x="41323" y="5679"/>
                  </a:lnTo>
                  <a:lnTo>
                    <a:pt x="28024" y="12329"/>
                  </a:lnTo>
                  <a:lnTo>
                    <a:pt x="10480" y="14146"/>
                  </a:lnTo>
                  <a:lnTo>
                    <a:pt x="8875" y="14977"/>
                  </a:lnTo>
                  <a:lnTo>
                    <a:pt x="7804" y="16325"/>
                  </a:lnTo>
                  <a:lnTo>
                    <a:pt x="6615" y="19941"/>
                  </a:lnTo>
                  <a:lnTo>
                    <a:pt x="65" y="51286"/>
                  </a:lnTo>
                  <a:lnTo>
                    <a:pt x="0" y="64846"/>
                  </a:lnTo>
                  <a:lnTo>
                    <a:pt x="6426" y="95072"/>
                  </a:lnTo>
                  <a:lnTo>
                    <a:pt x="13034" y="122076"/>
                  </a:lnTo>
                  <a:lnTo>
                    <a:pt x="22135" y="152303"/>
                  </a:lnTo>
                  <a:lnTo>
                    <a:pt x="34886" y="186394"/>
                  </a:lnTo>
                  <a:lnTo>
                    <a:pt x="46601" y="217397"/>
                  </a:lnTo>
                  <a:lnTo>
                    <a:pt x="53878" y="249206"/>
                  </a:lnTo>
                  <a:lnTo>
                    <a:pt x="55139" y="263613"/>
                  </a:lnTo>
                  <a:lnTo>
                    <a:pt x="53729" y="266220"/>
                  </a:lnTo>
                  <a:lnTo>
                    <a:pt x="51200" y="267958"/>
                  </a:lnTo>
                  <a:lnTo>
                    <a:pt x="47928" y="269116"/>
                  </a:lnTo>
                  <a:lnTo>
                    <a:pt x="44158" y="268301"/>
                  </a:lnTo>
                  <a:lnTo>
                    <a:pt x="27095" y="25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31" name="SMARTInkShape-4885"/>
            <p:cNvSpPr/>
            <p:nvPr/>
          </p:nvSpPr>
          <p:spPr bwMode="auto">
            <a:xfrm>
              <a:off x="8037067" y="5743575"/>
              <a:ext cx="28228" cy="42359"/>
            </a:xfrm>
            <a:custGeom>
              <a:avLst/>
              <a:gdLst/>
              <a:ahLst/>
              <a:cxnLst/>
              <a:rect l="0" t="0" r="0" b="0"/>
              <a:pathLst>
                <a:path w="28228" h="42359">
                  <a:moveTo>
                    <a:pt x="28227" y="0"/>
                  </a:moveTo>
                  <a:lnTo>
                    <a:pt x="24434" y="0"/>
                  </a:lnTo>
                  <a:lnTo>
                    <a:pt x="23317" y="794"/>
                  </a:lnTo>
                  <a:lnTo>
                    <a:pt x="22572" y="2117"/>
                  </a:lnTo>
                  <a:lnTo>
                    <a:pt x="22076" y="3792"/>
                  </a:lnTo>
                  <a:lnTo>
                    <a:pt x="17291" y="7771"/>
                  </a:lnTo>
                  <a:lnTo>
                    <a:pt x="11460" y="12185"/>
                  </a:lnTo>
                  <a:lnTo>
                    <a:pt x="3617" y="27641"/>
                  </a:lnTo>
                  <a:lnTo>
                    <a:pt x="0" y="41160"/>
                  </a:lnTo>
                  <a:lnTo>
                    <a:pt x="678" y="41728"/>
                  </a:lnTo>
                  <a:lnTo>
                    <a:pt x="3547" y="42358"/>
                  </a:lnTo>
                  <a:lnTo>
                    <a:pt x="4630" y="41732"/>
                  </a:lnTo>
                  <a:lnTo>
                    <a:pt x="5351" y="40522"/>
                  </a:lnTo>
                  <a:lnTo>
                    <a:pt x="7741" y="35471"/>
                  </a:lnTo>
                  <a:lnTo>
                    <a:pt x="16424" y="20035"/>
                  </a:lnTo>
                  <a:lnTo>
                    <a:pt x="2108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32" name="SMARTInkShape-4886"/>
            <p:cNvSpPr/>
            <p:nvPr/>
          </p:nvSpPr>
          <p:spPr bwMode="auto">
            <a:xfrm>
              <a:off x="8901113" y="5507830"/>
              <a:ext cx="21432" cy="178596"/>
            </a:xfrm>
            <a:custGeom>
              <a:avLst/>
              <a:gdLst/>
              <a:ahLst/>
              <a:cxnLst/>
              <a:rect l="0" t="0" r="0" b="0"/>
              <a:pathLst>
                <a:path w="21432" h="178596">
                  <a:moveTo>
                    <a:pt x="0" y="0"/>
                  </a:moveTo>
                  <a:lnTo>
                    <a:pt x="3792" y="0"/>
                  </a:lnTo>
                  <a:lnTo>
                    <a:pt x="4909" y="795"/>
                  </a:lnTo>
                  <a:lnTo>
                    <a:pt x="5654" y="2118"/>
                  </a:lnTo>
                  <a:lnTo>
                    <a:pt x="6150" y="3793"/>
                  </a:lnTo>
                  <a:lnTo>
                    <a:pt x="7275" y="4911"/>
                  </a:lnTo>
                  <a:lnTo>
                    <a:pt x="10641" y="6152"/>
                  </a:lnTo>
                  <a:lnTo>
                    <a:pt x="11856" y="7277"/>
                  </a:lnTo>
                  <a:lnTo>
                    <a:pt x="13206" y="10643"/>
                  </a:lnTo>
                  <a:lnTo>
                    <a:pt x="14259" y="34779"/>
                  </a:lnTo>
                  <a:lnTo>
                    <a:pt x="8134" y="68191"/>
                  </a:lnTo>
                  <a:lnTo>
                    <a:pt x="7273" y="100527"/>
                  </a:lnTo>
                  <a:lnTo>
                    <a:pt x="7995" y="113735"/>
                  </a:lnTo>
                  <a:lnTo>
                    <a:pt x="13630" y="149114"/>
                  </a:lnTo>
                  <a:lnTo>
                    <a:pt x="15023" y="172688"/>
                  </a:lnTo>
                  <a:lnTo>
                    <a:pt x="16365" y="174657"/>
                  </a:lnTo>
                  <a:lnTo>
                    <a:pt x="21431" y="1785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33" name="SMARTInkShape-4887"/>
            <p:cNvSpPr/>
            <p:nvPr/>
          </p:nvSpPr>
          <p:spPr bwMode="auto">
            <a:xfrm>
              <a:off x="8865394" y="5614988"/>
              <a:ext cx="78582" cy="21433"/>
            </a:xfrm>
            <a:custGeom>
              <a:avLst/>
              <a:gdLst/>
              <a:ahLst/>
              <a:cxnLst/>
              <a:rect l="0" t="0" r="0" b="0"/>
              <a:pathLst>
                <a:path w="78582" h="21433">
                  <a:moveTo>
                    <a:pt x="0" y="21432"/>
                  </a:moveTo>
                  <a:lnTo>
                    <a:pt x="33585" y="21432"/>
                  </a:lnTo>
                  <a:lnTo>
                    <a:pt x="40855" y="19314"/>
                  </a:lnTo>
                  <a:lnTo>
                    <a:pt x="47526" y="16521"/>
                  </a:lnTo>
                  <a:lnTo>
                    <a:pt x="59414" y="14155"/>
                  </a:lnTo>
                  <a:lnTo>
                    <a:pt x="68316" y="8780"/>
                  </a:lnTo>
                  <a:lnTo>
                    <a:pt x="785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39437" name="SMARTInkShape-Group1019"/>
          <p:cNvGrpSpPr/>
          <p:nvPr/>
        </p:nvGrpSpPr>
        <p:grpSpPr>
          <a:xfrm>
            <a:off x="7273800" y="4507706"/>
            <a:ext cx="1863057" cy="1669270"/>
            <a:chOff x="7273800" y="4507706"/>
            <a:chExt cx="1863057" cy="1669270"/>
          </a:xfrm>
        </p:grpSpPr>
        <p:sp>
          <p:nvSpPr>
            <p:cNvPr id="2539435" name="SMARTInkShape-4888"/>
            <p:cNvSpPr/>
            <p:nvPr/>
          </p:nvSpPr>
          <p:spPr bwMode="auto">
            <a:xfrm>
              <a:off x="7273800" y="4672422"/>
              <a:ext cx="1863057" cy="1504554"/>
            </a:xfrm>
            <a:custGeom>
              <a:avLst/>
              <a:gdLst/>
              <a:ahLst/>
              <a:cxnLst/>
              <a:rect l="0" t="0" r="0" b="0"/>
              <a:pathLst>
                <a:path w="1863057" h="1504554">
                  <a:moveTo>
                    <a:pt x="1720181" y="56741"/>
                  </a:moveTo>
                  <a:lnTo>
                    <a:pt x="1723974" y="56741"/>
                  </a:lnTo>
                  <a:lnTo>
                    <a:pt x="1725091" y="55947"/>
                  </a:lnTo>
                  <a:lnTo>
                    <a:pt x="1725836" y="54624"/>
                  </a:lnTo>
                  <a:lnTo>
                    <a:pt x="1726332" y="52948"/>
                  </a:lnTo>
                  <a:lnTo>
                    <a:pt x="1725869" y="51831"/>
                  </a:lnTo>
                  <a:lnTo>
                    <a:pt x="1724767" y="51086"/>
                  </a:lnTo>
                  <a:lnTo>
                    <a:pt x="1723238" y="50590"/>
                  </a:lnTo>
                  <a:lnTo>
                    <a:pt x="1722220" y="49465"/>
                  </a:lnTo>
                  <a:lnTo>
                    <a:pt x="1721087" y="46099"/>
                  </a:lnTo>
                  <a:lnTo>
                    <a:pt x="1719991" y="44883"/>
                  </a:lnTo>
                  <a:lnTo>
                    <a:pt x="1716657" y="43533"/>
                  </a:lnTo>
                  <a:lnTo>
                    <a:pt x="1708049" y="41873"/>
                  </a:lnTo>
                  <a:lnTo>
                    <a:pt x="1701065" y="37607"/>
                  </a:lnTo>
                  <a:lnTo>
                    <a:pt x="1696339" y="36331"/>
                  </a:lnTo>
                  <a:lnTo>
                    <a:pt x="1663231" y="35511"/>
                  </a:lnTo>
                  <a:lnTo>
                    <a:pt x="1638514" y="35399"/>
                  </a:lnTo>
                  <a:lnTo>
                    <a:pt x="1611654" y="33232"/>
                  </a:lnTo>
                  <a:lnTo>
                    <a:pt x="1582253" y="30417"/>
                  </a:lnTo>
                  <a:lnTo>
                    <a:pt x="1548020" y="29166"/>
                  </a:lnTo>
                  <a:lnTo>
                    <a:pt x="1530001" y="28833"/>
                  </a:lnTo>
                  <a:lnTo>
                    <a:pt x="1511638" y="28610"/>
                  </a:lnTo>
                  <a:lnTo>
                    <a:pt x="1493046" y="28462"/>
                  </a:lnTo>
                  <a:lnTo>
                    <a:pt x="1474302" y="27569"/>
                  </a:lnTo>
                  <a:lnTo>
                    <a:pt x="1455456" y="26181"/>
                  </a:lnTo>
                  <a:lnTo>
                    <a:pt x="1436541" y="24461"/>
                  </a:lnTo>
                  <a:lnTo>
                    <a:pt x="1418375" y="23315"/>
                  </a:lnTo>
                  <a:lnTo>
                    <a:pt x="1383375" y="22041"/>
                  </a:lnTo>
                  <a:lnTo>
                    <a:pt x="1349298" y="19358"/>
                  </a:lnTo>
                  <a:lnTo>
                    <a:pt x="1314044" y="15520"/>
                  </a:lnTo>
                  <a:lnTo>
                    <a:pt x="1294642" y="13385"/>
                  </a:lnTo>
                  <a:lnTo>
                    <a:pt x="1274563" y="11168"/>
                  </a:lnTo>
                  <a:lnTo>
                    <a:pt x="1254035" y="8896"/>
                  </a:lnTo>
                  <a:lnTo>
                    <a:pt x="1233204" y="6588"/>
                  </a:lnTo>
                  <a:lnTo>
                    <a:pt x="1212173" y="4256"/>
                  </a:lnTo>
                  <a:lnTo>
                    <a:pt x="1190216" y="2700"/>
                  </a:lnTo>
                  <a:lnTo>
                    <a:pt x="1167640" y="1664"/>
                  </a:lnTo>
                  <a:lnTo>
                    <a:pt x="1144651" y="973"/>
                  </a:lnTo>
                  <a:lnTo>
                    <a:pt x="1121388" y="512"/>
                  </a:lnTo>
                  <a:lnTo>
                    <a:pt x="1097942" y="205"/>
                  </a:lnTo>
                  <a:lnTo>
                    <a:pt x="1074374" y="0"/>
                  </a:lnTo>
                  <a:lnTo>
                    <a:pt x="1051518" y="657"/>
                  </a:lnTo>
                  <a:lnTo>
                    <a:pt x="1029137" y="1889"/>
                  </a:lnTo>
                  <a:lnTo>
                    <a:pt x="1007073" y="3504"/>
                  </a:lnTo>
                  <a:lnTo>
                    <a:pt x="983632" y="5375"/>
                  </a:lnTo>
                  <a:lnTo>
                    <a:pt x="959273" y="7415"/>
                  </a:lnTo>
                  <a:lnTo>
                    <a:pt x="934303" y="9570"/>
                  </a:lnTo>
                  <a:lnTo>
                    <a:pt x="908925" y="11799"/>
                  </a:lnTo>
                  <a:lnTo>
                    <a:pt x="883275" y="14080"/>
                  </a:lnTo>
                  <a:lnTo>
                    <a:pt x="857444" y="16394"/>
                  </a:lnTo>
                  <a:lnTo>
                    <a:pt x="832285" y="19524"/>
                  </a:lnTo>
                  <a:lnTo>
                    <a:pt x="807576" y="23198"/>
                  </a:lnTo>
                  <a:lnTo>
                    <a:pt x="783166" y="27235"/>
                  </a:lnTo>
                  <a:lnTo>
                    <a:pt x="758954" y="31514"/>
                  </a:lnTo>
                  <a:lnTo>
                    <a:pt x="734876" y="35954"/>
                  </a:lnTo>
                  <a:lnTo>
                    <a:pt x="710886" y="40502"/>
                  </a:lnTo>
                  <a:lnTo>
                    <a:pt x="687749" y="45121"/>
                  </a:lnTo>
                  <a:lnTo>
                    <a:pt x="665181" y="49788"/>
                  </a:lnTo>
                  <a:lnTo>
                    <a:pt x="642991" y="54486"/>
                  </a:lnTo>
                  <a:lnTo>
                    <a:pt x="621055" y="60000"/>
                  </a:lnTo>
                  <a:lnTo>
                    <a:pt x="599286" y="66057"/>
                  </a:lnTo>
                  <a:lnTo>
                    <a:pt x="577630" y="72477"/>
                  </a:lnTo>
                  <a:lnTo>
                    <a:pt x="556843" y="79138"/>
                  </a:lnTo>
                  <a:lnTo>
                    <a:pt x="536635" y="85959"/>
                  </a:lnTo>
                  <a:lnTo>
                    <a:pt x="516813" y="92888"/>
                  </a:lnTo>
                  <a:lnTo>
                    <a:pt x="497248" y="99889"/>
                  </a:lnTo>
                  <a:lnTo>
                    <a:pt x="477855" y="106937"/>
                  </a:lnTo>
                  <a:lnTo>
                    <a:pt x="458576" y="114018"/>
                  </a:lnTo>
                  <a:lnTo>
                    <a:pt x="440168" y="121912"/>
                  </a:lnTo>
                  <a:lnTo>
                    <a:pt x="404896" y="139152"/>
                  </a:lnTo>
                  <a:lnTo>
                    <a:pt x="370700" y="159514"/>
                  </a:lnTo>
                  <a:lnTo>
                    <a:pt x="336980" y="181793"/>
                  </a:lnTo>
                  <a:lnTo>
                    <a:pt x="303474" y="204923"/>
                  </a:lnTo>
                  <a:lnTo>
                    <a:pt x="272177" y="230550"/>
                  </a:lnTo>
                  <a:lnTo>
                    <a:pt x="243186" y="257813"/>
                  </a:lnTo>
                  <a:lnTo>
                    <a:pt x="217072" y="285807"/>
                  </a:lnTo>
                  <a:lnTo>
                    <a:pt x="190120" y="316239"/>
                  </a:lnTo>
                  <a:lnTo>
                    <a:pt x="163061" y="348286"/>
                  </a:lnTo>
                  <a:lnTo>
                    <a:pt x="137805" y="381050"/>
                  </a:lnTo>
                  <a:lnTo>
                    <a:pt x="115468" y="414132"/>
                  </a:lnTo>
                  <a:lnTo>
                    <a:pt x="94956" y="446562"/>
                  </a:lnTo>
                  <a:lnTo>
                    <a:pt x="75257" y="476851"/>
                  </a:lnTo>
                  <a:lnTo>
                    <a:pt x="58035" y="508304"/>
                  </a:lnTo>
                  <a:lnTo>
                    <a:pt x="43237" y="540010"/>
                  </a:lnTo>
                  <a:lnTo>
                    <a:pt x="31369" y="569977"/>
                  </a:lnTo>
                  <a:lnTo>
                    <a:pt x="22919" y="601287"/>
                  </a:lnTo>
                  <a:lnTo>
                    <a:pt x="16517" y="634518"/>
                  </a:lnTo>
                  <a:lnTo>
                    <a:pt x="13699" y="652268"/>
                  </a:lnTo>
                  <a:lnTo>
                    <a:pt x="11027" y="670453"/>
                  </a:lnTo>
                  <a:lnTo>
                    <a:pt x="8451" y="688926"/>
                  </a:lnTo>
                  <a:lnTo>
                    <a:pt x="5940" y="707591"/>
                  </a:lnTo>
                  <a:lnTo>
                    <a:pt x="3473" y="726385"/>
                  </a:lnTo>
                  <a:lnTo>
                    <a:pt x="1827" y="746851"/>
                  </a:lnTo>
                  <a:lnTo>
                    <a:pt x="731" y="768433"/>
                  </a:lnTo>
                  <a:lnTo>
                    <a:pt x="0" y="790758"/>
                  </a:lnTo>
                  <a:lnTo>
                    <a:pt x="306" y="813580"/>
                  </a:lnTo>
                  <a:lnTo>
                    <a:pt x="1304" y="836731"/>
                  </a:lnTo>
                  <a:lnTo>
                    <a:pt x="2763" y="860103"/>
                  </a:lnTo>
                  <a:lnTo>
                    <a:pt x="4529" y="883622"/>
                  </a:lnTo>
                  <a:lnTo>
                    <a:pt x="6501" y="907239"/>
                  </a:lnTo>
                  <a:lnTo>
                    <a:pt x="8609" y="930920"/>
                  </a:lnTo>
                  <a:lnTo>
                    <a:pt x="11602" y="953852"/>
                  </a:lnTo>
                  <a:lnTo>
                    <a:pt x="15185" y="976284"/>
                  </a:lnTo>
                  <a:lnTo>
                    <a:pt x="19161" y="998382"/>
                  </a:lnTo>
                  <a:lnTo>
                    <a:pt x="24193" y="1021051"/>
                  </a:lnTo>
                  <a:lnTo>
                    <a:pt x="29929" y="1044102"/>
                  </a:lnTo>
                  <a:lnTo>
                    <a:pt x="36134" y="1067407"/>
                  </a:lnTo>
                  <a:lnTo>
                    <a:pt x="43445" y="1089293"/>
                  </a:lnTo>
                  <a:lnTo>
                    <a:pt x="51495" y="1110234"/>
                  </a:lnTo>
                  <a:lnTo>
                    <a:pt x="60036" y="1130544"/>
                  </a:lnTo>
                  <a:lnTo>
                    <a:pt x="70493" y="1149640"/>
                  </a:lnTo>
                  <a:lnTo>
                    <a:pt x="82226" y="1167928"/>
                  </a:lnTo>
                  <a:lnTo>
                    <a:pt x="107170" y="1201476"/>
                  </a:lnTo>
                  <a:lnTo>
                    <a:pt x="131485" y="1229616"/>
                  </a:lnTo>
                  <a:lnTo>
                    <a:pt x="159755" y="1255352"/>
                  </a:lnTo>
                  <a:lnTo>
                    <a:pt x="190046" y="1279225"/>
                  </a:lnTo>
                  <a:lnTo>
                    <a:pt x="219383" y="1300419"/>
                  </a:lnTo>
                  <a:lnTo>
                    <a:pt x="250414" y="1318305"/>
                  </a:lnTo>
                  <a:lnTo>
                    <a:pt x="282726" y="1334987"/>
                  </a:lnTo>
                  <a:lnTo>
                    <a:pt x="315608" y="1352983"/>
                  </a:lnTo>
                  <a:lnTo>
                    <a:pt x="350860" y="1369448"/>
                  </a:lnTo>
                  <a:lnTo>
                    <a:pt x="369151" y="1377173"/>
                  </a:lnTo>
                  <a:lnTo>
                    <a:pt x="404289" y="1394222"/>
                  </a:lnTo>
                  <a:lnTo>
                    <a:pt x="439221" y="1412383"/>
                  </a:lnTo>
                  <a:lnTo>
                    <a:pt x="457427" y="1421670"/>
                  </a:lnTo>
                  <a:lnTo>
                    <a:pt x="475915" y="1431038"/>
                  </a:lnTo>
                  <a:lnTo>
                    <a:pt x="496176" y="1440457"/>
                  </a:lnTo>
                  <a:lnTo>
                    <a:pt x="517621" y="1449912"/>
                  </a:lnTo>
                  <a:lnTo>
                    <a:pt x="539856" y="1459391"/>
                  </a:lnTo>
                  <a:lnTo>
                    <a:pt x="561822" y="1468090"/>
                  </a:lnTo>
                  <a:lnTo>
                    <a:pt x="583611" y="1476272"/>
                  </a:lnTo>
                  <a:lnTo>
                    <a:pt x="605280" y="1484107"/>
                  </a:lnTo>
                  <a:lnTo>
                    <a:pt x="627664" y="1490124"/>
                  </a:lnTo>
                  <a:lnTo>
                    <a:pt x="650524" y="1494930"/>
                  </a:lnTo>
                  <a:lnTo>
                    <a:pt x="673702" y="1498927"/>
                  </a:lnTo>
                  <a:lnTo>
                    <a:pt x="697884" y="1501592"/>
                  </a:lnTo>
                  <a:lnTo>
                    <a:pt x="722737" y="1503368"/>
                  </a:lnTo>
                  <a:lnTo>
                    <a:pt x="748037" y="1504553"/>
                  </a:lnTo>
                  <a:lnTo>
                    <a:pt x="773636" y="1504549"/>
                  </a:lnTo>
                  <a:lnTo>
                    <a:pt x="799432" y="1503752"/>
                  </a:lnTo>
                  <a:lnTo>
                    <a:pt x="825361" y="1502427"/>
                  </a:lnTo>
                  <a:lnTo>
                    <a:pt x="852172" y="1500751"/>
                  </a:lnTo>
                  <a:lnTo>
                    <a:pt x="879571" y="1498839"/>
                  </a:lnTo>
                  <a:lnTo>
                    <a:pt x="907362" y="1496770"/>
                  </a:lnTo>
                  <a:lnTo>
                    <a:pt x="935414" y="1493010"/>
                  </a:lnTo>
                  <a:lnTo>
                    <a:pt x="963641" y="1488122"/>
                  </a:lnTo>
                  <a:lnTo>
                    <a:pt x="991983" y="1482483"/>
                  </a:lnTo>
                  <a:lnTo>
                    <a:pt x="1019609" y="1477134"/>
                  </a:lnTo>
                  <a:lnTo>
                    <a:pt x="1046759" y="1471983"/>
                  </a:lnTo>
                  <a:lnTo>
                    <a:pt x="1073590" y="1466960"/>
                  </a:lnTo>
                  <a:lnTo>
                    <a:pt x="1101001" y="1461231"/>
                  </a:lnTo>
                  <a:lnTo>
                    <a:pt x="1128801" y="1455030"/>
                  </a:lnTo>
                  <a:lnTo>
                    <a:pt x="1156859" y="1448515"/>
                  </a:lnTo>
                  <a:lnTo>
                    <a:pt x="1183502" y="1441790"/>
                  </a:lnTo>
                  <a:lnTo>
                    <a:pt x="1209202" y="1434925"/>
                  </a:lnTo>
                  <a:lnTo>
                    <a:pt x="1234272" y="1427968"/>
                  </a:lnTo>
                  <a:lnTo>
                    <a:pt x="1259717" y="1421742"/>
                  </a:lnTo>
                  <a:lnTo>
                    <a:pt x="1285411" y="1416004"/>
                  </a:lnTo>
                  <a:lnTo>
                    <a:pt x="1311272" y="1410591"/>
                  </a:lnTo>
                  <a:lnTo>
                    <a:pt x="1333275" y="1406189"/>
                  </a:lnTo>
                  <a:lnTo>
                    <a:pt x="1352706" y="1402460"/>
                  </a:lnTo>
                  <a:lnTo>
                    <a:pt x="1385409" y="1395407"/>
                  </a:lnTo>
                  <a:lnTo>
                    <a:pt x="1410527" y="1386979"/>
                  </a:lnTo>
                  <a:lnTo>
                    <a:pt x="1434390" y="1380061"/>
                  </a:lnTo>
                  <a:lnTo>
                    <a:pt x="1468021" y="1369585"/>
                  </a:lnTo>
                  <a:lnTo>
                    <a:pt x="1490636" y="1360158"/>
                  </a:lnTo>
                  <a:lnTo>
                    <a:pt x="1519206" y="1348031"/>
                  </a:lnTo>
                  <a:lnTo>
                    <a:pt x="1550426" y="1332587"/>
                  </a:lnTo>
                  <a:lnTo>
                    <a:pt x="1582821" y="1314346"/>
                  </a:lnTo>
                  <a:lnTo>
                    <a:pt x="1615741" y="1293008"/>
                  </a:lnTo>
                  <a:lnTo>
                    <a:pt x="1651010" y="1270297"/>
                  </a:lnTo>
                  <a:lnTo>
                    <a:pt x="1669304" y="1258685"/>
                  </a:lnTo>
                  <a:lnTo>
                    <a:pt x="1687851" y="1246180"/>
                  </a:lnTo>
                  <a:lnTo>
                    <a:pt x="1706565" y="1233081"/>
                  </a:lnTo>
                  <a:lnTo>
                    <a:pt x="1725392" y="1219587"/>
                  </a:lnTo>
                  <a:lnTo>
                    <a:pt x="1743498" y="1205034"/>
                  </a:lnTo>
                  <a:lnTo>
                    <a:pt x="1778434" y="1174047"/>
                  </a:lnTo>
                  <a:lnTo>
                    <a:pt x="1804015" y="1148105"/>
                  </a:lnTo>
                  <a:lnTo>
                    <a:pt x="1833921" y="1113533"/>
                  </a:lnTo>
                  <a:lnTo>
                    <a:pt x="1850107" y="1089195"/>
                  </a:lnTo>
                  <a:lnTo>
                    <a:pt x="1857301" y="1062502"/>
                  </a:lnTo>
                  <a:lnTo>
                    <a:pt x="1860498" y="1032648"/>
                  </a:lnTo>
                  <a:lnTo>
                    <a:pt x="1863056" y="9854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39436" name="SMARTInkShape-4889"/>
            <p:cNvSpPr/>
            <p:nvPr/>
          </p:nvSpPr>
          <p:spPr bwMode="auto">
            <a:xfrm>
              <a:off x="8865394" y="4507706"/>
              <a:ext cx="271179" cy="1300165"/>
            </a:xfrm>
            <a:custGeom>
              <a:avLst/>
              <a:gdLst/>
              <a:ahLst/>
              <a:cxnLst/>
              <a:rect l="0" t="0" r="0" b="0"/>
              <a:pathLst>
                <a:path w="271179" h="1300165">
                  <a:moveTo>
                    <a:pt x="135731" y="0"/>
                  </a:moveTo>
                  <a:lnTo>
                    <a:pt x="165804" y="17888"/>
                  </a:lnTo>
                  <a:lnTo>
                    <a:pt x="186181" y="33699"/>
                  </a:lnTo>
                  <a:lnTo>
                    <a:pt x="207300" y="63255"/>
                  </a:lnTo>
                  <a:lnTo>
                    <a:pt x="221514" y="88438"/>
                  </a:lnTo>
                  <a:lnTo>
                    <a:pt x="235769" y="117623"/>
                  </a:lnTo>
                  <a:lnTo>
                    <a:pt x="249248" y="151496"/>
                  </a:lnTo>
                  <a:lnTo>
                    <a:pt x="255066" y="171641"/>
                  </a:lnTo>
                  <a:lnTo>
                    <a:pt x="260531" y="193009"/>
                  </a:lnTo>
                  <a:lnTo>
                    <a:pt x="264175" y="216779"/>
                  </a:lnTo>
                  <a:lnTo>
                    <a:pt x="266604" y="242151"/>
                  </a:lnTo>
                  <a:lnTo>
                    <a:pt x="268223" y="268590"/>
                  </a:lnTo>
                  <a:lnTo>
                    <a:pt x="269303" y="297329"/>
                  </a:lnTo>
                  <a:lnTo>
                    <a:pt x="270023" y="327600"/>
                  </a:lnTo>
                  <a:lnTo>
                    <a:pt x="270503" y="358894"/>
                  </a:lnTo>
                  <a:lnTo>
                    <a:pt x="270823" y="391663"/>
                  </a:lnTo>
                  <a:lnTo>
                    <a:pt x="271036" y="425415"/>
                  </a:lnTo>
                  <a:lnTo>
                    <a:pt x="271178" y="459823"/>
                  </a:lnTo>
                  <a:lnTo>
                    <a:pt x="269685" y="514511"/>
                  </a:lnTo>
                  <a:lnTo>
                    <a:pt x="267103" y="582720"/>
                  </a:lnTo>
                  <a:lnTo>
                    <a:pt x="263794" y="659943"/>
                  </a:lnTo>
                  <a:lnTo>
                    <a:pt x="249681" y="739998"/>
                  </a:lnTo>
                  <a:lnTo>
                    <a:pt x="228366" y="821945"/>
                  </a:lnTo>
                  <a:lnTo>
                    <a:pt x="202250" y="905151"/>
                  </a:lnTo>
                  <a:lnTo>
                    <a:pt x="168171" y="986021"/>
                  </a:lnTo>
                  <a:lnTo>
                    <a:pt x="0" y="13001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004" name="SMARTInkShape-Group1225"/>
          <p:cNvGrpSpPr/>
          <p:nvPr/>
        </p:nvGrpSpPr>
        <p:grpSpPr>
          <a:xfrm>
            <a:off x="800100" y="448715"/>
            <a:ext cx="2755758" cy="557536"/>
            <a:chOff x="800100" y="448715"/>
            <a:chExt cx="2755758" cy="557536"/>
          </a:xfrm>
        </p:grpSpPr>
        <p:sp>
          <p:nvSpPr>
            <p:cNvPr id="990" name="SMARTInkShape-6440"/>
            <p:cNvSpPr/>
            <p:nvPr/>
          </p:nvSpPr>
          <p:spPr bwMode="auto">
            <a:xfrm>
              <a:off x="800100" y="564356"/>
              <a:ext cx="14289" cy="283981"/>
            </a:xfrm>
            <a:custGeom>
              <a:avLst/>
              <a:gdLst/>
              <a:ahLst/>
              <a:cxnLst/>
              <a:rect l="0" t="0" r="0" b="0"/>
              <a:pathLst>
                <a:path w="14289" h="283981">
                  <a:moveTo>
                    <a:pt x="0" y="0"/>
                  </a:moveTo>
                  <a:lnTo>
                    <a:pt x="794" y="29295"/>
                  </a:lnTo>
                  <a:lnTo>
                    <a:pt x="4909" y="57275"/>
                  </a:lnTo>
                  <a:lnTo>
                    <a:pt x="6151" y="81812"/>
                  </a:lnTo>
                  <a:lnTo>
                    <a:pt x="6702" y="106476"/>
                  </a:lnTo>
                  <a:lnTo>
                    <a:pt x="6948" y="131460"/>
                  </a:lnTo>
                  <a:lnTo>
                    <a:pt x="7057" y="158439"/>
                  </a:lnTo>
                  <a:lnTo>
                    <a:pt x="7105" y="184188"/>
                  </a:lnTo>
                  <a:lnTo>
                    <a:pt x="7132" y="216764"/>
                  </a:lnTo>
                  <a:lnTo>
                    <a:pt x="7140" y="243614"/>
                  </a:lnTo>
                  <a:lnTo>
                    <a:pt x="7143" y="276789"/>
                  </a:lnTo>
                  <a:lnTo>
                    <a:pt x="7144" y="283980"/>
                  </a:lnTo>
                  <a:lnTo>
                    <a:pt x="14288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1" name="SMARTInkShape-6441"/>
            <p:cNvSpPr/>
            <p:nvPr/>
          </p:nvSpPr>
          <p:spPr bwMode="auto">
            <a:xfrm>
              <a:off x="858571" y="685800"/>
              <a:ext cx="75445" cy="134766"/>
            </a:xfrm>
            <a:custGeom>
              <a:avLst/>
              <a:gdLst/>
              <a:ahLst/>
              <a:cxnLst/>
              <a:rect l="0" t="0" r="0" b="0"/>
              <a:pathLst>
                <a:path w="75445" h="134766">
                  <a:moveTo>
                    <a:pt x="27254" y="0"/>
                  </a:moveTo>
                  <a:lnTo>
                    <a:pt x="15863" y="25164"/>
                  </a:lnTo>
                  <a:lnTo>
                    <a:pt x="11422" y="52860"/>
                  </a:lnTo>
                  <a:lnTo>
                    <a:pt x="3136" y="84878"/>
                  </a:lnTo>
                  <a:lnTo>
                    <a:pt x="0" y="106905"/>
                  </a:lnTo>
                  <a:lnTo>
                    <a:pt x="2863" y="124721"/>
                  </a:lnTo>
                  <a:lnTo>
                    <a:pt x="5437" y="128391"/>
                  </a:lnTo>
                  <a:lnTo>
                    <a:pt x="8740" y="130838"/>
                  </a:lnTo>
                  <a:lnTo>
                    <a:pt x="16645" y="133556"/>
                  </a:lnTo>
                  <a:lnTo>
                    <a:pt x="25449" y="134765"/>
                  </a:lnTo>
                  <a:lnTo>
                    <a:pt x="39331" y="131653"/>
                  </a:lnTo>
                  <a:lnTo>
                    <a:pt x="53498" y="121911"/>
                  </a:lnTo>
                  <a:lnTo>
                    <a:pt x="63958" y="105178"/>
                  </a:lnTo>
                  <a:lnTo>
                    <a:pt x="73809" y="78190"/>
                  </a:lnTo>
                  <a:lnTo>
                    <a:pt x="75444" y="57828"/>
                  </a:lnTo>
                  <a:lnTo>
                    <a:pt x="73014" y="46603"/>
                  </a:lnTo>
                  <a:lnTo>
                    <a:pt x="67171" y="38440"/>
                  </a:lnTo>
                  <a:lnTo>
                    <a:pt x="63390" y="35151"/>
                  </a:lnTo>
                  <a:lnTo>
                    <a:pt x="59282" y="33753"/>
                  </a:lnTo>
                  <a:lnTo>
                    <a:pt x="50485" y="34316"/>
                  </a:lnTo>
                  <a:lnTo>
                    <a:pt x="32814" y="42888"/>
                  </a:lnTo>
                  <a:lnTo>
                    <a:pt x="16290" y="55482"/>
                  </a:lnTo>
                  <a:lnTo>
                    <a:pt x="5132" y="73060"/>
                  </a:lnTo>
                  <a:lnTo>
                    <a:pt x="591" y="89557"/>
                  </a:lnTo>
                  <a:lnTo>
                    <a:pt x="1541" y="93836"/>
                  </a:lnTo>
                  <a:lnTo>
                    <a:pt x="6830" y="100707"/>
                  </a:lnTo>
                  <a:lnTo>
                    <a:pt x="16589" y="104290"/>
                  </a:lnTo>
                  <a:lnTo>
                    <a:pt x="3439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2" name="SMARTInkShape-6442"/>
            <p:cNvSpPr/>
            <p:nvPr/>
          </p:nvSpPr>
          <p:spPr bwMode="auto">
            <a:xfrm>
              <a:off x="1007723" y="707231"/>
              <a:ext cx="85272" cy="112378"/>
            </a:xfrm>
            <a:custGeom>
              <a:avLst/>
              <a:gdLst/>
              <a:ahLst/>
              <a:cxnLst/>
              <a:rect l="0" t="0" r="0" b="0"/>
              <a:pathLst>
                <a:path w="85272" h="112378">
                  <a:moveTo>
                    <a:pt x="70983" y="0"/>
                  </a:moveTo>
                  <a:lnTo>
                    <a:pt x="59577" y="4910"/>
                  </a:lnTo>
                  <a:lnTo>
                    <a:pt x="28011" y="12668"/>
                  </a:lnTo>
                  <a:lnTo>
                    <a:pt x="1079" y="14260"/>
                  </a:lnTo>
                  <a:lnTo>
                    <a:pt x="568" y="15063"/>
                  </a:lnTo>
                  <a:lnTo>
                    <a:pt x="0" y="18072"/>
                  </a:lnTo>
                  <a:lnTo>
                    <a:pt x="6054" y="50514"/>
                  </a:lnTo>
                  <a:lnTo>
                    <a:pt x="7427" y="85708"/>
                  </a:lnTo>
                  <a:lnTo>
                    <a:pt x="10457" y="96565"/>
                  </a:lnTo>
                  <a:lnTo>
                    <a:pt x="16566" y="104566"/>
                  </a:lnTo>
                  <a:lnTo>
                    <a:pt x="23779" y="109974"/>
                  </a:lnTo>
                  <a:lnTo>
                    <a:pt x="29631" y="112377"/>
                  </a:lnTo>
                  <a:lnTo>
                    <a:pt x="36994" y="111329"/>
                  </a:lnTo>
                  <a:lnTo>
                    <a:pt x="44764" y="108217"/>
                  </a:lnTo>
                  <a:lnTo>
                    <a:pt x="50864" y="104188"/>
                  </a:lnTo>
                  <a:lnTo>
                    <a:pt x="58760" y="93665"/>
                  </a:lnTo>
                  <a:lnTo>
                    <a:pt x="67746" y="70184"/>
                  </a:lnTo>
                  <a:lnTo>
                    <a:pt x="69230" y="50429"/>
                  </a:lnTo>
                  <a:lnTo>
                    <a:pt x="66765" y="39346"/>
                  </a:lnTo>
                  <a:lnTo>
                    <a:pt x="60906" y="31246"/>
                  </a:lnTo>
                  <a:lnTo>
                    <a:pt x="57121" y="27974"/>
                  </a:lnTo>
                  <a:lnTo>
                    <a:pt x="48683" y="24339"/>
                  </a:lnTo>
                  <a:lnTo>
                    <a:pt x="44210" y="23370"/>
                  </a:lnTo>
                  <a:lnTo>
                    <a:pt x="35007" y="24410"/>
                  </a:lnTo>
                  <a:lnTo>
                    <a:pt x="12371" y="31545"/>
                  </a:lnTo>
                  <a:lnTo>
                    <a:pt x="8096" y="34524"/>
                  </a:lnTo>
                  <a:lnTo>
                    <a:pt x="5246" y="38097"/>
                  </a:lnTo>
                  <a:lnTo>
                    <a:pt x="2079" y="46301"/>
                  </a:lnTo>
                  <a:lnTo>
                    <a:pt x="672" y="55239"/>
                  </a:lnTo>
                  <a:lnTo>
                    <a:pt x="4279" y="64503"/>
                  </a:lnTo>
                  <a:lnTo>
                    <a:pt x="7464" y="69196"/>
                  </a:lnTo>
                  <a:lnTo>
                    <a:pt x="11175" y="72324"/>
                  </a:lnTo>
                  <a:lnTo>
                    <a:pt x="19531" y="75801"/>
                  </a:lnTo>
                  <a:lnTo>
                    <a:pt x="40745" y="73965"/>
                  </a:lnTo>
                  <a:lnTo>
                    <a:pt x="73183" y="62118"/>
                  </a:lnTo>
                  <a:lnTo>
                    <a:pt x="85271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3" name="SMARTInkShape-6443"/>
            <p:cNvSpPr/>
            <p:nvPr/>
          </p:nvSpPr>
          <p:spPr bwMode="auto">
            <a:xfrm>
              <a:off x="1107481" y="689368"/>
              <a:ext cx="106000" cy="316883"/>
            </a:xfrm>
            <a:custGeom>
              <a:avLst/>
              <a:gdLst/>
              <a:ahLst/>
              <a:cxnLst/>
              <a:rect l="0" t="0" r="0" b="0"/>
              <a:pathLst>
                <a:path w="106000" h="316883">
                  <a:moveTo>
                    <a:pt x="42663" y="53582"/>
                  </a:moveTo>
                  <a:lnTo>
                    <a:pt x="38870" y="57374"/>
                  </a:lnTo>
                  <a:lnTo>
                    <a:pt x="33844" y="85714"/>
                  </a:lnTo>
                  <a:lnTo>
                    <a:pt x="27879" y="113903"/>
                  </a:lnTo>
                  <a:lnTo>
                    <a:pt x="23201" y="149507"/>
                  </a:lnTo>
                  <a:lnTo>
                    <a:pt x="22107" y="175590"/>
                  </a:lnTo>
                  <a:lnTo>
                    <a:pt x="21621" y="200412"/>
                  </a:lnTo>
                  <a:lnTo>
                    <a:pt x="21347" y="232907"/>
                  </a:lnTo>
                  <a:lnTo>
                    <a:pt x="21266" y="262643"/>
                  </a:lnTo>
                  <a:lnTo>
                    <a:pt x="21238" y="295432"/>
                  </a:lnTo>
                  <a:lnTo>
                    <a:pt x="21232" y="316882"/>
                  </a:lnTo>
                  <a:lnTo>
                    <a:pt x="7496" y="290340"/>
                  </a:lnTo>
                  <a:lnTo>
                    <a:pt x="3221" y="267023"/>
                  </a:lnTo>
                  <a:lnTo>
                    <a:pt x="1320" y="238138"/>
                  </a:lnTo>
                  <a:lnTo>
                    <a:pt x="476" y="206780"/>
                  </a:lnTo>
                  <a:lnTo>
                    <a:pt x="101" y="172205"/>
                  </a:lnTo>
                  <a:lnTo>
                    <a:pt x="0" y="154095"/>
                  </a:lnTo>
                  <a:lnTo>
                    <a:pt x="2006" y="119157"/>
                  </a:lnTo>
                  <a:lnTo>
                    <a:pt x="7131" y="86695"/>
                  </a:lnTo>
                  <a:lnTo>
                    <a:pt x="17346" y="59038"/>
                  </a:lnTo>
                  <a:lnTo>
                    <a:pt x="36484" y="28740"/>
                  </a:lnTo>
                  <a:lnTo>
                    <a:pt x="57236" y="8474"/>
                  </a:lnTo>
                  <a:lnTo>
                    <a:pt x="71365" y="1784"/>
                  </a:lnTo>
                  <a:lnTo>
                    <a:pt x="78466" y="0"/>
                  </a:lnTo>
                  <a:lnTo>
                    <a:pt x="84788" y="398"/>
                  </a:lnTo>
                  <a:lnTo>
                    <a:pt x="96045" y="5074"/>
                  </a:lnTo>
                  <a:lnTo>
                    <a:pt x="99682" y="8543"/>
                  </a:lnTo>
                  <a:lnTo>
                    <a:pt x="103724" y="16631"/>
                  </a:lnTo>
                  <a:lnTo>
                    <a:pt x="105999" y="33902"/>
                  </a:lnTo>
                  <a:lnTo>
                    <a:pt x="99088" y="57893"/>
                  </a:lnTo>
                  <a:lnTo>
                    <a:pt x="82530" y="88741"/>
                  </a:lnTo>
                  <a:lnTo>
                    <a:pt x="67881" y="108979"/>
                  </a:lnTo>
                  <a:lnTo>
                    <a:pt x="50399" y="119914"/>
                  </a:lnTo>
                  <a:lnTo>
                    <a:pt x="42662" y="122750"/>
                  </a:lnTo>
                  <a:lnTo>
                    <a:pt x="40281" y="121125"/>
                  </a:lnTo>
                  <a:lnTo>
                    <a:pt x="35519" y="103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4" name="SMARTInkShape-6444"/>
            <p:cNvSpPr/>
            <p:nvPr/>
          </p:nvSpPr>
          <p:spPr bwMode="auto">
            <a:xfrm>
              <a:off x="1228725" y="742950"/>
              <a:ext cx="114301" cy="21138"/>
            </a:xfrm>
            <a:custGeom>
              <a:avLst/>
              <a:gdLst/>
              <a:ahLst/>
              <a:cxnLst/>
              <a:rect l="0" t="0" r="0" b="0"/>
              <a:pathLst>
                <a:path w="114301" h="21138">
                  <a:moveTo>
                    <a:pt x="0" y="14288"/>
                  </a:moveTo>
                  <a:lnTo>
                    <a:pt x="3792" y="18080"/>
                  </a:lnTo>
                  <a:lnTo>
                    <a:pt x="9888" y="19942"/>
                  </a:lnTo>
                  <a:lnTo>
                    <a:pt x="26736" y="21137"/>
                  </a:lnTo>
                  <a:lnTo>
                    <a:pt x="57849" y="15738"/>
                  </a:lnTo>
                  <a:lnTo>
                    <a:pt x="85863" y="10782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5" name="SMARTInkShape-6445"/>
            <p:cNvSpPr/>
            <p:nvPr/>
          </p:nvSpPr>
          <p:spPr bwMode="auto">
            <a:xfrm>
              <a:off x="1390355" y="694231"/>
              <a:ext cx="86577" cy="132630"/>
            </a:xfrm>
            <a:custGeom>
              <a:avLst/>
              <a:gdLst/>
              <a:ahLst/>
              <a:cxnLst/>
              <a:rect l="0" t="0" r="0" b="0"/>
              <a:pathLst>
                <a:path w="86577" h="132630">
                  <a:moveTo>
                    <a:pt x="45539" y="13000"/>
                  </a:moveTo>
                  <a:lnTo>
                    <a:pt x="41746" y="13000"/>
                  </a:lnTo>
                  <a:lnTo>
                    <a:pt x="40629" y="12207"/>
                  </a:lnTo>
                  <a:lnTo>
                    <a:pt x="39885" y="10884"/>
                  </a:lnTo>
                  <a:lnTo>
                    <a:pt x="39388" y="9208"/>
                  </a:lnTo>
                  <a:lnTo>
                    <a:pt x="34897" y="3057"/>
                  </a:lnTo>
                  <a:lnTo>
                    <a:pt x="30755" y="644"/>
                  </a:lnTo>
                  <a:lnTo>
                    <a:pt x="28539" y="0"/>
                  </a:lnTo>
                  <a:lnTo>
                    <a:pt x="26268" y="365"/>
                  </a:lnTo>
                  <a:lnTo>
                    <a:pt x="21628" y="2887"/>
                  </a:lnTo>
                  <a:lnTo>
                    <a:pt x="20073" y="4670"/>
                  </a:lnTo>
                  <a:lnTo>
                    <a:pt x="11492" y="20214"/>
                  </a:lnTo>
                  <a:lnTo>
                    <a:pt x="10934" y="22572"/>
                  </a:lnTo>
                  <a:lnTo>
                    <a:pt x="11357" y="24938"/>
                  </a:lnTo>
                  <a:lnTo>
                    <a:pt x="15743" y="32059"/>
                  </a:lnTo>
                  <a:lnTo>
                    <a:pt x="22864" y="39197"/>
                  </a:lnTo>
                  <a:lnTo>
                    <a:pt x="30434" y="43958"/>
                  </a:lnTo>
                  <a:lnTo>
                    <a:pt x="52888" y="52325"/>
                  </a:lnTo>
                  <a:lnTo>
                    <a:pt x="82240" y="72324"/>
                  </a:lnTo>
                  <a:lnTo>
                    <a:pt x="85663" y="79319"/>
                  </a:lnTo>
                  <a:lnTo>
                    <a:pt x="86576" y="83406"/>
                  </a:lnTo>
                  <a:lnTo>
                    <a:pt x="85473" y="92181"/>
                  </a:lnTo>
                  <a:lnTo>
                    <a:pt x="81544" y="101373"/>
                  </a:lnTo>
                  <a:lnTo>
                    <a:pt x="74506" y="110750"/>
                  </a:lnTo>
                  <a:lnTo>
                    <a:pt x="57826" y="121162"/>
                  </a:lnTo>
                  <a:lnTo>
                    <a:pt x="25961" y="132146"/>
                  </a:lnTo>
                  <a:lnTo>
                    <a:pt x="16200" y="132629"/>
                  </a:lnTo>
                  <a:lnTo>
                    <a:pt x="9216" y="130198"/>
                  </a:lnTo>
                  <a:lnTo>
                    <a:pt x="3466" y="124355"/>
                  </a:lnTo>
                  <a:lnTo>
                    <a:pt x="822" y="120574"/>
                  </a:lnTo>
                  <a:lnTo>
                    <a:pt x="0" y="110023"/>
                  </a:lnTo>
                  <a:lnTo>
                    <a:pt x="9820" y="70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6" name="SMARTInkShape-6446"/>
            <p:cNvSpPr/>
            <p:nvPr/>
          </p:nvSpPr>
          <p:spPr bwMode="auto">
            <a:xfrm>
              <a:off x="1543983" y="585788"/>
              <a:ext cx="59318" cy="236774"/>
            </a:xfrm>
            <a:custGeom>
              <a:avLst/>
              <a:gdLst/>
              <a:ahLst/>
              <a:cxnLst/>
              <a:rect l="0" t="0" r="0" b="0"/>
              <a:pathLst>
                <a:path w="59318" h="236774">
                  <a:moveTo>
                    <a:pt x="27642" y="0"/>
                  </a:moveTo>
                  <a:lnTo>
                    <a:pt x="27642" y="3792"/>
                  </a:lnTo>
                  <a:lnTo>
                    <a:pt x="25525" y="7770"/>
                  </a:lnTo>
                  <a:lnTo>
                    <a:pt x="21939" y="13772"/>
                  </a:lnTo>
                  <a:lnTo>
                    <a:pt x="16251" y="30539"/>
                  </a:lnTo>
                  <a:lnTo>
                    <a:pt x="9693" y="59654"/>
                  </a:lnTo>
                  <a:lnTo>
                    <a:pt x="2215" y="86467"/>
                  </a:lnTo>
                  <a:lnTo>
                    <a:pt x="0" y="116636"/>
                  </a:lnTo>
                  <a:lnTo>
                    <a:pt x="1460" y="148594"/>
                  </a:lnTo>
                  <a:lnTo>
                    <a:pt x="9065" y="184045"/>
                  </a:lnTo>
                  <a:lnTo>
                    <a:pt x="19668" y="206667"/>
                  </a:lnTo>
                  <a:lnTo>
                    <a:pt x="28331" y="217000"/>
                  </a:lnTo>
                  <a:lnTo>
                    <a:pt x="40017" y="229396"/>
                  </a:lnTo>
                  <a:lnTo>
                    <a:pt x="43036" y="233893"/>
                  </a:lnTo>
                  <a:lnTo>
                    <a:pt x="45842" y="236097"/>
                  </a:lnTo>
                  <a:lnTo>
                    <a:pt x="48507" y="236773"/>
                  </a:lnTo>
                  <a:lnTo>
                    <a:pt x="51077" y="236430"/>
                  </a:lnTo>
                  <a:lnTo>
                    <a:pt x="56049" y="233932"/>
                  </a:lnTo>
                  <a:lnTo>
                    <a:pt x="58486" y="232154"/>
                  </a:lnTo>
                  <a:lnTo>
                    <a:pt x="59317" y="228588"/>
                  </a:lnTo>
                  <a:lnTo>
                    <a:pt x="52990" y="195290"/>
                  </a:lnTo>
                  <a:lnTo>
                    <a:pt x="34786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7" name="SMARTInkShape-6447"/>
            <p:cNvSpPr/>
            <p:nvPr/>
          </p:nvSpPr>
          <p:spPr bwMode="auto">
            <a:xfrm>
              <a:off x="1457325" y="678656"/>
              <a:ext cx="171451" cy="7145"/>
            </a:xfrm>
            <a:custGeom>
              <a:avLst/>
              <a:gdLst/>
              <a:ahLst/>
              <a:cxnLst/>
              <a:rect l="0" t="0" r="0" b="0"/>
              <a:pathLst>
                <a:path w="171451" h="7145">
                  <a:moveTo>
                    <a:pt x="0" y="7144"/>
                  </a:moveTo>
                  <a:lnTo>
                    <a:pt x="14238" y="6350"/>
                  </a:lnTo>
                  <a:lnTo>
                    <a:pt x="43797" y="993"/>
                  </a:lnTo>
                  <a:lnTo>
                    <a:pt x="77325" y="196"/>
                  </a:lnTo>
                  <a:lnTo>
                    <a:pt x="112406" y="39"/>
                  </a:lnTo>
                  <a:lnTo>
                    <a:pt x="144066" y="5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8" name="SMARTInkShape-6448"/>
            <p:cNvSpPr/>
            <p:nvPr/>
          </p:nvSpPr>
          <p:spPr bwMode="auto">
            <a:xfrm>
              <a:off x="1679083" y="707231"/>
              <a:ext cx="192581" cy="161340"/>
            </a:xfrm>
            <a:custGeom>
              <a:avLst/>
              <a:gdLst/>
              <a:ahLst/>
              <a:cxnLst/>
              <a:rect l="0" t="0" r="0" b="0"/>
              <a:pathLst>
                <a:path w="192581" h="161340">
                  <a:moveTo>
                    <a:pt x="13986" y="0"/>
                  </a:moveTo>
                  <a:lnTo>
                    <a:pt x="7136" y="0"/>
                  </a:lnTo>
                  <a:lnTo>
                    <a:pt x="1991" y="11407"/>
                  </a:lnTo>
                  <a:lnTo>
                    <a:pt x="0" y="41170"/>
                  </a:lnTo>
                  <a:lnTo>
                    <a:pt x="551" y="71897"/>
                  </a:lnTo>
                  <a:lnTo>
                    <a:pt x="5364" y="103484"/>
                  </a:lnTo>
                  <a:lnTo>
                    <a:pt x="8521" y="120356"/>
                  </a:lnTo>
                  <a:lnTo>
                    <a:pt x="13666" y="140982"/>
                  </a:lnTo>
                  <a:lnTo>
                    <a:pt x="13773" y="140820"/>
                  </a:lnTo>
                  <a:lnTo>
                    <a:pt x="20128" y="106147"/>
                  </a:lnTo>
                  <a:lnTo>
                    <a:pt x="25841" y="73473"/>
                  </a:lnTo>
                  <a:lnTo>
                    <a:pt x="27953" y="39779"/>
                  </a:lnTo>
                  <a:lnTo>
                    <a:pt x="34396" y="17257"/>
                  </a:lnTo>
                  <a:lnTo>
                    <a:pt x="34736" y="17855"/>
                  </a:lnTo>
                  <a:lnTo>
                    <a:pt x="37494" y="47584"/>
                  </a:lnTo>
                  <a:lnTo>
                    <a:pt x="41560" y="78103"/>
                  </a:lnTo>
                  <a:lnTo>
                    <a:pt x="50200" y="112121"/>
                  </a:lnTo>
                  <a:lnTo>
                    <a:pt x="63864" y="145818"/>
                  </a:lnTo>
                  <a:lnTo>
                    <a:pt x="65494" y="147218"/>
                  </a:lnTo>
                  <a:lnTo>
                    <a:pt x="67375" y="148152"/>
                  </a:lnTo>
                  <a:lnTo>
                    <a:pt x="69422" y="147187"/>
                  </a:lnTo>
                  <a:lnTo>
                    <a:pt x="84541" y="126177"/>
                  </a:lnTo>
                  <a:lnTo>
                    <a:pt x="96685" y="94627"/>
                  </a:lnTo>
                  <a:lnTo>
                    <a:pt x="104610" y="64641"/>
                  </a:lnTo>
                  <a:lnTo>
                    <a:pt x="106651" y="52542"/>
                  </a:lnTo>
                  <a:lnTo>
                    <a:pt x="108306" y="49316"/>
                  </a:lnTo>
                  <a:lnTo>
                    <a:pt x="110204" y="47165"/>
                  </a:lnTo>
                  <a:lnTo>
                    <a:pt x="114428" y="44775"/>
                  </a:lnTo>
                  <a:lnTo>
                    <a:pt x="116666" y="44137"/>
                  </a:lnTo>
                  <a:lnTo>
                    <a:pt x="118158" y="45300"/>
                  </a:lnTo>
                  <a:lnTo>
                    <a:pt x="119816" y="50825"/>
                  </a:lnTo>
                  <a:lnTo>
                    <a:pt x="123084" y="81747"/>
                  </a:lnTo>
                  <a:lnTo>
                    <a:pt x="131051" y="113514"/>
                  </a:lnTo>
                  <a:lnTo>
                    <a:pt x="142624" y="147799"/>
                  </a:lnTo>
                  <a:lnTo>
                    <a:pt x="147358" y="156970"/>
                  </a:lnTo>
                  <a:lnTo>
                    <a:pt x="152108" y="161046"/>
                  </a:lnTo>
                  <a:lnTo>
                    <a:pt x="155280" y="161339"/>
                  </a:lnTo>
                  <a:lnTo>
                    <a:pt x="163037" y="159548"/>
                  </a:lnTo>
                  <a:lnTo>
                    <a:pt x="166535" y="155578"/>
                  </a:lnTo>
                  <a:lnTo>
                    <a:pt x="175249" y="134027"/>
                  </a:lnTo>
                  <a:lnTo>
                    <a:pt x="182858" y="102065"/>
                  </a:lnTo>
                  <a:lnTo>
                    <a:pt x="189346" y="67548"/>
                  </a:lnTo>
                  <a:lnTo>
                    <a:pt x="192580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99" name="SMARTInkShape-6449"/>
            <p:cNvSpPr/>
            <p:nvPr/>
          </p:nvSpPr>
          <p:spPr bwMode="auto">
            <a:xfrm>
              <a:off x="1865509" y="600075"/>
              <a:ext cx="90379" cy="252079"/>
            </a:xfrm>
            <a:custGeom>
              <a:avLst/>
              <a:gdLst/>
              <a:ahLst/>
              <a:cxnLst/>
              <a:rect l="0" t="0" r="0" b="0"/>
              <a:pathLst>
                <a:path w="90379" h="252079">
                  <a:moveTo>
                    <a:pt x="6154" y="0"/>
                  </a:moveTo>
                  <a:lnTo>
                    <a:pt x="6154" y="6151"/>
                  </a:lnTo>
                  <a:lnTo>
                    <a:pt x="499" y="22555"/>
                  </a:lnTo>
                  <a:lnTo>
                    <a:pt x="0" y="52682"/>
                  </a:lnTo>
                  <a:lnTo>
                    <a:pt x="4771" y="82373"/>
                  </a:lnTo>
                  <a:lnTo>
                    <a:pt x="10418" y="112425"/>
                  </a:lnTo>
                  <a:lnTo>
                    <a:pt x="14032" y="146112"/>
                  </a:lnTo>
                  <a:lnTo>
                    <a:pt x="23657" y="180435"/>
                  </a:lnTo>
                  <a:lnTo>
                    <a:pt x="32683" y="209478"/>
                  </a:lnTo>
                  <a:lnTo>
                    <a:pt x="53076" y="243842"/>
                  </a:lnTo>
                  <a:lnTo>
                    <a:pt x="58229" y="250720"/>
                  </a:lnTo>
                  <a:lnTo>
                    <a:pt x="61508" y="252078"/>
                  </a:lnTo>
                  <a:lnTo>
                    <a:pt x="69385" y="251470"/>
                  </a:lnTo>
                  <a:lnTo>
                    <a:pt x="76060" y="248554"/>
                  </a:lnTo>
                  <a:lnTo>
                    <a:pt x="78952" y="246665"/>
                  </a:lnTo>
                  <a:lnTo>
                    <a:pt x="86814" y="232630"/>
                  </a:lnTo>
                  <a:lnTo>
                    <a:pt x="90378" y="209597"/>
                  </a:lnTo>
                  <a:lnTo>
                    <a:pt x="84735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0" name="SMARTInkShape-6450"/>
            <p:cNvSpPr/>
            <p:nvPr/>
          </p:nvSpPr>
          <p:spPr bwMode="auto">
            <a:xfrm>
              <a:off x="1785938" y="692944"/>
              <a:ext cx="200026" cy="20439"/>
            </a:xfrm>
            <a:custGeom>
              <a:avLst/>
              <a:gdLst/>
              <a:ahLst/>
              <a:cxnLst/>
              <a:rect l="0" t="0" r="0" b="0"/>
              <a:pathLst>
                <a:path w="200026" h="20439">
                  <a:moveTo>
                    <a:pt x="0" y="14287"/>
                  </a:moveTo>
                  <a:lnTo>
                    <a:pt x="3792" y="18080"/>
                  </a:lnTo>
                  <a:lnTo>
                    <a:pt x="7770" y="19941"/>
                  </a:lnTo>
                  <a:lnTo>
                    <a:pt x="9942" y="20438"/>
                  </a:lnTo>
                  <a:lnTo>
                    <a:pt x="40358" y="16325"/>
                  </a:lnTo>
                  <a:lnTo>
                    <a:pt x="75176" y="12573"/>
                  </a:lnTo>
                  <a:lnTo>
                    <a:pt x="108263" y="6636"/>
                  </a:lnTo>
                  <a:lnTo>
                    <a:pt x="141086" y="1966"/>
                  </a:lnTo>
                  <a:lnTo>
                    <a:pt x="170919" y="582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1" name="SMARTInkShape-6451"/>
            <p:cNvSpPr/>
            <p:nvPr/>
          </p:nvSpPr>
          <p:spPr bwMode="auto">
            <a:xfrm>
              <a:off x="2286096" y="653109"/>
              <a:ext cx="571405" cy="39746"/>
            </a:xfrm>
            <a:custGeom>
              <a:avLst/>
              <a:gdLst/>
              <a:ahLst/>
              <a:cxnLst/>
              <a:rect l="0" t="0" r="0" b="0"/>
              <a:pathLst>
                <a:path w="571405" h="39746">
                  <a:moveTo>
                    <a:pt x="28479" y="4116"/>
                  </a:moveTo>
                  <a:lnTo>
                    <a:pt x="24687" y="4116"/>
                  </a:lnTo>
                  <a:lnTo>
                    <a:pt x="20708" y="1999"/>
                  </a:lnTo>
                  <a:lnTo>
                    <a:pt x="18536" y="324"/>
                  </a:lnTo>
                  <a:lnTo>
                    <a:pt x="17088" y="0"/>
                  </a:lnTo>
                  <a:lnTo>
                    <a:pt x="16122" y="578"/>
                  </a:lnTo>
                  <a:lnTo>
                    <a:pt x="15479" y="1758"/>
                  </a:lnTo>
                  <a:lnTo>
                    <a:pt x="14256" y="2544"/>
                  </a:lnTo>
                  <a:lnTo>
                    <a:pt x="10781" y="3417"/>
                  </a:lnTo>
                  <a:lnTo>
                    <a:pt x="9536" y="4444"/>
                  </a:lnTo>
                  <a:lnTo>
                    <a:pt x="631" y="18327"/>
                  </a:lnTo>
                  <a:lnTo>
                    <a:pt x="0" y="28232"/>
                  </a:lnTo>
                  <a:lnTo>
                    <a:pt x="762" y="29718"/>
                  </a:lnTo>
                  <a:lnTo>
                    <a:pt x="2063" y="30709"/>
                  </a:lnTo>
                  <a:lnTo>
                    <a:pt x="6420" y="31810"/>
                  </a:lnTo>
                  <a:lnTo>
                    <a:pt x="18592" y="31636"/>
                  </a:lnTo>
                  <a:lnTo>
                    <a:pt x="47869" y="26985"/>
                  </a:lnTo>
                  <a:lnTo>
                    <a:pt x="82114" y="23857"/>
                  </a:lnTo>
                  <a:lnTo>
                    <a:pt x="110260" y="20033"/>
                  </a:lnTo>
                  <a:lnTo>
                    <a:pt x="143937" y="15688"/>
                  </a:lnTo>
                  <a:lnTo>
                    <a:pt x="161807" y="14212"/>
                  </a:lnTo>
                  <a:lnTo>
                    <a:pt x="180071" y="13228"/>
                  </a:lnTo>
                  <a:lnTo>
                    <a:pt x="198596" y="12572"/>
                  </a:lnTo>
                  <a:lnTo>
                    <a:pt x="217297" y="12928"/>
                  </a:lnTo>
                  <a:lnTo>
                    <a:pt x="236114" y="13960"/>
                  </a:lnTo>
                  <a:lnTo>
                    <a:pt x="255009" y="15441"/>
                  </a:lnTo>
                  <a:lnTo>
                    <a:pt x="274748" y="16428"/>
                  </a:lnTo>
                  <a:lnTo>
                    <a:pt x="295053" y="17087"/>
                  </a:lnTo>
                  <a:lnTo>
                    <a:pt x="315732" y="17526"/>
                  </a:lnTo>
                  <a:lnTo>
                    <a:pt x="335075" y="18612"/>
                  </a:lnTo>
                  <a:lnTo>
                    <a:pt x="353526" y="20130"/>
                  </a:lnTo>
                  <a:lnTo>
                    <a:pt x="388051" y="23140"/>
                  </a:lnTo>
                  <a:lnTo>
                    <a:pt x="419270" y="24477"/>
                  </a:lnTo>
                  <a:lnTo>
                    <a:pt x="444787" y="27188"/>
                  </a:lnTo>
                  <a:lnTo>
                    <a:pt x="477002" y="31061"/>
                  </a:lnTo>
                  <a:lnTo>
                    <a:pt x="508748" y="32369"/>
                  </a:lnTo>
                  <a:lnTo>
                    <a:pt x="542080" y="39381"/>
                  </a:lnTo>
                  <a:lnTo>
                    <a:pt x="552206" y="39745"/>
                  </a:lnTo>
                  <a:lnTo>
                    <a:pt x="559167" y="35562"/>
                  </a:lnTo>
                  <a:lnTo>
                    <a:pt x="571404" y="2554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2" name="SMARTInkShape-6452"/>
            <p:cNvSpPr/>
            <p:nvPr/>
          </p:nvSpPr>
          <p:spPr bwMode="auto">
            <a:xfrm>
              <a:off x="2737562" y="550450"/>
              <a:ext cx="210790" cy="225268"/>
            </a:xfrm>
            <a:custGeom>
              <a:avLst/>
              <a:gdLst/>
              <a:ahLst/>
              <a:cxnLst/>
              <a:rect l="0" t="0" r="0" b="0"/>
              <a:pathLst>
                <a:path w="210790" h="225268">
                  <a:moveTo>
                    <a:pt x="69932" y="13906"/>
                  </a:moveTo>
                  <a:lnTo>
                    <a:pt x="59989" y="13906"/>
                  </a:lnTo>
                  <a:lnTo>
                    <a:pt x="55459" y="11790"/>
                  </a:lnTo>
                  <a:lnTo>
                    <a:pt x="42290" y="3963"/>
                  </a:lnTo>
                  <a:lnTo>
                    <a:pt x="32814" y="906"/>
                  </a:lnTo>
                  <a:lnTo>
                    <a:pt x="21187" y="0"/>
                  </a:lnTo>
                  <a:lnTo>
                    <a:pt x="14401" y="1905"/>
                  </a:lnTo>
                  <a:lnTo>
                    <a:pt x="8739" y="4604"/>
                  </a:lnTo>
                  <a:lnTo>
                    <a:pt x="3576" y="5803"/>
                  </a:lnTo>
                  <a:lnTo>
                    <a:pt x="1882" y="6917"/>
                  </a:lnTo>
                  <a:lnTo>
                    <a:pt x="753" y="8453"/>
                  </a:lnTo>
                  <a:lnTo>
                    <a:pt x="0" y="10271"/>
                  </a:lnTo>
                  <a:lnTo>
                    <a:pt x="3397" y="16524"/>
                  </a:lnTo>
                  <a:lnTo>
                    <a:pt x="6525" y="20414"/>
                  </a:lnTo>
                  <a:lnTo>
                    <a:pt x="22305" y="29681"/>
                  </a:lnTo>
                  <a:lnTo>
                    <a:pt x="49647" y="41246"/>
                  </a:lnTo>
                  <a:lnTo>
                    <a:pt x="82883" y="50935"/>
                  </a:lnTo>
                  <a:lnTo>
                    <a:pt x="114074" y="62625"/>
                  </a:lnTo>
                  <a:lnTo>
                    <a:pt x="147217" y="72350"/>
                  </a:lnTo>
                  <a:lnTo>
                    <a:pt x="181771" y="83542"/>
                  </a:lnTo>
                  <a:lnTo>
                    <a:pt x="198672" y="95746"/>
                  </a:lnTo>
                  <a:lnTo>
                    <a:pt x="205996" y="104784"/>
                  </a:lnTo>
                  <a:lnTo>
                    <a:pt x="209780" y="114092"/>
                  </a:lnTo>
                  <a:lnTo>
                    <a:pt x="210789" y="118797"/>
                  </a:lnTo>
                  <a:lnTo>
                    <a:pt x="207676" y="130374"/>
                  </a:lnTo>
                  <a:lnTo>
                    <a:pt x="192743" y="157210"/>
                  </a:lnTo>
                  <a:lnTo>
                    <a:pt x="163894" y="185441"/>
                  </a:lnTo>
                  <a:lnTo>
                    <a:pt x="131018" y="217294"/>
                  </a:lnTo>
                  <a:lnTo>
                    <a:pt x="122746" y="223363"/>
                  </a:lnTo>
                  <a:lnTo>
                    <a:pt x="118805" y="225267"/>
                  </a:lnTo>
                  <a:lnTo>
                    <a:pt x="155657" y="1996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3" name="SMARTInkShape-6453"/>
            <p:cNvSpPr/>
            <p:nvPr/>
          </p:nvSpPr>
          <p:spPr bwMode="auto">
            <a:xfrm>
              <a:off x="3307620" y="448715"/>
              <a:ext cx="248238" cy="429770"/>
            </a:xfrm>
            <a:custGeom>
              <a:avLst/>
              <a:gdLst/>
              <a:ahLst/>
              <a:cxnLst/>
              <a:rect l="0" t="0" r="0" b="0"/>
              <a:pathLst>
                <a:path w="248238" h="429770">
                  <a:moveTo>
                    <a:pt x="42799" y="65635"/>
                  </a:moveTo>
                  <a:lnTo>
                    <a:pt x="39007" y="65635"/>
                  </a:lnTo>
                  <a:lnTo>
                    <a:pt x="37889" y="64841"/>
                  </a:lnTo>
                  <a:lnTo>
                    <a:pt x="37144" y="63518"/>
                  </a:lnTo>
                  <a:lnTo>
                    <a:pt x="35742" y="52635"/>
                  </a:lnTo>
                  <a:lnTo>
                    <a:pt x="35655" y="22894"/>
                  </a:lnTo>
                  <a:lnTo>
                    <a:pt x="33538" y="55957"/>
                  </a:lnTo>
                  <a:lnTo>
                    <a:pt x="30001" y="85522"/>
                  </a:lnTo>
                  <a:lnTo>
                    <a:pt x="29173" y="110986"/>
                  </a:lnTo>
                  <a:lnTo>
                    <a:pt x="28805" y="138178"/>
                  </a:lnTo>
                  <a:lnTo>
                    <a:pt x="26525" y="166139"/>
                  </a:lnTo>
                  <a:lnTo>
                    <a:pt x="22866" y="195235"/>
                  </a:lnTo>
                  <a:lnTo>
                    <a:pt x="18594" y="226687"/>
                  </a:lnTo>
                  <a:lnTo>
                    <a:pt x="16166" y="252837"/>
                  </a:lnTo>
                  <a:lnTo>
                    <a:pt x="12683" y="285408"/>
                  </a:lnTo>
                  <a:lnTo>
                    <a:pt x="8187" y="321067"/>
                  </a:lnTo>
                  <a:lnTo>
                    <a:pt x="5455" y="329973"/>
                  </a:lnTo>
                  <a:lnTo>
                    <a:pt x="1026" y="335690"/>
                  </a:lnTo>
                  <a:lnTo>
                    <a:pt x="421" y="332239"/>
                  </a:lnTo>
                  <a:lnTo>
                    <a:pt x="0" y="300445"/>
                  </a:lnTo>
                  <a:lnTo>
                    <a:pt x="749" y="267941"/>
                  </a:lnTo>
                  <a:lnTo>
                    <a:pt x="3737" y="242068"/>
                  </a:lnTo>
                  <a:lnTo>
                    <a:pt x="7711" y="212577"/>
                  </a:lnTo>
                  <a:lnTo>
                    <a:pt x="12123" y="181742"/>
                  </a:lnTo>
                  <a:lnTo>
                    <a:pt x="16729" y="152163"/>
                  </a:lnTo>
                  <a:lnTo>
                    <a:pt x="21423" y="125259"/>
                  </a:lnTo>
                  <a:lnTo>
                    <a:pt x="28528" y="89916"/>
                  </a:lnTo>
                  <a:lnTo>
                    <a:pt x="35660" y="61452"/>
                  </a:lnTo>
                  <a:lnTo>
                    <a:pt x="42800" y="42171"/>
                  </a:lnTo>
                  <a:lnTo>
                    <a:pt x="45181" y="38086"/>
                  </a:lnTo>
                  <a:lnTo>
                    <a:pt x="46768" y="36950"/>
                  </a:lnTo>
                  <a:lnTo>
                    <a:pt x="47826" y="37781"/>
                  </a:lnTo>
                  <a:lnTo>
                    <a:pt x="54573" y="62849"/>
                  </a:lnTo>
                  <a:lnTo>
                    <a:pt x="57135" y="97618"/>
                  </a:lnTo>
                  <a:lnTo>
                    <a:pt x="60548" y="124300"/>
                  </a:lnTo>
                  <a:lnTo>
                    <a:pt x="64710" y="154150"/>
                  </a:lnTo>
                  <a:lnTo>
                    <a:pt x="68412" y="185937"/>
                  </a:lnTo>
                  <a:lnTo>
                    <a:pt x="70058" y="218586"/>
                  </a:lnTo>
                  <a:lnTo>
                    <a:pt x="72905" y="247384"/>
                  </a:lnTo>
                  <a:lnTo>
                    <a:pt x="76817" y="273412"/>
                  </a:lnTo>
                  <a:lnTo>
                    <a:pt x="82688" y="308791"/>
                  </a:lnTo>
                  <a:lnTo>
                    <a:pt x="87191" y="342883"/>
                  </a:lnTo>
                  <a:lnTo>
                    <a:pt x="91104" y="355544"/>
                  </a:lnTo>
                  <a:lnTo>
                    <a:pt x="95488" y="361171"/>
                  </a:lnTo>
                  <a:lnTo>
                    <a:pt x="96975" y="361084"/>
                  </a:lnTo>
                  <a:lnTo>
                    <a:pt x="97966" y="359438"/>
                  </a:lnTo>
                  <a:lnTo>
                    <a:pt x="107546" y="326663"/>
                  </a:lnTo>
                  <a:lnTo>
                    <a:pt x="114370" y="294054"/>
                  </a:lnTo>
                  <a:lnTo>
                    <a:pt x="119852" y="264786"/>
                  </a:lnTo>
                  <a:lnTo>
                    <a:pt x="127580" y="233257"/>
                  </a:lnTo>
                  <a:lnTo>
                    <a:pt x="134190" y="198607"/>
                  </a:lnTo>
                  <a:lnTo>
                    <a:pt x="137064" y="180476"/>
                  </a:lnTo>
                  <a:lnTo>
                    <a:pt x="144490" y="145515"/>
                  </a:lnTo>
                  <a:lnTo>
                    <a:pt x="153082" y="112250"/>
                  </a:lnTo>
                  <a:lnTo>
                    <a:pt x="162193" y="81590"/>
                  </a:lnTo>
                  <a:lnTo>
                    <a:pt x="169417" y="56322"/>
                  </a:lnTo>
                  <a:lnTo>
                    <a:pt x="180063" y="26363"/>
                  </a:lnTo>
                  <a:lnTo>
                    <a:pt x="191932" y="521"/>
                  </a:lnTo>
                  <a:lnTo>
                    <a:pt x="193814" y="0"/>
                  </a:lnTo>
                  <a:lnTo>
                    <a:pt x="195863" y="447"/>
                  </a:lnTo>
                  <a:lnTo>
                    <a:pt x="197229" y="2333"/>
                  </a:lnTo>
                  <a:lnTo>
                    <a:pt x="198747" y="8661"/>
                  </a:lnTo>
                  <a:lnTo>
                    <a:pt x="194812" y="38653"/>
                  </a:lnTo>
                  <a:lnTo>
                    <a:pt x="193704" y="62374"/>
                  </a:lnTo>
                  <a:lnTo>
                    <a:pt x="193212" y="93025"/>
                  </a:lnTo>
                  <a:lnTo>
                    <a:pt x="192993" y="127815"/>
                  </a:lnTo>
                  <a:lnTo>
                    <a:pt x="192934" y="145982"/>
                  </a:lnTo>
                  <a:lnTo>
                    <a:pt x="192895" y="164443"/>
                  </a:lnTo>
                  <a:lnTo>
                    <a:pt x="193663" y="183895"/>
                  </a:lnTo>
                  <a:lnTo>
                    <a:pt x="194969" y="204006"/>
                  </a:lnTo>
                  <a:lnTo>
                    <a:pt x="196633" y="224557"/>
                  </a:lnTo>
                  <a:lnTo>
                    <a:pt x="198536" y="244608"/>
                  </a:lnTo>
                  <a:lnTo>
                    <a:pt x="200599" y="264325"/>
                  </a:lnTo>
                  <a:lnTo>
                    <a:pt x="202767" y="283820"/>
                  </a:lnTo>
                  <a:lnTo>
                    <a:pt x="209411" y="318181"/>
                  </a:lnTo>
                  <a:lnTo>
                    <a:pt x="216861" y="348534"/>
                  </a:lnTo>
                  <a:lnTo>
                    <a:pt x="222818" y="375253"/>
                  </a:lnTo>
                  <a:lnTo>
                    <a:pt x="234427" y="405024"/>
                  </a:lnTo>
                  <a:lnTo>
                    <a:pt x="246074" y="428332"/>
                  </a:lnTo>
                  <a:lnTo>
                    <a:pt x="247372" y="429670"/>
                  </a:lnTo>
                  <a:lnTo>
                    <a:pt x="248237" y="429769"/>
                  </a:lnTo>
                  <a:lnTo>
                    <a:pt x="236314" y="396740"/>
                  </a:lnTo>
                  <a:lnTo>
                    <a:pt x="228536" y="3656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12" name="SMARTInkShape-Group1226"/>
          <p:cNvGrpSpPr/>
          <p:nvPr/>
        </p:nvGrpSpPr>
        <p:grpSpPr>
          <a:xfrm>
            <a:off x="3758093" y="372762"/>
            <a:ext cx="1463792" cy="423946"/>
            <a:chOff x="3758093" y="372762"/>
            <a:chExt cx="1463792" cy="423946"/>
          </a:xfrm>
        </p:grpSpPr>
        <p:sp>
          <p:nvSpPr>
            <p:cNvPr id="1005" name="SMARTInkShape-6454"/>
            <p:cNvSpPr/>
            <p:nvPr/>
          </p:nvSpPr>
          <p:spPr bwMode="auto">
            <a:xfrm>
              <a:off x="3758093" y="526409"/>
              <a:ext cx="256215" cy="270299"/>
            </a:xfrm>
            <a:custGeom>
              <a:avLst/>
              <a:gdLst/>
              <a:ahLst/>
              <a:cxnLst/>
              <a:rect l="0" t="0" r="0" b="0"/>
              <a:pathLst>
                <a:path w="256215" h="270299">
                  <a:moveTo>
                    <a:pt x="13807" y="9372"/>
                  </a:moveTo>
                  <a:lnTo>
                    <a:pt x="10015" y="13165"/>
                  </a:lnTo>
                  <a:lnTo>
                    <a:pt x="4988" y="41504"/>
                  </a:lnTo>
                  <a:lnTo>
                    <a:pt x="1140" y="69693"/>
                  </a:lnTo>
                  <a:lnTo>
                    <a:pt x="0" y="103180"/>
                  </a:lnTo>
                  <a:lnTo>
                    <a:pt x="527" y="127265"/>
                  </a:lnTo>
                  <a:lnTo>
                    <a:pt x="3406" y="153844"/>
                  </a:lnTo>
                  <a:lnTo>
                    <a:pt x="9491" y="187998"/>
                  </a:lnTo>
                  <a:lnTo>
                    <a:pt x="16320" y="218226"/>
                  </a:lnTo>
                  <a:lnTo>
                    <a:pt x="23371" y="239706"/>
                  </a:lnTo>
                  <a:lnTo>
                    <a:pt x="30228" y="248797"/>
                  </a:lnTo>
                  <a:lnTo>
                    <a:pt x="38568" y="254690"/>
                  </a:lnTo>
                  <a:lnTo>
                    <a:pt x="47566" y="257308"/>
                  </a:lnTo>
                  <a:lnTo>
                    <a:pt x="52188" y="255626"/>
                  </a:lnTo>
                  <a:lnTo>
                    <a:pt x="75756" y="233183"/>
                  </a:lnTo>
                  <a:lnTo>
                    <a:pt x="94777" y="201954"/>
                  </a:lnTo>
                  <a:lnTo>
                    <a:pt x="108265" y="170591"/>
                  </a:lnTo>
                  <a:lnTo>
                    <a:pt x="118435" y="141631"/>
                  </a:lnTo>
                  <a:lnTo>
                    <a:pt x="132723" y="110309"/>
                  </a:lnTo>
                  <a:lnTo>
                    <a:pt x="134359" y="109207"/>
                  </a:lnTo>
                  <a:lnTo>
                    <a:pt x="136244" y="110060"/>
                  </a:lnTo>
                  <a:lnTo>
                    <a:pt x="138294" y="112216"/>
                  </a:lnTo>
                  <a:lnTo>
                    <a:pt x="144972" y="126628"/>
                  </a:lnTo>
                  <a:lnTo>
                    <a:pt x="151978" y="153564"/>
                  </a:lnTo>
                  <a:lnTo>
                    <a:pt x="159081" y="186680"/>
                  </a:lnTo>
                  <a:lnTo>
                    <a:pt x="166212" y="217836"/>
                  </a:lnTo>
                  <a:lnTo>
                    <a:pt x="176527" y="250311"/>
                  </a:lnTo>
                  <a:lnTo>
                    <a:pt x="184287" y="262241"/>
                  </a:lnTo>
                  <a:lnTo>
                    <a:pt x="193028" y="268602"/>
                  </a:lnTo>
                  <a:lnTo>
                    <a:pt x="197581" y="270298"/>
                  </a:lnTo>
                  <a:lnTo>
                    <a:pt x="206874" y="270067"/>
                  </a:lnTo>
                  <a:lnTo>
                    <a:pt x="211575" y="268893"/>
                  </a:lnTo>
                  <a:lnTo>
                    <a:pt x="229567" y="252073"/>
                  </a:lnTo>
                  <a:lnTo>
                    <a:pt x="242395" y="226981"/>
                  </a:lnTo>
                  <a:lnTo>
                    <a:pt x="251223" y="191853"/>
                  </a:lnTo>
                  <a:lnTo>
                    <a:pt x="254263" y="162971"/>
                  </a:lnTo>
                  <a:lnTo>
                    <a:pt x="255614" y="132407"/>
                  </a:lnTo>
                  <a:lnTo>
                    <a:pt x="256214" y="102948"/>
                  </a:lnTo>
                  <a:lnTo>
                    <a:pt x="254364" y="76097"/>
                  </a:lnTo>
                  <a:lnTo>
                    <a:pt x="248860" y="40784"/>
                  </a:lnTo>
                  <a:lnTo>
                    <a:pt x="243688" y="22539"/>
                  </a:lnTo>
                  <a:lnTo>
                    <a:pt x="226691" y="1268"/>
                  </a:lnTo>
                  <a:lnTo>
                    <a:pt x="223198" y="0"/>
                  </a:lnTo>
                  <a:lnTo>
                    <a:pt x="215084" y="709"/>
                  </a:lnTo>
                  <a:lnTo>
                    <a:pt x="211492" y="2803"/>
                  </a:lnTo>
                  <a:lnTo>
                    <a:pt x="197483" y="18189"/>
                  </a:lnTo>
                  <a:lnTo>
                    <a:pt x="194659" y="25462"/>
                  </a:lnTo>
                  <a:lnTo>
                    <a:pt x="192533" y="43367"/>
                  </a:lnTo>
                  <a:lnTo>
                    <a:pt x="196693" y="42208"/>
                  </a:lnTo>
                  <a:lnTo>
                    <a:pt x="200025" y="40788"/>
                  </a:lnTo>
                  <a:lnTo>
                    <a:pt x="205843" y="32860"/>
                  </a:lnTo>
                  <a:lnTo>
                    <a:pt x="213832" y="165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6" name="SMARTInkShape-6455"/>
            <p:cNvSpPr/>
            <p:nvPr/>
          </p:nvSpPr>
          <p:spPr bwMode="auto">
            <a:xfrm>
              <a:off x="4100541" y="428625"/>
              <a:ext cx="149991" cy="329384"/>
            </a:xfrm>
            <a:custGeom>
              <a:avLst/>
              <a:gdLst/>
              <a:ahLst/>
              <a:cxnLst/>
              <a:rect l="0" t="0" r="0" b="0"/>
              <a:pathLst>
                <a:path w="149991" h="329384">
                  <a:moveTo>
                    <a:pt x="14259" y="0"/>
                  </a:moveTo>
                  <a:lnTo>
                    <a:pt x="14259" y="32127"/>
                  </a:lnTo>
                  <a:lnTo>
                    <a:pt x="14259" y="61995"/>
                  </a:lnTo>
                  <a:lnTo>
                    <a:pt x="13465" y="97567"/>
                  </a:lnTo>
                  <a:lnTo>
                    <a:pt x="10467" y="126972"/>
                  </a:lnTo>
                  <a:lnTo>
                    <a:pt x="8605" y="158561"/>
                  </a:lnTo>
                  <a:lnTo>
                    <a:pt x="6983" y="190328"/>
                  </a:lnTo>
                  <a:lnTo>
                    <a:pt x="3617" y="220321"/>
                  </a:lnTo>
                  <a:lnTo>
                    <a:pt x="1592" y="247410"/>
                  </a:lnTo>
                  <a:lnTo>
                    <a:pt x="452" y="282857"/>
                  </a:lnTo>
                  <a:lnTo>
                    <a:pt x="66" y="315694"/>
                  </a:lnTo>
                  <a:lnTo>
                    <a:pt x="0" y="328577"/>
                  </a:lnTo>
                  <a:lnTo>
                    <a:pt x="784" y="329383"/>
                  </a:lnTo>
                  <a:lnTo>
                    <a:pt x="2101" y="328332"/>
                  </a:lnTo>
                  <a:lnTo>
                    <a:pt x="5680" y="322138"/>
                  </a:lnTo>
                  <a:lnTo>
                    <a:pt x="16563" y="294525"/>
                  </a:lnTo>
                  <a:lnTo>
                    <a:pt x="29229" y="262686"/>
                  </a:lnTo>
                  <a:lnTo>
                    <a:pt x="43036" y="230233"/>
                  </a:lnTo>
                  <a:lnTo>
                    <a:pt x="53243" y="211863"/>
                  </a:lnTo>
                  <a:lnTo>
                    <a:pt x="70789" y="194184"/>
                  </a:lnTo>
                  <a:lnTo>
                    <a:pt x="78542" y="189492"/>
                  </a:lnTo>
                  <a:lnTo>
                    <a:pt x="81720" y="189828"/>
                  </a:lnTo>
                  <a:lnTo>
                    <a:pt x="84633" y="191639"/>
                  </a:lnTo>
                  <a:lnTo>
                    <a:pt x="89987" y="198679"/>
                  </a:lnTo>
                  <a:lnTo>
                    <a:pt x="96669" y="216824"/>
                  </a:lnTo>
                  <a:lnTo>
                    <a:pt x="98208" y="241956"/>
                  </a:lnTo>
                  <a:lnTo>
                    <a:pt x="94136" y="274659"/>
                  </a:lnTo>
                  <a:lnTo>
                    <a:pt x="92954" y="310372"/>
                  </a:lnTo>
                  <a:lnTo>
                    <a:pt x="92916" y="314071"/>
                  </a:lnTo>
                  <a:lnTo>
                    <a:pt x="94991" y="320298"/>
                  </a:lnTo>
                  <a:lnTo>
                    <a:pt x="96655" y="323069"/>
                  </a:lnTo>
                  <a:lnTo>
                    <a:pt x="97765" y="324123"/>
                  </a:lnTo>
                  <a:lnTo>
                    <a:pt x="98505" y="324032"/>
                  </a:lnTo>
                  <a:lnTo>
                    <a:pt x="115991" y="291789"/>
                  </a:lnTo>
                  <a:lnTo>
                    <a:pt x="131750" y="258397"/>
                  </a:lnTo>
                  <a:lnTo>
                    <a:pt x="149990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7" name="SMARTInkShape-6456"/>
            <p:cNvSpPr/>
            <p:nvPr/>
          </p:nvSpPr>
          <p:spPr bwMode="auto">
            <a:xfrm>
              <a:off x="4272981" y="642938"/>
              <a:ext cx="20414" cy="110036"/>
            </a:xfrm>
            <a:custGeom>
              <a:avLst/>
              <a:gdLst/>
              <a:ahLst/>
              <a:cxnLst/>
              <a:rect l="0" t="0" r="0" b="0"/>
              <a:pathLst>
                <a:path w="20414" h="110036">
                  <a:moveTo>
                    <a:pt x="13269" y="0"/>
                  </a:moveTo>
                  <a:lnTo>
                    <a:pt x="9477" y="3792"/>
                  </a:lnTo>
                  <a:lnTo>
                    <a:pt x="7615" y="7770"/>
                  </a:lnTo>
                  <a:lnTo>
                    <a:pt x="0" y="40910"/>
                  </a:lnTo>
                  <a:lnTo>
                    <a:pt x="5222" y="75244"/>
                  </a:lnTo>
                  <a:lnTo>
                    <a:pt x="6741" y="94267"/>
                  </a:lnTo>
                  <a:lnTo>
                    <a:pt x="12592" y="110035"/>
                  </a:lnTo>
                  <a:lnTo>
                    <a:pt x="12817" y="109869"/>
                  </a:lnTo>
                  <a:lnTo>
                    <a:pt x="13862" y="106774"/>
                  </a:lnTo>
                  <a:lnTo>
                    <a:pt x="18119" y="95313"/>
                  </a:lnTo>
                  <a:lnTo>
                    <a:pt x="20413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8" name="SMARTInkShape-6457"/>
            <p:cNvSpPr/>
            <p:nvPr/>
          </p:nvSpPr>
          <p:spPr bwMode="auto">
            <a:xfrm>
              <a:off x="4296618" y="421481"/>
              <a:ext cx="25352" cy="42864"/>
            </a:xfrm>
            <a:custGeom>
              <a:avLst/>
              <a:gdLst/>
              <a:ahLst/>
              <a:cxnLst/>
              <a:rect l="0" t="0" r="0" b="0"/>
              <a:pathLst>
                <a:path w="25352" h="42864">
                  <a:moveTo>
                    <a:pt x="11063" y="0"/>
                  </a:moveTo>
                  <a:lnTo>
                    <a:pt x="7271" y="3793"/>
                  </a:lnTo>
                  <a:lnTo>
                    <a:pt x="5409" y="7771"/>
                  </a:lnTo>
                  <a:lnTo>
                    <a:pt x="4912" y="9943"/>
                  </a:lnTo>
                  <a:lnTo>
                    <a:pt x="421" y="16793"/>
                  </a:lnTo>
                  <a:lnTo>
                    <a:pt x="0" y="19133"/>
                  </a:lnTo>
                  <a:lnTo>
                    <a:pt x="513" y="21487"/>
                  </a:lnTo>
                  <a:lnTo>
                    <a:pt x="5027" y="28592"/>
                  </a:lnTo>
                  <a:lnTo>
                    <a:pt x="13663" y="38103"/>
                  </a:lnTo>
                  <a:lnTo>
                    <a:pt x="18304" y="40748"/>
                  </a:lnTo>
                  <a:lnTo>
                    <a:pt x="25351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09" name="SMARTInkShape-6458"/>
            <p:cNvSpPr/>
            <p:nvPr/>
          </p:nvSpPr>
          <p:spPr bwMode="auto">
            <a:xfrm>
              <a:off x="4394437" y="372762"/>
              <a:ext cx="41833" cy="382435"/>
            </a:xfrm>
            <a:custGeom>
              <a:avLst/>
              <a:gdLst/>
              <a:ahLst/>
              <a:cxnLst/>
              <a:rect l="0" t="0" r="0" b="0"/>
              <a:pathLst>
                <a:path w="41833" h="382435">
                  <a:moveTo>
                    <a:pt x="34688" y="13001"/>
                  </a:moveTo>
                  <a:lnTo>
                    <a:pt x="34688" y="3057"/>
                  </a:lnTo>
                  <a:lnTo>
                    <a:pt x="35482" y="1609"/>
                  </a:lnTo>
                  <a:lnTo>
                    <a:pt x="36805" y="644"/>
                  </a:lnTo>
                  <a:lnTo>
                    <a:pt x="38480" y="0"/>
                  </a:lnTo>
                  <a:lnTo>
                    <a:pt x="39597" y="1159"/>
                  </a:lnTo>
                  <a:lnTo>
                    <a:pt x="41170" y="10374"/>
                  </a:lnTo>
                  <a:lnTo>
                    <a:pt x="37952" y="43709"/>
                  </a:lnTo>
                  <a:lnTo>
                    <a:pt x="36139" y="67130"/>
                  </a:lnTo>
                  <a:lnTo>
                    <a:pt x="34539" y="94208"/>
                  </a:lnTo>
                  <a:lnTo>
                    <a:pt x="31182" y="124764"/>
                  </a:lnTo>
                  <a:lnTo>
                    <a:pt x="27045" y="158981"/>
                  </a:lnTo>
                  <a:lnTo>
                    <a:pt x="21766" y="194562"/>
                  </a:lnTo>
                  <a:lnTo>
                    <a:pt x="14128" y="228897"/>
                  </a:lnTo>
                  <a:lnTo>
                    <a:pt x="9675" y="260561"/>
                  </a:lnTo>
                  <a:lnTo>
                    <a:pt x="6902" y="289715"/>
                  </a:lnTo>
                  <a:lnTo>
                    <a:pt x="3024" y="315901"/>
                  </a:lnTo>
                  <a:lnTo>
                    <a:pt x="171" y="345372"/>
                  </a:lnTo>
                  <a:lnTo>
                    <a:pt x="0" y="370166"/>
                  </a:lnTo>
                  <a:lnTo>
                    <a:pt x="2867" y="377587"/>
                  </a:lnTo>
                  <a:lnTo>
                    <a:pt x="4743" y="379883"/>
                  </a:lnTo>
                  <a:lnTo>
                    <a:pt x="8944" y="382434"/>
                  </a:lnTo>
                  <a:lnTo>
                    <a:pt x="11175" y="382321"/>
                  </a:lnTo>
                  <a:lnTo>
                    <a:pt x="15771" y="380078"/>
                  </a:lnTo>
                  <a:lnTo>
                    <a:pt x="22821" y="366769"/>
                  </a:lnTo>
                  <a:lnTo>
                    <a:pt x="32315" y="335234"/>
                  </a:lnTo>
                  <a:lnTo>
                    <a:pt x="41832" y="2987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0" name="SMARTInkShape-6459"/>
            <p:cNvSpPr/>
            <p:nvPr/>
          </p:nvSpPr>
          <p:spPr bwMode="auto">
            <a:xfrm>
              <a:off x="4421981" y="630476"/>
              <a:ext cx="142876" cy="113912"/>
            </a:xfrm>
            <a:custGeom>
              <a:avLst/>
              <a:gdLst/>
              <a:ahLst/>
              <a:cxnLst/>
              <a:rect l="0" t="0" r="0" b="0"/>
              <a:pathLst>
                <a:path w="142876" h="113912">
                  <a:moveTo>
                    <a:pt x="0" y="55324"/>
                  </a:moveTo>
                  <a:lnTo>
                    <a:pt x="6151" y="61475"/>
                  </a:lnTo>
                  <a:lnTo>
                    <a:pt x="7742" y="67975"/>
                  </a:lnTo>
                  <a:lnTo>
                    <a:pt x="17061" y="79235"/>
                  </a:lnTo>
                  <a:lnTo>
                    <a:pt x="21606" y="81826"/>
                  </a:lnTo>
                  <a:lnTo>
                    <a:pt x="23929" y="82517"/>
                  </a:lnTo>
                  <a:lnTo>
                    <a:pt x="26272" y="82184"/>
                  </a:lnTo>
                  <a:lnTo>
                    <a:pt x="48522" y="69372"/>
                  </a:lnTo>
                  <a:lnTo>
                    <a:pt x="66627" y="51970"/>
                  </a:lnTo>
                  <a:lnTo>
                    <a:pt x="72739" y="42986"/>
                  </a:lnTo>
                  <a:lnTo>
                    <a:pt x="84008" y="7418"/>
                  </a:lnTo>
                  <a:lnTo>
                    <a:pt x="84580" y="4336"/>
                  </a:lnTo>
                  <a:lnTo>
                    <a:pt x="84168" y="2282"/>
                  </a:lnTo>
                  <a:lnTo>
                    <a:pt x="83100" y="913"/>
                  </a:lnTo>
                  <a:lnTo>
                    <a:pt x="81594" y="0"/>
                  </a:lnTo>
                  <a:lnTo>
                    <a:pt x="79796" y="185"/>
                  </a:lnTo>
                  <a:lnTo>
                    <a:pt x="75682" y="2507"/>
                  </a:lnTo>
                  <a:lnTo>
                    <a:pt x="61663" y="21872"/>
                  </a:lnTo>
                  <a:lnTo>
                    <a:pt x="50428" y="50745"/>
                  </a:lnTo>
                  <a:lnTo>
                    <a:pt x="44357" y="79202"/>
                  </a:lnTo>
                  <a:lnTo>
                    <a:pt x="47098" y="98911"/>
                  </a:lnTo>
                  <a:lnTo>
                    <a:pt x="52937" y="112248"/>
                  </a:lnTo>
                  <a:lnTo>
                    <a:pt x="56723" y="113911"/>
                  </a:lnTo>
                  <a:lnTo>
                    <a:pt x="82817" y="112820"/>
                  </a:lnTo>
                  <a:lnTo>
                    <a:pt x="116975" y="96978"/>
                  </a:lnTo>
                  <a:lnTo>
                    <a:pt x="142875" y="838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1" name="SMARTInkShape-6460"/>
            <p:cNvSpPr/>
            <p:nvPr/>
          </p:nvSpPr>
          <p:spPr bwMode="auto">
            <a:xfrm>
              <a:off x="4900613" y="402700"/>
              <a:ext cx="321272" cy="366422"/>
            </a:xfrm>
            <a:custGeom>
              <a:avLst/>
              <a:gdLst/>
              <a:ahLst/>
              <a:cxnLst/>
              <a:rect l="0" t="0" r="0" b="0"/>
              <a:pathLst>
                <a:path w="321272" h="366422">
                  <a:moveTo>
                    <a:pt x="0" y="68788"/>
                  </a:moveTo>
                  <a:lnTo>
                    <a:pt x="3792" y="64995"/>
                  </a:lnTo>
                  <a:lnTo>
                    <a:pt x="9886" y="63133"/>
                  </a:lnTo>
                  <a:lnTo>
                    <a:pt x="22243" y="59968"/>
                  </a:lnTo>
                  <a:lnTo>
                    <a:pt x="48226" y="51788"/>
                  </a:lnTo>
                  <a:lnTo>
                    <a:pt x="82287" y="44877"/>
                  </a:lnTo>
                  <a:lnTo>
                    <a:pt x="108803" y="38052"/>
                  </a:lnTo>
                  <a:lnTo>
                    <a:pt x="137257" y="29727"/>
                  </a:lnTo>
                  <a:lnTo>
                    <a:pt x="168423" y="20736"/>
                  </a:lnTo>
                  <a:lnTo>
                    <a:pt x="198680" y="11448"/>
                  </a:lnTo>
                  <a:lnTo>
                    <a:pt x="226414" y="3616"/>
                  </a:lnTo>
                  <a:lnTo>
                    <a:pt x="257497" y="0"/>
                  </a:lnTo>
                  <a:lnTo>
                    <a:pt x="268695" y="1967"/>
                  </a:lnTo>
                  <a:lnTo>
                    <a:pt x="271998" y="5191"/>
                  </a:lnTo>
                  <a:lnTo>
                    <a:pt x="275669" y="15122"/>
                  </a:lnTo>
                  <a:lnTo>
                    <a:pt x="273473" y="21898"/>
                  </a:lnTo>
                  <a:lnTo>
                    <a:pt x="254419" y="47398"/>
                  </a:lnTo>
                  <a:lnTo>
                    <a:pt x="223197" y="79736"/>
                  </a:lnTo>
                  <a:lnTo>
                    <a:pt x="197623" y="102758"/>
                  </a:lnTo>
                  <a:lnTo>
                    <a:pt x="170383" y="124102"/>
                  </a:lnTo>
                  <a:lnTo>
                    <a:pt x="143988" y="143378"/>
                  </a:lnTo>
                  <a:lnTo>
                    <a:pt x="112072" y="166824"/>
                  </a:lnTo>
                  <a:lnTo>
                    <a:pt x="79669" y="190628"/>
                  </a:lnTo>
                  <a:lnTo>
                    <a:pt x="79306" y="192083"/>
                  </a:lnTo>
                  <a:lnTo>
                    <a:pt x="81446" y="192259"/>
                  </a:lnTo>
                  <a:lnTo>
                    <a:pt x="116558" y="184795"/>
                  </a:lnTo>
                  <a:lnTo>
                    <a:pt x="143349" y="180407"/>
                  </a:lnTo>
                  <a:lnTo>
                    <a:pt x="171660" y="175811"/>
                  </a:lnTo>
                  <a:lnTo>
                    <a:pt x="200912" y="171122"/>
                  </a:lnTo>
                  <a:lnTo>
                    <a:pt x="232433" y="166392"/>
                  </a:lnTo>
                  <a:lnTo>
                    <a:pt x="260731" y="165878"/>
                  </a:lnTo>
                  <a:lnTo>
                    <a:pt x="284949" y="169089"/>
                  </a:lnTo>
                  <a:lnTo>
                    <a:pt x="303650" y="175808"/>
                  </a:lnTo>
                  <a:lnTo>
                    <a:pt x="310383" y="181409"/>
                  </a:lnTo>
                  <a:lnTo>
                    <a:pt x="319981" y="196100"/>
                  </a:lnTo>
                  <a:lnTo>
                    <a:pt x="321271" y="204462"/>
                  </a:lnTo>
                  <a:lnTo>
                    <a:pt x="318470" y="222221"/>
                  </a:lnTo>
                  <a:lnTo>
                    <a:pt x="304176" y="253861"/>
                  </a:lnTo>
                  <a:lnTo>
                    <a:pt x="277274" y="288371"/>
                  </a:lnTo>
                  <a:lnTo>
                    <a:pt x="253408" y="309785"/>
                  </a:lnTo>
                  <a:lnTo>
                    <a:pt x="226925" y="329091"/>
                  </a:lnTo>
                  <a:lnTo>
                    <a:pt x="199280" y="345609"/>
                  </a:lnTo>
                  <a:lnTo>
                    <a:pt x="164526" y="360712"/>
                  </a:lnTo>
                  <a:lnTo>
                    <a:pt x="145498" y="366421"/>
                  </a:lnTo>
                  <a:lnTo>
                    <a:pt x="143036" y="364841"/>
                  </a:lnTo>
                  <a:lnTo>
                    <a:pt x="142188" y="361407"/>
                  </a:lnTo>
                  <a:lnTo>
                    <a:pt x="142417" y="356736"/>
                  </a:lnTo>
                  <a:lnTo>
                    <a:pt x="157908" y="334992"/>
                  </a:lnTo>
                  <a:lnTo>
                    <a:pt x="186399" y="304649"/>
                  </a:lnTo>
                  <a:lnTo>
                    <a:pt x="207168" y="283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13" name="SMARTInkShape-6461"/>
          <p:cNvSpPr/>
          <p:nvPr/>
        </p:nvSpPr>
        <p:spPr bwMode="auto">
          <a:xfrm>
            <a:off x="4957763" y="435769"/>
            <a:ext cx="41868" cy="279367"/>
          </a:xfrm>
          <a:custGeom>
            <a:avLst/>
            <a:gdLst/>
            <a:ahLst/>
            <a:cxnLst/>
            <a:rect l="0" t="0" r="0" b="0"/>
            <a:pathLst>
              <a:path w="41868" h="279367">
                <a:moveTo>
                  <a:pt x="28575" y="0"/>
                </a:moveTo>
                <a:lnTo>
                  <a:pt x="34725" y="0"/>
                </a:lnTo>
                <a:lnTo>
                  <a:pt x="35056" y="794"/>
                </a:lnTo>
                <a:lnTo>
                  <a:pt x="35424" y="3792"/>
                </a:lnTo>
                <a:lnTo>
                  <a:pt x="37704" y="7771"/>
                </a:lnTo>
                <a:lnTo>
                  <a:pt x="39423" y="9943"/>
                </a:lnTo>
                <a:lnTo>
                  <a:pt x="41843" y="24377"/>
                </a:lnTo>
                <a:lnTo>
                  <a:pt x="41867" y="57879"/>
                </a:lnTo>
                <a:lnTo>
                  <a:pt x="38980" y="82080"/>
                </a:lnTo>
                <a:lnTo>
                  <a:pt x="35052" y="108711"/>
                </a:lnTo>
                <a:lnTo>
                  <a:pt x="31453" y="137216"/>
                </a:lnTo>
                <a:lnTo>
                  <a:pt x="29853" y="168406"/>
                </a:lnTo>
                <a:lnTo>
                  <a:pt x="29143" y="196555"/>
                </a:lnTo>
                <a:lnTo>
                  <a:pt x="28827" y="221501"/>
                </a:lnTo>
                <a:lnTo>
                  <a:pt x="29443" y="251808"/>
                </a:lnTo>
                <a:lnTo>
                  <a:pt x="34735" y="278556"/>
                </a:lnTo>
                <a:lnTo>
                  <a:pt x="34269" y="279366"/>
                </a:lnTo>
                <a:lnTo>
                  <a:pt x="31635" y="276033"/>
                </a:lnTo>
                <a:lnTo>
                  <a:pt x="21207" y="252289"/>
                </a:lnTo>
                <a:lnTo>
                  <a:pt x="14221" y="225036"/>
                </a:lnTo>
                <a:lnTo>
                  <a:pt x="7123" y="189708"/>
                </a:lnTo>
                <a:lnTo>
                  <a:pt x="0" y="15001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16" name="SMARTInkShape-Group1228"/>
          <p:cNvGrpSpPr/>
          <p:nvPr/>
        </p:nvGrpSpPr>
        <p:grpSpPr>
          <a:xfrm>
            <a:off x="3288049" y="463198"/>
            <a:ext cx="276317" cy="423861"/>
            <a:chOff x="3288049" y="463198"/>
            <a:chExt cx="276317" cy="423861"/>
          </a:xfrm>
        </p:grpSpPr>
        <p:sp>
          <p:nvSpPr>
            <p:cNvPr id="1014" name="SMARTInkShape-6462"/>
            <p:cNvSpPr/>
            <p:nvPr/>
          </p:nvSpPr>
          <p:spPr bwMode="auto">
            <a:xfrm>
              <a:off x="3357563" y="500063"/>
              <a:ext cx="42863" cy="7144"/>
            </a:xfrm>
            <a:custGeom>
              <a:avLst/>
              <a:gdLst/>
              <a:ahLst/>
              <a:cxnLst/>
              <a:rect l="0" t="0" r="0" b="0"/>
              <a:pathLst>
                <a:path w="42863" h="7144">
                  <a:moveTo>
                    <a:pt x="42862" y="0"/>
                  </a:moveTo>
                  <a:lnTo>
                    <a:pt x="32013" y="0"/>
                  </a:lnTo>
                  <a:lnTo>
                    <a:pt x="27986" y="2116"/>
                  </a:lnTo>
                  <a:lnTo>
                    <a:pt x="23550" y="4909"/>
                  </a:lnTo>
                  <a:lnTo>
                    <a:pt x="14235" y="6702"/>
                  </a:lnTo>
                  <a:lnTo>
                    <a:pt x="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5" name="SMARTInkShape-6463"/>
            <p:cNvSpPr/>
            <p:nvPr/>
          </p:nvSpPr>
          <p:spPr bwMode="auto">
            <a:xfrm>
              <a:off x="3288049" y="463198"/>
              <a:ext cx="276317" cy="423861"/>
            </a:xfrm>
            <a:custGeom>
              <a:avLst/>
              <a:gdLst/>
              <a:ahLst/>
              <a:cxnLst/>
              <a:rect l="0" t="0" r="0" b="0"/>
              <a:pathLst>
                <a:path w="276317" h="423861">
                  <a:moveTo>
                    <a:pt x="133807" y="1146"/>
                  </a:moveTo>
                  <a:lnTo>
                    <a:pt x="109896" y="1146"/>
                  </a:lnTo>
                  <a:lnTo>
                    <a:pt x="108342" y="1940"/>
                  </a:lnTo>
                  <a:lnTo>
                    <a:pt x="107305" y="3262"/>
                  </a:lnTo>
                  <a:lnTo>
                    <a:pt x="106614" y="4938"/>
                  </a:lnTo>
                  <a:lnTo>
                    <a:pt x="74223" y="32520"/>
                  </a:lnTo>
                  <a:lnTo>
                    <a:pt x="45527" y="65808"/>
                  </a:lnTo>
                  <a:lnTo>
                    <a:pt x="15819" y="101207"/>
                  </a:lnTo>
                  <a:lnTo>
                    <a:pt x="2404" y="123246"/>
                  </a:lnTo>
                  <a:lnTo>
                    <a:pt x="0" y="130290"/>
                  </a:lnTo>
                  <a:lnTo>
                    <a:pt x="152" y="131692"/>
                  </a:lnTo>
                  <a:lnTo>
                    <a:pt x="1048" y="131833"/>
                  </a:lnTo>
                  <a:lnTo>
                    <a:pt x="2438" y="131133"/>
                  </a:lnTo>
                  <a:lnTo>
                    <a:pt x="34805" y="100027"/>
                  </a:lnTo>
                  <a:lnTo>
                    <a:pt x="68272" y="67450"/>
                  </a:lnTo>
                  <a:lnTo>
                    <a:pt x="96045" y="44604"/>
                  </a:lnTo>
                  <a:lnTo>
                    <a:pt x="129640" y="17668"/>
                  </a:lnTo>
                  <a:lnTo>
                    <a:pt x="148242" y="617"/>
                  </a:lnTo>
                  <a:lnTo>
                    <a:pt x="150574" y="0"/>
                  </a:lnTo>
                  <a:lnTo>
                    <a:pt x="152129" y="1175"/>
                  </a:lnTo>
                  <a:lnTo>
                    <a:pt x="153165" y="3547"/>
                  </a:lnTo>
                  <a:lnTo>
                    <a:pt x="150084" y="12532"/>
                  </a:lnTo>
                  <a:lnTo>
                    <a:pt x="135170" y="41495"/>
                  </a:lnTo>
                  <a:lnTo>
                    <a:pt x="114015" y="72279"/>
                  </a:lnTo>
                  <a:lnTo>
                    <a:pt x="87638" y="106536"/>
                  </a:lnTo>
                  <a:lnTo>
                    <a:pt x="59714" y="141822"/>
                  </a:lnTo>
                  <a:lnTo>
                    <a:pt x="38917" y="173620"/>
                  </a:lnTo>
                  <a:lnTo>
                    <a:pt x="16958" y="208302"/>
                  </a:lnTo>
                  <a:lnTo>
                    <a:pt x="15426" y="210688"/>
                  </a:lnTo>
                  <a:lnTo>
                    <a:pt x="15993" y="212278"/>
                  </a:lnTo>
                  <a:lnTo>
                    <a:pt x="17958" y="213338"/>
                  </a:lnTo>
                  <a:lnTo>
                    <a:pt x="20856" y="214045"/>
                  </a:lnTo>
                  <a:lnTo>
                    <a:pt x="30425" y="208480"/>
                  </a:lnTo>
                  <a:lnTo>
                    <a:pt x="59764" y="181712"/>
                  </a:lnTo>
                  <a:lnTo>
                    <a:pt x="90614" y="155100"/>
                  </a:lnTo>
                  <a:lnTo>
                    <a:pt x="124890" y="130899"/>
                  </a:lnTo>
                  <a:lnTo>
                    <a:pt x="156388" y="112440"/>
                  </a:lnTo>
                  <a:lnTo>
                    <a:pt x="187392" y="99271"/>
                  </a:lnTo>
                  <a:lnTo>
                    <a:pt x="190962" y="99106"/>
                  </a:lnTo>
                  <a:lnTo>
                    <a:pt x="193342" y="99790"/>
                  </a:lnTo>
                  <a:lnTo>
                    <a:pt x="193340" y="103421"/>
                  </a:lnTo>
                  <a:lnTo>
                    <a:pt x="179816" y="134178"/>
                  </a:lnTo>
                  <a:lnTo>
                    <a:pt x="159081" y="168886"/>
                  </a:lnTo>
                  <a:lnTo>
                    <a:pt x="141071" y="194759"/>
                  </a:lnTo>
                  <a:lnTo>
                    <a:pt x="119838" y="219488"/>
                  </a:lnTo>
                  <a:lnTo>
                    <a:pt x="97172" y="245824"/>
                  </a:lnTo>
                  <a:lnTo>
                    <a:pt x="74662" y="271817"/>
                  </a:lnTo>
                  <a:lnTo>
                    <a:pt x="45727" y="303506"/>
                  </a:lnTo>
                  <a:lnTo>
                    <a:pt x="23040" y="329600"/>
                  </a:lnTo>
                  <a:lnTo>
                    <a:pt x="19481" y="332034"/>
                  </a:lnTo>
                  <a:lnTo>
                    <a:pt x="19490" y="332863"/>
                  </a:lnTo>
                  <a:lnTo>
                    <a:pt x="25849" y="331667"/>
                  </a:lnTo>
                  <a:lnTo>
                    <a:pt x="61535" y="312232"/>
                  </a:lnTo>
                  <a:lnTo>
                    <a:pt x="86605" y="296304"/>
                  </a:lnTo>
                  <a:lnTo>
                    <a:pt x="117856" y="276525"/>
                  </a:lnTo>
                  <a:lnTo>
                    <a:pt x="151324" y="254505"/>
                  </a:lnTo>
                  <a:lnTo>
                    <a:pt x="182073" y="231490"/>
                  </a:lnTo>
                  <a:lnTo>
                    <a:pt x="211615" y="212265"/>
                  </a:lnTo>
                  <a:lnTo>
                    <a:pt x="238239" y="197370"/>
                  </a:lnTo>
                  <a:lnTo>
                    <a:pt x="265027" y="186110"/>
                  </a:lnTo>
                  <a:lnTo>
                    <a:pt x="274942" y="186010"/>
                  </a:lnTo>
                  <a:lnTo>
                    <a:pt x="276316" y="188683"/>
                  </a:lnTo>
                  <a:lnTo>
                    <a:pt x="273609" y="198002"/>
                  </a:lnTo>
                  <a:lnTo>
                    <a:pt x="241032" y="230678"/>
                  </a:lnTo>
                  <a:lnTo>
                    <a:pt x="216388" y="254766"/>
                  </a:lnTo>
                  <a:lnTo>
                    <a:pt x="189560" y="281347"/>
                  </a:lnTo>
                  <a:lnTo>
                    <a:pt x="161761" y="309036"/>
                  </a:lnTo>
                  <a:lnTo>
                    <a:pt x="133531" y="337217"/>
                  </a:lnTo>
                  <a:lnTo>
                    <a:pt x="107226" y="363500"/>
                  </a:lnTo>
                  <a:lnTo>
                    <a:pt x="78571" y="396377"/>
                  </a:lnTo>
                  <a:lnTo>
                    <a:pt x="65570" y="421234"/>
                  </a:lnTo>
                  <a:lnTo>
                    <a:pt x="66885" y="423286"/>
                  </a:lnTo>
                  <a:lnTo>
                    <a:pt x="70142" y="423860"/>
                  </a:lnTo>
                  <a:lnTo>
                    <a:pt x="74695" y="423449"/>
                  </a:lnTo>
                  <a:lnTo>
                    <a:pt x="103857" y="411494"/>
                  </a:lnTo>
                  <a:lnTo>
                    <a:pt x="131344" y="399423"/>
                  </a:lnTo>
                  <a:lnTo>
                    <a:pt x="162081" y="386120"/>
                  </a:lnTo>
                  <a:lnTo>
                    <a:pt x="194263" y="372270"/>
                  </a:lnTo>
                  <a:lnTo>
                    <a:pt x="220737" y="360294"/>
                  </a:lnTo>
                  <a:lnTo>
                    <a:pt x="251374" y="346743"/>
                  </a:lnTo>
                  <a:lnTo>
                    <a:pt x="271683" y="338846"/>
                  </a:lnTo>
                  <a:lnTo>
                    <a:pt x="238830" y="350808"/>
                  </a:lnTo>
                  <a:lnTo>
                    <a:pt x="215409" y="357105"/>
                  </a:lnTo>
                  <a:lnTo>
                    <a:pt x="189919" y="362550"/>
                  </a:lnTo>
                  <a:lnTo>
                    <a:pt x="155636" y="368490"/>
                  </a:lnTo>
                  <a:lnTo>
                    <a:pt x="126664" y="3654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17" name="SMARTInkShape-6464"/>
          <p:cNvSpPr/>
          <p:nvPr/>
        </p:nvSpPr>
        <p:spPr bwMode="auto">
          <a:xfrm>
            <a:off x="4657856" y="388208"/>
            <a:ext cx="171320" cy="376845"/>
          </a:xfrm>
          <a:custGeom>
            <a:avLst/>
            <a:gdLst/>
            <a:ahLst/>
            <a:cxnLst/>
            <a:rect l="0" t="0" r="0" b="0"/>
            <a:pathLst>
              <a:path w="171320" h="376845">
                <a:moveTo>
                  <a:pt x="14157" y="47561"/>
                </a:moveTo>
                <a:lnTo>
                  <a:pt x="8006" y="47561"/>
                </a:lnTo>
                <a:lnTo>
                  <a:pt x="3515" y="51353"/>
                </a:lnTo>
                <a:lnTo>
                  <a:pt x="1489" y="55332"/>
                </a:lnTo>
                <a:lnTo>
                  <a:pt x="82" y="73190"/>
                </a:lnTo>
                <a:lnTo>
                  <a:pt x="2028" y="100513"/>
                </a:lnTo>
                <a:lnTo>
                  <a:pt x="5536" y="129132"/>
                </a:lnTo>
                <a:lnTo>
                  <a:pt x="6575" y="160630"/>
                </a:lnTo>
                <a:lnTo>
                  <a:pt x="6883" y="192188"/>
                </a:lnTo>
                <a:lnTo>
                  <a:pt x="6974" y="224557"/>
                </a:lnTo>
                <a:lnTo>
                  <a:pt x="3213" y="260147"/>
                </a:lnTo>
                <a:lnTo>
                  <a:pt x="65" y="285821"/>
                </a:lnTo>
                <a:lnTo>
                  <a:pt x="0" y="285776"/>
                </a:lnTo>
                <a:lnTo>
                  <a:pt x="668" y="252534"/>
                </a:lnTo>
                <a:lnTo>
                  <a:pt x="4780" y="226386"/>
                </a:lnTo>
                <a:lnTo>
                  <a:pt x="7145" y="193062"/>
                </a:lnTo>
                <a:lnTo>
                  <a:pt x="10511" y="166997"/>
                </a:lnTo>
                <a:lnTo>
                  <a:pt x="14653" y="141654"/>
                </a:lnTo>
                <a:lnTo>
                  <a:pt x="18346" y="117161"/>
                </a:lnTo>
                <a:lnTo>
                  <a:pt x="21218" y="81853"/>
                </a:lnTo>
                <a:lnTo>
                  <a:pt x="28898" y="47426"/>
                </a:lnTo>
                <a:lnTo>
                  <a:pt x="33408" y="39563"/>
                </a:lnTo>
                <a:lnTo>
                  <a:pt x="38059" y="36069"/>
                </a:lnTo>
                <a:lnTo>
                  <a:pt x="39616" y="37518"/>
                </a:lnTo>
                <a:lnTo>
                  <a:pt x="46113" y="67140"/>
                </a:lnTo>
                <a:lnTo>
                  <a:pt x="52553" y="101252"/>
                </a:lnTo>
                <a:lnTo>
                  <a:pt x="55034" y="127780"/>
                </a:lnTo>
                <a:lnTo>
                  <a:pt x="56137" y="155445"/>
                </a:lnTo>
                <a:lnTo>
                  <a:pt x="56627" y="183615"/>
                </a:lnTo>
                <a:lnTo>
                  <a:pt x="56903" y="218666"/>
                </a:lnTo>
                <a:lnTo>
                  <a:pt x="56985" y="252952"/>
                </a:lnTo>
                <a:lnTo>
                  <a:pt x="57012" y="287098"/>
                </a:lnTo>
                <a:lnTo>
                  <a:pt x="57811" y="299951"/>
                </a:lnTo>
                <a:lnTo>
                  <a:pt x="60811" y="306049"/>
                </a:lnTo>
                <a:lnTo>
                  <a:pt x="61928" y="307199"/>
                </a:lnTo>
                <a:lnTo>
                  <a:pt x="62673" y="307171"/>
                </a:lnTo>
                <a:lnTo>
                  <a:pt x="63169" y="306359"/>
                </a:lnTo>
                <a:lnTo>
                  <a:pt x="69014" y="272376"/>
                </a:lnTo>
                <a:lnTo>
                  <a:pt x="70627" y="237998"/>
                </a:lnTo>
                <a:lnTo>
                  <a:pt x="71005" y="214220"/>
                </a:lnTo>
                <a:lnTo>
                  <a:pt x="73289" y="186190"/>
                </a:lnTo>
                <a:lnTo>
                  <a:pt x="76156" y="156005"/>
                </a:lnTo>
                <a:lnTo>
                  <a:pt x="77431" y="126714"/>
                </a:lnTo>
                <a:lnTo>
                  <a:pt x="77997" y="97821"/>
                </a:lnTo>
                <a:lnTo>
                  <a:pt x="79042" y="70693"/>
                </a:lnTo>
                <a:lnTo>
                  <a:pt x="83300" y="38363"/>
                </a:lnTo>
                <a:lnTo>
                  <a:pt x="87257" y="9937"/>
                </a:lnTo>
                <a:lnTo>
                  <a:pt x="91655" y="0"/>
                </a:lnTo>
                <a:lnTo>
                  <a:pt x="92810" y="773"/>
                </a:lnTo>
                <a:lnTo>
                  <a:pt x="96209" y="5864"/>
                </a:lnTo>
                <a:lnTo>
                  <a:pt x="104859" y="34268"/>
                </a:lnTo>
                <a:lnTo>
                  <a:pt x="111851" y="66729"/>
                </a:lnTo>
                <a:lnTo>
                  <a:pt x="116579" y="92592"/>
                </a:lnTo>
                <a:lnTo>
                  <a:pt x="121326" y="124196"/>
                </a:lnTo>
                <a:lnTo>
                  <a:pt x="126081" y="159408"/>
                </a:lnTo>
                <a:lnTo>
                  <a:pt x="128460" y="177688"/>
                </a:lnTo>
                <a:lnTo>
                  <a:pt x="130840" y="196225"/>
                </a:lnTo>
                <a:lnTo>
                  <a:pt x="133221" y="214933"/>
                </a:lnTo>
                <a:lnTo>
                  <a:pt x="135601" y="233755"/>
                </a:lnTo>
                <a:lnTo>
                  <a:pt x="137982" y="252652"/>
                </a:lnTo>
                <a:lnTo>
                  <a:pt x="142744" y="286350"/>
                </a:lnTo>
                <a:lnTo>
                  <a:pt x="148300" y="315614"/>
                </a:lnTo>
                <a:lnTo>
                  <a:pt x="158766" y="348352"/>
                </a:lnTo>
                <a:lnTo>
                  <a:pt x="165224" y="372324"/>
                </a:lnTo>
                <a:lnTo>
                  <a:pt x="167255" y="375988"/>
                </a:lnTo>
                <a:lnTo>
                  <a:pt x="168610" y="376844"/>
                </a:lnTo>
                <a:lnTo>
                  <a:pt x="169513" y="375826"/>
                </a:lnTo>
                <a:lnTo>
                  <a:pt x="170516" y="368082"/>
                </a:lnTo>
                <a:lnTo>
                  <a:pt x="171319" y="3333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21" name="SMARTInkShape-Group1230"/>
          <p:cNvGrpSpPr/>
          <p:nvPr/>
        </p:nvGrpSpPr>
        <p:grpSpPr>
          <a:xfrm>
            <a:off x="5529568" y="308972"/>
            <a:ext cx="861770" cy="449482"/>
            <a:chOff x="5529568" y="308972"/>
            <a:chExt cx="861770" cy="449482"/>
          </a:xfrm>
        </p:grpSpPr>
        <p:sp>
          <p:nvSpPr>
            <p:cNvPr id="1018" name="SMARTInkShape-6465"/>
            <p:cNvSpPr/>
            <p:nvPr/>
          </p:nvSpPr>
          <p:spPr bwMode="auto">
            <a:xfrm>
              <a:off x="5529568" y="325004"/>
              <a:ext cx="221152" cy="408371"/>
            </a:xfrm>
            <a:custGeom>
              <a:avLst/>
              <a:gdLst/>
              <a:ahLst/>
              <a:cxnLst/>
              <a:rect l="0" t="0" r="0" b="0"/>
              <a:pathLst>
                <a:path w="221152" h="408371">
                  <a:moveTo>
                    <a:pt x="71132" y="75046"/>
                  </a:moveTo>
                  <a:lnTo>
                    <a:pt x="71132" y="61079"/>
                  </a:lnTo>
                  <a:lnTo>
                    <a:pt x="71132" y="64646"/>
                  </a:lnTo>
                  <a:lnTo>
                    <a:pt x="69015" y="68572"/>
                  </a:lnTo>
                  <a:lnTo>
                    <a:pt x="61189" y="77559"/>
                  </a:lnTo>
                  <a:lnTo>
                    <a:pt x="58775" y="84365"/>
                  </a:lnTo>
                  <a:lnTo>
                    <a:pt x="56115" y="94269"/>
                  </a:lnTo>
                  <a:lnTo>
                    <a:pt x="43589" y="126498"/>
                  </a:lnTo>
                  <a:lnTo>
                    <a:pt x="35719" y="156172"/>
                  </a:lnTo>
                  <a:lnTo>
                    <a:pt x="28360" y="187983"/>
                  </a:lnTo>
                  <a:lnTo>
                    <a:pt x="21152" y="219634"/>
                  </a:lnTo>
                  <a:lnTo>
                    <a:pt x="13990" y="249914"/>
                  </a:lnTo>
                  <a:lnTo>
                    <a:pt x="7780" y="283165"/>
                  </a:lnTo>
                  <a:lnTo>
                    <a:pt x="6324" y="296872"/>
                  </a:lnTo>
                  <a:lnTo>
                    <a:pt x="4907" y="299130"/>
                  </a:lnTo>
                  <a:lnTo>
                    <a:pt x="3170" y="300635"/>
                  </a:lnTo>
                  <a:lnTo>
                    <a:pt x="2011" y="300845"/>
                  </a:lnTo>
                  <a:lnTo>
                    <a:pt x="1239" y="300191"/>
                  </a:lnTo>
                  <a:lnTo>
                    <a:pt x="724" y="298962"/>
                  </a:lnTo>
                  <a:lnTo>
                    <a:pt x="0" y="289646"/>
                  </a:lnTo>
                  <a:lnTo>
                    <a:pt x="7506" y="255647"/>
                  </a:lnTo>
                  <a:lnTo>
                    <a:pt x="16297" y="223543"/>
                  </a:lnTo>
                  <a:lnTo>
                    <a:pt x="23742" y="199782"/>
                  </a:lnTo>
                  <a:lnTo>
                    <a:pt x="29697" y="173347"/>
                  </a:lnTo>
                  <a:lnTo>
                    <a:pt x="37105" y="145723"/>
                  </a:lnTo>
                  <a:lnTo>
                    <a:pt x="45691" y="117570"/>
                  </a:lnTo>
                  <a:lnTo>
                    <a:pt x="54797" y="89183"/>
                  </a:lnTo>
                  <a:lnTo>
                    <a:pt x="68850" y="57804"/>
                  </a:lnTo>
                  <a:lnTo>
                    <a:pt x="82117" y="28248"/>
                  </a:lnTo>
                  <a:lnTo>
                    <a:pt x="87391" y="22497"/>
                  </a:lnTo>
                  <a:lnTo>
                    <a:pt x="89909" y="22551"/>
                  </a:lnTo>
                  <a:lnTo>
                    <a:pt x="92381" y="24174"/>
                  </a:lnTo>
                  <a:lnTo>
                    <a:pt x="94823" y="26844"/>
                  </a:lnTo>
                  <a:lnTo>
                    <a:pt x="98260" y="45771"/>
                  </a:lnTo>
                  <a:lnTo>
                    <a:pt x="99278" y="79072"/>
                  </a:lnTo>
                  <a:lnTo>
                    <a:pt x="97399" y="109644"/>
                  </a:lnTo>
                  <a:lnTo>
                    <a:pt x="93919" y="144398"/>
                  </a:lnTo>
                  <a:lnTo>
                    <a:pt x="91880" y="162555"/>
                  </a:lnTo>
                  <a:lnTo>
                    <a:pt x="89726" y="181011"/>
                  </a:lnTo>
                  <a:lnTo>
                    <a:pt x="88291" y="199664"/>
                  </a:lnTo>
                  <a:lnTo>
                    <a:pt x="87334" y="218450"/>
                  </a:lnTo>
                  <a:lnTo>
                    <a:pt x="86695" y="237323"/>
                  </a:lnTo>
                  <a:lnTo>
                    <a:pt x="85986" y="270994"/>
                  </a:lnTo>
                  <a:lnTo>
                    <a:pt x="85671" y="300247"/>
                  </a:lnTo>
                  <a:lnTo>
                    <a:pt x="85494" y="333771"/>
                  </a:lnTo>
                  <a:lnTo>
                    <a:pt x="85430" y="366762"/>
                  </a:lnTo>
                  <a:lnTo>
                    <a:pt x="86220" y="369536"/>
                  </a:lnTo>
                  <a:lnTo>
                    <a:pt x="87541" y="371385"/>
                  </a:lnTo>
                  <a:lnTo>
                    <a:pt x="89215" y="372618"/>
                  </a:lnTo>
                  <a:lnTo>
                    <a:pt x="90331" y="371852"/>
                  </a:lnTo>
                  <a:lnTo>
                    <a:pt x="102980" y="343278"/>
                  </a:lnTo>
                  <a:lnTo>
                    <a:pt x="111172" y="312390"/>
                  </a:lnTo>
                  <a:lnTo>
                    <a:pt x="116180" y="286895"/>
                  </a:lnTo>
                  <a:lnTo>
                    <a:pt x="121051" y="257572"/>
                  </a:lnTo>
                  <a:lnTo>
                    <a:pt x="126656" y="226019"/>
                  </a:lnTo>
                  <a:lnTo>
                    <a:pt x="134439" y="193474"/>
                  </a:lnTo>
                  <a:lnTo>
                    <a:pt x="141073" y="160489"/>
                  </a:lnTo>
                  <a:lnTo>
                    <a:pt x="146666" y="128102"/>
                  </a:lnTo>
                  <a:lnTo>
                    <a:pt x="151798" y="97833"/>
                  </a:lnTo>
                  <a:lnTo>
                    <a:pt x="158842" y="70621"/>
                  </a:lnTo>
                  <a:lnTo>
                    <a:pt x="169616" y="37222"/>
                  </a:lnTo>
                  <a:lnTo>
                    <a:pt x="180367" y="8396"/>
                  </a:lnTo>
                  <a:lnTo>
                    <a:pt x="185298" y="1768"/>
                  </a:lnTo>
                  <a:lnTo>
                    <a:pt x="187724" y="0"/>
                  </a:lnTo>
                  <a:lnTo>
                    <a:pt x="189341" y="409"/>
                  </a:lnTo>
                  <a:lnTo>
                    <a:pt x="190419" y="2269"/>
                  </a:lnTo>
                  <a:lnTo>
                    <a:pt x="191937" y="18822"/>
                  </a:lnTo>
                  <a:lnTo>
                    <a:pt x="192386" y="53095"/>
                  </a:lnTo>
                  <a:lnTo>
                    <a:pt x="192491" y="83546"/>
                  </a:lnTo>
                  <a:lnTo>
                    <a:pt x="192539" y="118247"/>
                  </a:lnTo>
                  <a:lnTo>
                    <a:pt x="192551" y="136390"/>
                  </a:lnTo>
                  <a:lnTo>
                    <a:pt x="192559" y="154836"/>
                  </a:lnTo>
                  <a:lnTo>
                    <a:pt x="192565" y="173483"/>
                  </a:lnTo>
                  <a:lnTo>
                    <a:pt x="191775" y="192264"/>
                  </a:lnTo>
                  <a:lnTo>
                    <a:pt x="190454" y="211135"/>
                  </a:lnTo>
                  <a:lnTo>
                    <a:pt x="188780" y="230066"/>
                  </a:lnTo>
                  <a:lnTo>
                    <a:pt x="187664" y="248243"/>
                  </a:lnTo>
                  <a:lnTo>
                    <a:pt x="186424" y="283256"/>
                  </a:lnTo>
                  <a:lnTo>
                    <a:pt x="185873" y="313104"/>
                  </a:lnTo>
                  <a:lnTo>
                    <a:pt x="186421" y="338806"/>
                  </a:lnTo>
                  <a:lnTo>
                    <a:pt x="191193" y="370332"/>
                  </a:lnTo>
                  <a:lnTo>
                    <a:pt x="199916" y="398487"/>
                  </a:lnTo>
                  <a:lnTo>
                    <a:pt x="204570" y="405329"/>
                  </a:lnTo>
                  <a:lnTo>
                    <a:pt x="209283" y="408370"/>
                  </a:lnTo>
                  <a:lnTo>
                    <a:pt x="210858" y="407593"/>
                  </a:lnTo>
                  <a:lnTo>
                    <a:pt x="211908" y="405488"/>
                  </a:lnTo>
                  <a:lnTo>
                    <a:pt x="217385" y="379325"/>
                  </a:lnTo>
                  <a:lnTo>
                    <a:pt x="219477" y="356331"/>
                  </a:lnTo>
                  <a:lnTo>
                    <a:pt x="221151" y="3179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19" name="SMARTInkShape-6466"/>
            <p:cNvSpPr/>
            <p:nvPr/>
          </p:nvSpPr>
          <p:spPr bwMode="auto">
            <a:xfrm>
              <a:off x="5793581" y="603837"/>
              <a:ext cx="200026" cy="154617"/>
            </a:xfrm>
            <a:custGeom>
              <a:avLst/>
              <a:gdLst/>
              <a:ahLst/>
              <a:cxnLst/>
              <a:rect l="0" t="0" r="0" b="0"/>
              <a:pathLst>
                <a:path w="200026" h="154617">
                  <a:moveTo>
                    <a:pt x="0" y="39101"/>
                  </a:moveTo>
                  <a:lnTo>
                    <a:pt x="0" y="35308"/>
                  </a:lnTo>
                  <a:lnTo>
                    <a:pt x="2117" y="31330"/>
                  </a:lnTo>
                  <a:lnTo>
                    <a:pt x="3792" y="29157"/>
                  </a:lnTo>
                  <a:lnTo>
                    <a:pt x="7771" y="26744"/>
                  </a:lnTo>
                  <a:lnTo>
                    <a:pt x="12185" y="24877"/>
                  </a:lnTo>
                  <a:lnTo>
                    <a:pt x="40911" y="8054"/>
                  </a:lnTo>
                  <a:lnTo>
                    <a:pt x="62234" y="1880"/>
                  </a:lnTo>
                  <a:lnTo>
                    <a:pt x="65302" y="0"/>
                  </a:lnTo>
                  <a:lnTo>
                    <a:pt x="68141" y="333"/>
                  </a:lnTo>
                  <a:lnTo>
                    <a:pt x="70827" y="2143"/>
                  </a:lnTo>
                  <a:lnTo>
                    <a:pt x="73412" y="4937"/>
                  </a:lnTo>
                  <a:lnTo>
                    <a:pt x="76284" y="12275"/>
                  </a:lnTo>
                  <a:lnTo>
                    <a:pt x="77050" y="16454"/>
                  </a:lnTo>
                  <a:lnTo>
                    <a:pt x="67667" y="45975"/>
                  </a:lnTo>
                  <a:lnTo>
                    <a:pt x="59825" y="73064"/>
                  </a:lnTo>
                  <a:lnTo>
                    <a:pt x="50065" y="108545"/>
                  </a:lnTo>
                  <a:lnTo>
                    <a:pt x="44285" y="138719"/>
                  </a:lnTo>
                  <a:lnTo>
                    <a:pt x="45399" y="144407"/>
                  </a:lnTo>
                  <a:lnTo>
                    <a:pt x="50869" y="152843"/>
                  </a:lnTo>
                  <a:lnTo>
                    <a:pt x="54550" y="154616"/>
                  </a:lnTo>
                  <a:lnTo>
                    <a:pt x="62874" y="154470"/>
                  </a:lnTo>
                  <a:lnTo>
                    <a:pt x="93353" y="147115"/>
                  </a:lnTo>
                  <a:lnTo>
                    <a:pt x="124586" y="135575"/>
                  </a:lnTo>
                  <a:lnTo>
                    <a:pt x="153508" y="122101"/>
                  </a:lnTo>
                  <a:lnTo>
                    <a:pt x="188608" y="98587"/>
                  </a:lnTo>
                  <a:lnTo>
                    <a:pt x="200025" y="891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0" name="SMARTInkShape-6467"/>
            <p:cNvSpPr/>
            <p:nvPr/>
          </p:nvSpPr>
          <p:spPr bwMode="auto">
            <a:xfrm>
              <a:off x="6181303" y="308972"/>
              <a:ext cx="210035" cy="328949"/>
            </a:xfrm>
            <a:custGeom>
              <a:avLst/>
              <a:gdLst/>
              <a:ahLst/>
              <a:cxnLst/>
              <a:rect l="0" t="0" r="0" b="0"/>
              <a:pathLst>
                <a:path w="210035" h="328949">
                  <a:moveTo>
                    <a:pt x="190922" y="55359"/>
                  </a:moveTo>
                  <a:lnTo>
                    <a:pt x="190922" y="48510"/>
                  </a:lnTo>
                  <a:lnTo>
                    <a:pt x="179065" y="35570"/>
                  </a:lnTo>
                  <a:lnTo>
                    <a:pt x="173162" y="20513"/>
                  </a:lnTo>
                  <a:lnTo>
                    <a:pt x="166889" y="13943"/>
                  </a:lnTo>
                  <a:lnTo>
                    <a:pt x="153719" y="3257"/>
                  </a:lnTo>
                  <a:lnTo>
                    <a:pt x="144225" y="453"/>
                  </a:lnTo>
                  <a:lnTo>
                    <a:pt x="132862" y="0"/>
                  </a:lnTo>
                  <a:lnTo>
                    <a:pt x="103980" y="8284"/>
                  </a:lnTo>
                  <a:lnTo>
                    <a:pt x="79613" y="22626"/>
                  </a:lnTo>
                  <a:lnTo>
                    <a:pt x="48638" y="53715"/>
                  </a:lnTo>
                  <a:lnTo>
                    <a:pt x="21705" y="85726"/>
                  </a:lnTo>
                  <a:lnTo>
                    <a:pt x="4655" y="118596"/>
                  </a:lnTo>
                  <a:lnTo>
                    <a:pt x="0" y="136979"/>
                  </a:lnTo>
                  <a:lnTo>
                    <a:pt x="1028" y="145345"/>
                  </a:lnTo>
                  <a:lnTo>
                    <a:pt x="2414" y="148687"/>
                  </a:lnTo>
                  <a:lnTo>
                    <a:pt x="15741" y="160976"/>
                  </a:lnTo>
                  <a:lnTo>
                    <a:pt x="30249" y="165800"/>
                  </a:lnTo>
                  <a:lnTo>
                    <a:pt x="58384" y="170632"/>
                  </a:lnTo>
                  <a:lnTo>
                    <a:pt x="91855" y="174975"/>
                  </a:lnTo>
                  <a:lnTo>
                    <a:pt x="126908" y="178378"/>
                  </a:lnTo>
                  <a:lnTo>
                    <a:pt x="158197" y="186530"/>
                  </a:lnTo>
                  <a:lnTo>
                    <a:pt x="190102" y="203507"/>
                  </a:lnTo>
                  <a:lnTo>
                    <a:pt x="204526" y="217435"/>
                  </a:lnTo>
                  <a:lnTo>
                    <a:pt x="208874" y="228993"/>
                  </a:lnTo>
                  <a:lnTo>
                    <a:pt x="210034" y="235409"/>
                  </a:lnTo>
                  <a:lnTo>
                    <a:pt x="207089" y="251004"/>
                  </a:lnTo>
                  <a:lnTo>
                    <a:pt x="199695" y="266931"/>
                  </a:lnTo>
                  <a:lnTo>
                    <a:pt x="164972" y="298983"/>
                  </a:lnTo>
                  <a:lnTo>
                    <a:pt x="134109" y="316104"/>
                  </a:lnTo>
                  <a:lnTo>
                    <a:pt x="107413" y="327438"/>
                  </a:lnTo>
                  <a:lnTo>
                    <a:pt x="91895" y="328948"/>
                  </a:lnTo>
                  <a:lnTo>
                    <a:pt x="71887" y="325335"/>
                  </a:lnTo>
                  <a:lnTo>
                    <a:pt x="66321" y="323449"/>
                  </a:lnTo>
                  <a:lnTo>
                    <a:pt x="58022" y="317121"/>
                  </a:lnTo>
                  <a:lnTo>
                    <a:pt x="54697" y="313211"/>
                  </a:lnTo>
                  <a:lnTo>
                    <a:pt x="53274" y="309016"/>
                  </a:lnTo>
                  <a:lnTo>
                    <a:pt x="53809" y="300123"/>
                  </a:lnTo>
                  <a:lnTo>
                    <a:pt x="58810" y="290878"/>
                  </a:lnTo>
                  <a:lnTo>
                    <a:pt x="72667" y="276749"/>
                  </a:lnTo>
                  <a:lnTo>
                    <a:pt x="112341" y="2482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26" name="SMARTInkShape-Group1231"/>
          <p:cNvGrpSpPr/>
          <p:nvPr/>
        </p:nvGrpSpPr>
        <p:grpSpPr>
          <a:xfrm>
            <a:off x="5293519" y="143012"/>
            <a:ext cx="285511" cy="220767"/>
            <a:chOff x="5293519" y="143012"/>
            <a:chExt cx="285511" cy="220767"/>
          </a:xfrm>
        </p:grpSpPr>
        <p:sp>
          <p:nvSpPr>
            <p:cNvPr id="1022" name="SMARTInkShape-6468"/>
            <p:cNvSpPr/>
            <p:nvPr/>
          </p:nvSpPr>
          <p:spPr bwMode="auto">
            <a:xfrm>
              <a:off x="5293519" y="178601"/>
              <a:ext cx="21432" cy="185178"/>
            </a:xfrm>
            <a:custGeom>
              <a:avLst/>
              <a:gdLst/>
              <a:ahLst/>
              <a:cxnLst/>
              <a:rect l="0" t="0" r="0" b="0"/>
              <a:pathLst>
                <a:path w="21432" h="185178">
                  <a:moveTo>
                    <a:pt x="0" y="7137"/>
                  </a:moveTo>
                  <a:lnTo>
                    <a:pt x="0" y="19"/>
                  </a:lnTo>
                  <a:lnTo>
                    <a:pt x="3792" y="0"/>
                  </a:lnTo>
                  <a:lnTo>
                    <a:pt x="4910" y="792"/>
                  </a:lnTo>
                  <a:lnTo>
                    <a:pt x="5654" y="2113"/>
                  </a:lnTo>
                  <a:lnTo>
                    <a:pt x="6849" y="9937"/>
                  </a:lnTo>
                  <a:lnTo>
                    <a:pt x="7879" y="24829"/>
                  </a:lnTo>
                  <a:lnTo>
                    <a:pt x="13287" y="51545"/>
                  </a:lnTo>
                  <a:lnTo>
                    <a:pt x="14155" y="85921"/>
                  </a:lnTo>
                  <a:lnTo>
                    <a:pt x="14270" y="121463"/>
                  </a:lnTo>
                  <a:lnTo>
                    <a:pt x="14285" y="153366"/>
                  </a:lnTo>
                  <a:lnTo>
                    <a:pt x="8136" y="179433"/>
                  </a:lnTo>
                  <a:lnTo>
                    <a:pt x="8599" y="181532"/>
                  </a:lnTo>
                  <a:lnTo>
                    <a:pt x="9701" y="182931"/>
                  </a:lnTo>
                  <a:lnTo>
                    <a:pt x="13381" y="185177"/>
                  </a:lnTo>
                  <a:lnTo>
                    <a:pt x="17811" y="177982"/>
                  </a:lnTo>
                  <a:lnTo>
                    <a:pt x="21431" y="1571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3" name="SMARTInkShape-6469"/>
            <p:cNvSpPr/>
            <p:nvPr/>
          </p:nvSpPr>
          <p:spPr bwMode="auto">
            <a:xfrm>
              <a:off x="5343525" y="218558"/>
              <a:ext cx="42747" cy="85099"/>
            </a:xfrm>
            <a:custGeom>
              <a:avLst/>
              <a:gdLst/>
              <a:ahLst/>
              <a:cxnLst/>
              <a:rect l="0" t="0" r="0" b="0"/>
              <a:pathLst>
                <a:path w="42747" h="85099">
                  <a:moveTo>
                    <a:pt x="0" y="10042"/>
                  </a:moveTo>
                  <a:lnTo>
                    <a:pt x="0" y="41963"/>
                  </a:lnTo>
                  <a:lnTo>
                    <a:pt x="794" y="54778"/>
                  </a:lnTo>
                  <a:lnTo>
                    <a:pt x="5654" y="68738"/>
                  </a:lnTo>
                  <a:lnTo>
                    <a:pt x="6850" y="78963"/>
                  </a:lnTo>
                  <a:lnTo>
                    <a:pt x="10849" y="84526"/>
                  </a:lnTo>
                  <a:lnTo>
                    <a:pt x="12789" y="85098"/>
                  </a:lnTo>
                  <a:lnTo>
                    <a:pt x="14876" y="84686"/>
                  </a:lnTo>
                  <a:lnTo>
                    <a:pt x="21606" y="80313"/>
                  </a:lnTo>
                  <a:lnTo>
                    <a:pt x="23929" y="78320"/>
                  </a:lnTo>
                  <a:lnTo>
                    <a:pt x="26510" y="73990"/>
                  </a:lnTo>
                  <a:lnTo>
                    <a:pt x="40878" y="38422"/>
                  </a:lnTo>
                  <a:lnTo>
                    <a:pt x="42746" y="9060"/>
                  </a:lnTo>
                  <a:lnTo>
                    <a:pt x="41197" y="6213"/>
                  </a:lnTo>
                  <a:lnTo>
                    <a:pt x="35243" y="932"/>
                  </a:lnTo>
                  <a:lnTo>
                    <a:pt x="32227" y="0"/>
                  </a:lnTo>
                  <a:lnTo>
                    <a:pt x="29422" y="172"/>
                  </a:lnTo>
                  <a:lnTo>
                    <a:pt x="24188" y="2480"/>
                  </a:lnTo>
                  <a:lnTo>
                    <a:pt x="19217" y="6152"/>
                  </a:lnTo>
                  <a:lnTo>
                    <a:pt x="16479" y="12546"/>
                  </a:lnTo>
                  <a:lnTo>
                    <a:pt x="8265" y="43526"/>
                  </a:lnTo>
                  <a:lnTo>
                    <a:pt x="9759" y="50853"/>
                  </a:lnTo>
                  <a:lnTo>
                    <a:pt x="11268" y="53918"/>
                  </a:lnTo>
                  <a:lnTo>
                    <a:pt x="13068" y="55961"/>
                  </a:lnTo>
                  <a:lnTo>
                    <a:pt x="21431" y="600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4" name="SMARTInkShape-6470"/>
            <p:cNvSpPr/>
            <p:nvPr/>
          </p:nvSpPr>
          <p:spPr bwMode="auto">
            <a:xfrm>
              <a:off x="5422227" y="207285"/>
              <a:ext cx="49762" cy="35600"/>
            </a:xfrm>
            <a:custGeom>
              <a:avLst/>
              <a:gdLst/>
              <a:ahLst/>
              <a:cxnLst/>
              <a:rect l="0" t="0" r="0" b="0"/>
              <a:pathLst>
                <a:path w="49762" h="35600">
                  <a:moveTo>
                    <a:pt x="21311" y="14171"/>
                  </a:moveTo>
                  <a:lnTo>
                    <a:pt x="11368" y="14171"/>
                  </a:lnTo>
                  <a:lnTo>
                    <a:pt x="6838" y="16288"/>
                  </a:lnTo>
                  <a:lnTo>
                    <a:pt x="1254" y="20322"/>
                  </a:lnTo>
                  <a:lnTo>
                    <a:pt x="490" y="22990"/>
                  </a:lnTo>
                  <a:lnTo>
                    <a:pt x="0" y="31171"/>
                  </a:lnTo>
                  <a:lnTo>
                    <a:pt x="754" y="32648"/>
                  </a:lnTo>
                  <a:lnTo>
                    <a:pt x="2050" y="33633"/>
                  </a:lnTo>
                  <a:lnTo>
                    <a:pt x="6041" y="35213"/>
                  </a:lnTo>
                  <a:lnTo>
                    <a:pt x="37921" y="35599"/>
                  </a:lnTo>
                  <a:lnTo>
                    <a:pt x="42715" y="33485"/>
                  </a:lnTo>
                  <a:lnTo>
                    <a:pt x="45106" y="31809"/>
                  </a:lnTo>
                  <a:lnTo>
                    <a:pt x="47761" y="27831"/>
                  </a:lnTo>
                  <a:lnTo>
                    <a:pt x="49256" y="21129"/>
                  </a:lnTo>
                  <a:lnTo>
                    <a:pt x="49761" y="15546"/>
                  </a:lnTo>
                  <a:lnTo>
                    <a:pt x="42098" y="6581"/>
                  </a:lnTo>
                  <a:lnTo>
                    <a:pt x="37693" y="2860"/>
                  </a:lnTo>
                  <a:lnTo>
                    <a:pt x="30751" y="766"/>
                  </a:lnTo>
                  <a:lnTo>
                    <a:pt x="22710" y="0"/>
                  </a:lnTo>
                  <a:lnTo>
                    <a:pt x="22244" y="755"/>
                  </a:lnTo>
                  <a:lnTo>
                    <a:pt x="21311" y="702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25" name="SMARTInkShape-6471"/>
            <p:cNvSpPr/>
            <p:nvPr/>
          </p:nvSpPr>
          <p:spPr bwMode="auto">
            <a:xfrm>
              <a:off x="5502203" y="143012"/>
              <a:ext cx="76827" cy="176680"/>
            </a:xfrm>
            <a:custGeom>
              <a:avLst/>
              <a:gdLst/>
              <a:ahLst/>
              <a:cxnLst/>
              <a:rect l="0" t="0" r="0" b="0"/>
              <a:pathLst>
                <a:path w="76827" h="176680">
                  <a:moveTo>
                    <a:pt x="19916" y="35582"/>
                  </a:moveTo>
                  <a:lnTo>
                    <a:pt x="16124" y="39374"/>
                  </a:lnTo>
                  <a:lnTo>
                    <a:pt x="14261" y="45469"/>
                  </a:lnTo>
                  <a:lnTo>
                    <a:pt x="13066" y="62317"/>
                  </a:lnTo>
                  <a:lnTo>
                    <a:pt x="18948" y="94190"/>
                  </a:lnTo>
                  <a:lnTo>
                    <a:pt x="19789" y="128643"/>
                  </a:lnTo>
                  <a:lnTo>
                    <a:pt x="19908" y="162374"/>
                  </a:lnTo>
                  <a:lnTo>
                    <a:pt x="19913" y="172457"/>
                  </a:lnTo>
                  <a:lnTo>
                    <a:pt x="19120" y="174457"/>
                  </a:lnTo>
                  <a:lnTo>
                    <a:pt x="17798" y="175790"/>
                  </a:lnTo>
                  <a:lnTo>
                    <a:pt x="16123" y="176679"/>
                  </a:lnTo>
                  <a:lnTo>
                    <a:pt x="15006" y="176478"/>
                  </a:lnTo>
                  <a:lnTo>
                    <a:pt x="14261" y="175550"/>
                  </a:lnTo>
                  <a:lnTo>
                    <a:pt x="13434" y="172402"/>
                  </a:lnTo>
                  <a:lnTo>
                    <a:pt x="6647" y="138500"/>
                  </a:lnTo>
                  <a:lnTo>
                    <a:pt x="108" y="106461"/>
                  </a:lnTo>
                  <a:lnTo>
                    <a:pt x="0" y="92484"/>
                  </a:lnTo>
                  <a:lnTo>
                    <a:pt x="4731" y="60773"/>
                  </a:lnTo>
                  <a:lnTo>
                    <a:pt x="9155" y="41723"/>
                  </a:lnTo>
                  <a:lnTo>
                    <a:pt x="19285" y="24790"/>
                  </a:lnTo>
                  <a:lnTo>
                    <a:pt x="42471" y="5141"/>
                  </a:lnTo>
                  <a:lnTo>
                    <a:pt x="50048" y="2209"/>
                  </a:lnTo>
                  <a:lnTo>
                    <a:pt x="74335" y="0"/>
                  </a:lnTo>
                  <a:lnTo>
                    <a:pt x="75245" y="748"/>
                  </a:lnTo>
                  <a:lnTo>
                    <a:pt x="76256" y="3696"/>
                  </a:lnTo>
                  <a:lnTo>
                    <a:pt x="76826" y="13611"/>
                  </a:lnTo>
                  <a:lnTo>
                    <a:pt x="75318" y="16966"/>
                  </a:lnTo>
                  <a:lnTo>
                    <a:pt x="44500" y="51685"/>
                  </a:lnTo>
                  <a:lnTo>
                    <a:pt x="39309" y="58085"/>
                  </a:lnTo>
                  <a:lnTo>
                    <a:pt x="37607" y="59315"/>
                  </a:lnTo>
                  <a:lnTo>
                    <a:pt x="36472" y="59341"/>
                  </a:lnTo>
                  <a:lnTo>
                    <a:pt x="35716" y="58565"/>
                  </a:lnTo>
                  <a:lnTo>
                    <a:pt x="36005" y="57254"/>
                  </a:lnTo>
                  <a:lnTo>
                    <a:pt x="41347" y="49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27" name="SMARTInkShape-6472"/>
          <p:cNvSpPr/>
          <p:nvPr/>
        </p:nvSpPr>
        <p:spPr bwMode="auto">
          <a:xfrm>
            <a:off x="3714750" y="871538"/>
            <a:ext cx="585789" cy="85726"/>
          </a:xfrm>
          <a:custGeom>
            <a:avLst/>
            <a:gdLst/>
            <a:ahLst/>
            <a:cxnLst/>
            <a:rect l="0" t="0" r="0" b="0"/>
            <a:pathLst>
              <a:path w="585789" h="85726">
                <a:moveTo>
                  <a:pt x="0" y="85725"/>
                </a:moveTo>
                <a:lnTo>
                  <a:pt x="30528" y="85725"/>
                </a:lnTo>
                <a:lnTo>
                  <a:pt x="65755" y="85725"/>
                </a:lnTo>
                <a:lnTo>
                  <a:pt x="95634" y="81491"/>
                </a:lnTo>
                <a:lnTo>
                  <a:pt x="129817" y="74318"/>
                </a:lnTo>
                <a:lnTo>
                  <a:pt x="150044" y="70183"/>
                </a:lnTo>
                <a:lnTo>
                  <a:pt x="171467" y="65838"/>
                </a:lnTo>
                <a:lnTo>
                  <a:pt x="194480" y="60561"/>
                </a:lnTo>
                <a:lnTo>
                  <a:pt x="218553" y="54661"/>
                </a:lnTo>
                <a:lnTo>
                  <a:pt x="243333" y="48347"/>
                </a:lnTo>
                <a:lnTo>
                  <a:pt x="267791" y="42550"/>
                </a:lnTo>
                <a:lnTo>
                  <a:pt x="292034" y="37098"/>
                </a:lnTo>
                <a:lnTo>
                  <a:pt x="316133" y="31875"/>
                </a:lnTo>
                <a:lnTo>
                  <a:pt x="340137" y="26806"/>
                </a:lnTo>
                <a:lnTo>
                  <a:pt x="364077" y="21839"/>
                </a:lnTo>
                <a:lnTo>
                  <a:pt x="387974" y="16941"/>
                </a:lnTo>
                <a:lnTo>
                  <a:pt x="410256" y="12881"/>
                </a:lnTo>
                <a:lnTo>
                  <a:pt x="431460" y="9381"/>
                </a:lnTo>
                <a:lnTo>
                  <a:pt x="451946" y="6254"/>
                </a:lnTo>
                <a:lnTo>
                  <a:pt x="487409" y="2779"/>
                </a:lnTo>
                <a:lnTo>
                  <a:pt x="518251" y="1235"/>
                </a:lnTo>
                <a:lnTo>
                  <a:pt x="545188" y="549"/>
                </a:lnTo>
                <a:lnTo>
                  <a:pt x="58578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028" name="SMARTInkShape-6473"/>
          <p:cNvSpPr/>
          <p:nvPr/>
        </p:nvSpPr>
        <p:spPr bwMode="auto">
          <a:xfrm>
            <a:off x="5293519" y="200025"/>
            <a:ext cx="342901" cy="171451"/>
          </a:xfrm>
          <a:custGeom>
            <a:avLst/>
            <a:gdLst/>
            <a:ahLst/>
            <a:cxnLst/>
            <a:rect l="0" t="0" r="0" b="0"/>
            <a:pathLst>
              <a:path w="342901" h="171451">
                <a:moveTo>
                  <a:pt x="0" y="171450"/>
                </a:moveTo>
                <a:lnTo>
                  <a:pt x="3792" y="171450"/>
                </a:lnTo>
                <a:lnTo>
                  <a:pt x="38608" y="157678"/>
                </a:lnTo>
                <a:lnTo>
                  <a:pt x="70530" y="140911"/>
                </a:lnTo>
                <a:lnTo>
                  <a:pt x="99080" y="127715"/>
                </a:lnTo>
                <a:lnTo>
                  <a:pt x="130289" y="113912"/>
                </a:lnTo>
                <a:lnTo>
                  <a:pt x="163475" y="99840"/>
                </a:lnTo>
                <a:lnTo>
                  <a:pt x="181215" y="92754"/>
                </a:lnTo>
                <a:lnTo>
                  <a:pt x="216271" y="77736"/>
                </a:lnTo>
                <a:lnTo>
                  <a:pt x="247726" y="60479"/>
                </a:lnTo>
                <a:lnTo>
                  <a:pt x="275465" y="44342"/>
                </a:lnTo>
                <a:lnTo>
                  <a:pt x="300229" y="29233"/>
                </a:lnTo>
                <a:lnTo>
                  <a:pt x="34290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42" name="SMARTInkShape-Group1234"/>
          <p:cNvGrpSpPr/>
          <p:nvPr/>
        </p:nvGrpSpPr>
        <p:grpSpPr>
          <a:xfrm>
            <a:off x="6629400" y="107156"/>
            <a:ext cx="1578683" cy="527556"/>
            <a:chOff x="6629400" y="107156"/>
            <a:chExt cx="1578683" cy="527556"/>
          </a:xfrm>
        </p:grpSpPr>
        <p:sp>
          <p:nvSpPr>
            <p:cNvPr id="1029" name="SMARTInkShape-6474"/>
            <p:cNvSpPr/>
            <p:nvPr/>
          </p:nvSpPr>
          <p:spPr bwMode="auto">
            <a:xfrm>
              <a:off x="6629400" y="564356"/>
              <a:ext cx="357189" cy="70356"/>
            </a:xfrm>
            <a:custGeom>
              <a:avLst/>
              <a:gdLst/>
              <a:ahLst/>
              <a:cxnLst/>
              <a:rect l="0" t="0" r="0" b="0"/>
              <a:pathLst>
                <a:path w="357189" h="70356">
                  <a:moveTo>
                    <a:pt x="0" y="50007"/>
                  </a:moveTo>
                  <a:lnTo>
                    <a:pt x="0" y="60855"/>
                  </a:lnTo>
                  <a:lnTo>
                    <a:pt x="794" y="62002"/>
                  </a:lnTo>
                  <a:lnTo>
                    <a:pt x="2117" y="62766"/>
                  </a:lnTo>
                  <a:lnTo>
                    <a:pt x="3793" y="63275"/>
                  </a:lnTo>
                  <a:lnTo>
                    <a:pt x="9943" y="67784"/>
                  </a:lnTo>
                  <a:lnTo>
                    <a:pt x="24378" y="70355"/>
                  </a:lnTo>
                  <a:lnTo>
                    <a:pt x="52176" y="65521"/>
                  </a:lnTo>
                  <a:lnTo>
                    <a:pt x="83810" y="59189"/>
                  </a:lnTo>
                  <a:lnTo>
                    <a:pt x="109480" y="54617"/>
                  </a:lnTo>
                  <a:lnTo>
                    <a:pt x="138881" y="49939"/>
                  </a:lnTo>
                  <a:lnTo>
                    <a:pt x="170469" y="44420"/>
                  </a:lnTo>
                  <a:lnTo>
                    <a:pt x="203028" y="36676"/>
                  </a:lnTo>
                  <a:lnTo>
                    <a:pt x="233904" y="30059"/>
                  </a:lnTo>
                  <a:lnTo>
                    <a:pt x="261913" y="24472"/>
                  </a:lnTo>
                  <a:lnTo>
                    <a:pt x="295532" y="16864"/>
                  </a:lnTo>
                  <a:lnTo>
                    <a:pt x="328987" y="9299"/>
                  </a:lnTo>
                  <a:lnTo>
                    <a:pt x="343011" y="5666"/>
                  </a:lnTo>
                  <a:lnTo>
                    <a:pt x="3571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0" name="SMARTInkShape-6475"/>
            <p:cNvSpPr/>
            <p:nvPr/>
          </p:nvSpPr>
          <p:spPr bwMode="auto">
            <a:xfrm>
              <a:off x="6657975" y="344757"/>
              <a:ext cx="128589" cy="164988"/>
            </a:xfrm>
            <a:custGeom>
              <a:avLst/>
              <a:gdLst/>
              <a:ahLst/>
              <a:cxnLst/>
              <a:rect l="0" t="0" r="0" b="0"/>
              <a:pathLst>
                <a:path w="128589" h="164988">
                  <a:moveTo>
                    <a:pt x="0" y="83868"/>
                  </a:moveTo>
                  <a:lnTo>
                    <a:pt x="0" y="100661"/>
                  </a:lnTo>
                  <a:lnTo>
                    <a:pt x="2117" y="105354"/>
                  </a:lnTo>
                  <a:lnTo>
                    <a:pt x="3793" y="107717"/>
                  </a:lnTo>
                  <a:lnTo>
                    <a:pt x="7771" y="110343"/>
                  </a:lnTo>
                  <a:lnTo>
                    <a:pt x="16793" y="112028"/>
                  </a:lnTo>
                  <a:lnTo>
                    <a:pt x="27642" y="108528"/>
                  </a:lnTo>
                  <a:lnTo>
                    <a:pt x="40911" y="98671"/>
                  </a:lnTo>
                  <a:lnTo>
                    <a:pt x="62943" y="65647"/>
                  </a:lnTo>
                  <a:lnTo>
                    <a:pt x="80635" y="30165"/>
                  </a:lnTo>
                  <a:lnTo>
                    <a:pt x="84217" y="15128"/>
                  </a:lnTo>
                  <a:lnTo>
                    <a:pt x="82938" y="7544"/>
                  </a:lnTo>
                  <a:lnTo>
                    <a:pt x="81486" y="4410"/>
                  </a:lnTo>
                  <a:lnTo>
                    <a:pt x="79724" y="2321"/>
                  </a:lnTo>
                  <a:lnTo>
                    <a:pt x="75650" y="0"/>
                  </a:lnTo>
                  <a:lnTo>
                    <a:pt x="72658" y="968"/>
                  </a:lnTo>
                  <a:lnTo>
                    <a:pt x="65101" y="6278"/>
                  </a:lnTo>
                  <a:lnTo>
                    <a:pt x="44112" y="35569"/>
                  </a:lnTo>
                  <a:lnTo>
                    <a:pt x="27558" y="68477"/>
                  </a:lnTo>
                  <a:lnTo>
                    <a:pt x="23247" y="96153"/>
                  </a:lnTo>
                  <a:lnTo>
                    <a:pt x="21790" y="131832"/>
                  </a:lnTo>
                  <a:lnTo>
                    <a:pt x="21671" y="139657"/>
                  </a:lnTo>
                  <a:lnTo>
                    <a:pt x="23178" y="145667"/>
                  </a:lnTo>
                  <a:lnTo>
                    <a:pt x="29087" y="154461"/>
                  </a:lnTo>
                  <a:lnTo>
                    <a:pt x="41339" y="163875"/>
                  </a:lnTo>
                  <a:lnTo>
                    <a:pt x="45815" y="164987"/>
                  </a:lnTo>
                  <a:lnTo>
                    <a:pt x="55023" y="164106"/>
                  </a:lnTo>
                  <a:lnTo>
                    <a:pt x="72923" y="155356"/>
                  </a:lnTo>
                  <a:lnTo>
                    <a:pt x="94603" y="137383"/>
                  </a:lnTo>
                  <a:lnTo>
                    <a:pt x="112055" y="111725"/>
                  </a:lnTo>
                  <a:lnTo>
                    <a:pt x="125116" y="79011"/>
                  </a:lnTo>
                  <a:lnTo>
                    <a:pt x="128588" y="69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1" name="SMARTInkShape-6476"/>
            <p:cNvSpPr/>
            <p:nvPr/>
          </p:nvSpPr>
          <p:spPr bwMode="auto">
            <a:xfrm>
              <a:off x="6768373" y="353081"/>
              <a:ext cx="146778" cy="131826"/>
            </a:xfrm>
            <a:custGeom>
              <a:avLst/>
              <a:gdLst/>
              <a:ahLst/>
              <a:cxnLst/>
              <a:rect l="0" t="0" r="0" b="0"/>
              <a:pathLst>
                <a:path w="146778" h="131826">
                  <a:moveTo>
                    <a:pt x="18190" y="32682"/>
                  </a:moveTo>
                  <a:lnTo>
                    <a:pt x="14397" y="32682"/>
                  </a:lnTo>
                  <a:lnTo>
                    <a:pt x="13280" y="34269"/>
                  </a:lnTo>
                  <a:lnTo>
                    <a:pt x="5522" y="63745"/>
                  </a:lnTo>
                  <a:lnTo>
                    <a:pt x="0" y="96509"/>
                  </a:lnTo>
                  <a:lnTo>
                    <a:pt x="4248" y="126094"/>
                  </a:lnTo>
                  <a:lnTo>
                    <a:pt x="5720" y="128294"/>
                  </a:lnTo>
                  <a:lnTo>
                    <a:pt x="7496" y="129761"/>
                  </a:lnTo>
                  <a:lnTo>
                    <a:pt x="11584" y="131390"/>
                  </a:lnTo>
                  <a:lnTo>
                    <a:pt x="13787" y="131825"/>
                  </a:lnTo>
                  <a:lnTo>
                    <a:pt x="15254" y="130527"/>
                  </a:lnTo>
                  <a:lnTo>
                    <a:pt x="18907" y="121116"/>
                  </a:lnTo>
                  <a:lnTo>
                    <a:pt x="37961" y="91501"/>
                  </a:lnTo>
                  <a:lnTo>
                    <a:pt x="56432" y="60793"/>
                  </a:lnTo>
                  <a:lnTo>
                    <a:pt x="73251" y="29209"/>
                  </a:lnTo>
                  <a:lnTo>
                    <a:pt x="84452" y="7213"/>
                  </a:lnTo>
                  <a:lnTo>
                    <a:pt x="87764" y="3796"/>
                  </a:lnTo>
                  <a:lnTo>
                    <a:pt x="95679" y="0"/>
                  </a:lnTo>
                  <a:lnTo>
                    <a:pt x="98423" y="575"/>
                  </a:lnTo>
                  <a:lnTo>
                    <a:pt x="100254" y="2546"/>
                  </a:lnTo>
                  <a:lnTo>
                    <a:pt x="102288" y="9763"/>
                  </a:lnTo>
                  <a:lnTo>
                    <a:pt x="103700" y="40570"/>
                  </a:lnTo>
                  <a:lnTo>
                    <a:pt x="106003" y="75642"/>
                  </a:lnTo>
                  <a:lnTo>
                    <a:pt x="110392" y="109688"/>
                  </a:lnTo>
                  <a:lnTo>
                    <a:pt x="110763" y="117971"/>
                  </a:lnTo>
                  <a:lnTo>
                    <a:pt x="111655" y="120498"/>
                  </a:lnTo>
                  <a:lnTo>
                    <a:pt x="113043" y="122182"/>
                  </a:lnTo>
                  <a:lnTo>
                    <a:pt x="114763" y="123305"/>
                  </a:lnTo>
                  <a:lnTo>
                    <a:pt x="116703" y="123259"/>
                  </a:lnTo>
                  <a:lnTo>
                    <a:pt x="120975" y="121093"/>
                  </a:lnTo>
                  <a:lnTo>
                    <a:pt x="146777" y="969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2" name="SMARTInkShape-6477"/>
            <p:cNvSpPr/>
            <p:nvPr/>
          </p:nvSpPr>
          <p:spPr bwMode="auto">
            <a:xfrm>
              <a:off x="6933192" y="253392"/>
              <a:ext cx="103403" cy="211802"/>
            </a:xfrm>
            <a:custGeom>
              <a:avLst/>
              <a:gdLst/>
              <a:ahLst/>
              <a:cxnLst/>
              <a:rect l="0" t="0" r="0" b="0"/>
              <a:pathLst>
                <a:path w="103403" h="211802">
                  <a:moveTo>
                    <a:pt x="67683" y="96652"/>
                  </a:moveTo>
                  <a:lnTo>
                    <a:pt x="63890" y="100444"/>
                  </a:lnTo>
                  <a:lnTo>
                    <a:pt x="57795" y="102306"/>
                  </a:lnTo>
                  <a:lnTo>
                    <a:pt x="53947" y="102802"/>
                  </a:lnTo>
                  <a:lnTo>
                    <a:pt x="37155" y="111086"/>
                  </a:lnTo>
                  <a:lnTo>
                    <a:pt x="30302" y="117090"/>
                  </a:lnTo>
                  <a:lnTo>
                    <a:pt x="19648" y="132283"/>
                  </a:lnTo>
                  <a:lnTo>
                    <a:pt x="17759" y="137094"/>
                  </a:lnTo>
                  <a:lnTo>
                    <a:pt x="13027" y="145059"/>
                  </a:lnTo>
                  <a:lnTo>
                    <a:pt x="687" y="180119"/>
                  </a:lnTo>
                  <a:lnTo>
                    <a:pt x="0" y="184047"/>
                  </a:lnTo>
                  <a:lnTo>
                    <a:pt x="2786" y="198638"/>
                  </a:lnTo>
                  <a:lnTo>
                    <a:pt x="3781" y="200362"/>
                  </a:lnTo>
                  <a:lnTo>
                    <a:pt x="5238" y="201510"/>
                  </a:lnTo>
                  <a:lnTo>
                    <a:pt x="7003" y="202276"/>
                  </a:lnTo>
                  <a:lnTo>
                    <a:pt x="8973" y="201199"/>
                  </a:lnTo>
                  <a:lnTo>
                    <a:pt x="19956" y="190181"/>
                  </a:lnTo>
                  <a:lnTo>
                    <a:pt x="23959" y="187580"/>
                  </a:lnTo>
                  <a:lnTo>
                    <a:pt x="30522" y="178339"/>
                  </a:lnTo>
                  <a:lnTo>
                    <a:pt x="43681" y="146126"/>
                  </a:lnTo>
                  <a:lnTo>
                    <a:pt x="55474" y="115861"/>
                  </a:lnTo>
                  <a:lnTo>
                    <a:pt x="66182" y="88850"/>
                  </a:lnTo>
                  <a:lnTo>
                    <a:pt x="74382" y="60738"/>
                  </a:lnTo>
                  <a:lnTo>
                    <a:pt x="80471" y="26587"/>
                  </a:lnTo>
                  <a:lnTo>
                    <a:pt x="87990" y="0"/>
                  </a:lnTo>
                  <a:lnTo>
                    <a:pt x="86498" y="2366"/>
                  </a:lnTo>
                  <a:lnTo>
                    <a:pt x="79072" y="20613"/>
                  </a:lnTo>
                  <a:lnTo>
                    <a:pt x="72293" y="51632"/>
                  </a:lnTo>
                  <a:lnTo>
                    <a:pt x="65499" y="77437"/>
                  </a:lnTo>
                  <a:lnTo>
                    <a:pt x="57980" y="103987"/>
                  </a:lnTo>
                  <a:lnTo>
                    <a:pt x="51994" y="129016"/>
                  </a:lnTo>
                  <a:lnTo>
                    <a:pt x="48804" y="153369"/>
                  </a:lnTo>
                  <a:lnTo>
                    <a:pt x="48973" y="175835"/>
                  </a:lnTo>
                  <a:lnTo>
                    <a:pt x="57201" y="200282"/>
                  </a:lnTo>
                  <a:lnTo>
                    <a:pt x="62495" y="209649"/>
                  </a:lnTo>
                  <a:lnTo>
                    <a:pt x="66606" y="211671"/>
                  </a:lnTo>
                  <a:lnTo>
                    <a:pt x="77523" y="211801"/>
                  </a:lnTo>
                  <a:lnTo>
                    <a:pt x="88196" y="207096"/>
                  </a:lnTo>
                  <a:lnTo>
                    <a:pt x="103402" y="1966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3" name="SMARTInkShape-6478"/>
            <p:cNvSpPr/>
            <p:nvPr/>
          </p:nvSpPr>
          <p:spPr bwMode="auto">
            <a:xfrm>
              <a:off x="7190498" y="457200"/>
              <a:ext cx="481891" cy="85639"/>
            </a:xfrm>
            <a:custGeom>
              <a:avLst/>
              <a:gdLst/>
              <a:ahLst/>
              <a:cxnLst/>
              <a:rect l="0" t="0" r="0" b="0"/>
              <a:pathLst>
                <a:path w="481891" h="85639">
                  <a:moveTo>
                    <a:pt x="17546" y="78581"/>
                  </a:moveTo>
                  <a:lnTo>
                    <a:pt x="753" y="78581"/>
                  </a:lnTo>
                  <a:lnTo>
                    <a:pt x="0" y="79375"/>
                  </a:lnTo>
                  <a:lnTo>
                    <a:pt x="293" y="80698"/>
                  </a:lnTo>
                  <a:lnTo>
                    <a:pt x="1281" y="82374"/>
                  </a:lnTo>
                  <a:lnTo>
                    <a:pt x="2734" y="83491"/>
                  </a:lnTo>
                  <a:lnTo>
                    <a:pt x="6465" y="84732"/>
                  </a:lnTo>
                  <a:lnTo>
                    <a:pt x="34818" y="85529"/>
                  </a:lnTo>
                  <a:lnTo>
                    <a:pt x="61206" y="85638"/>
                  </a:lnTo>
                  <a:lnTo>
                    <a:pt x="95687" y="83570"/>
                  </a:lnTo>
                  <a:lnTo>
                    <a:pt x="114884" y="81907"/>
                  </a:lnTo>
                  <a:lnTo>
                    <a:pt x="135619" y="79211"/>
                  </a:lnTo>
                  <a:lnTo>
                    <a:pt x="157380" y="75826"/>
                  </a:lnTo>
                  <a:lnTo>
                    <a:pt x="179825" y="71982"/>
                  </a:lnTo>
                  <a:lnTo>
                    <a:pt x="203519" y="67832"/>
                  </a:lnTo>
                  <a:lnTo>
                    <a:pt x="228047" y="63477"/>
                  </a:lnTo>
                  <a:lnTo>
                    <a:pt x="253130" y="58987"/>
                  </a:lnTo>
                  <a:lnTo>
                    <a:pt x="276996" y="54406"/>
                  </a:lnTo>
                  <a:lnTo>
                    <a:pt x="300049" y="49764"/>
                  </a:lnTo>
                  <a:lnTo>
                    <a:pt x="322563" y="45083"/>
                  </a:lnTo>
                  <a:lnTo>
                    <a:pt x="343922" y="40374"/>
                  </a:lnTo>
                  <a:lnTo>
                    <a:pt x="364511" y="35647"/>
                  </a:lnTo>
                  <a:lnTo>
                    <a:pt x="384587" y="30908"/>
                  </a:lnTo>
                  <a:lnTo>
                    <a:pt x="417477" y="23527"/>
                  </a:lnTo>
                  <a:lnTo>
                    <a:pt x="443737" y="17600"/>
                  </a:lnTo>
                  <a:lnTo>
                    <a:pt x="469527" y="9801"/>
                  </a:lnTo>
                  <a:lnTo>
                    <a:pt x="48189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4" name="SMARTInkShape-6479"/>
            <p:cNvSpPr/>
            <p:nvPr/>
          </p:nvSpPr>
          <p:spPr bwMode="auto">
            <a:xfrm>
              <a:off x="7358517" y="185738"/>
              <a:ext cx="92415" cy="264672"/>
            </a:xfrm>
            <a:custGeom>
              <a:avLst/>
              <a:gdLst/>
              <a:ahLst/>
              <a:cxnLst/>
              <a:rect l="0" t="0" r="0" b="0"/>
              <a:pathLst>
                <a:path w="92415" h="264672">
                  <a:moveTo>
                    <a:pt x="92414" y="0"/>
                  </a:moveTo>
                  <a:lnTo>
                    <a:pt x="88621" y="0"/>
                  </a:lnTo>
                  <a:lnTo>
                    <a:pt x="65679" y="9943"/>
                  </a:lnTo>
                  <a:lnTo>
                    <a:pt x="51773" y="20584"/>
                  </a:lnTo>
                  <a:lnTo>
                    <a:pt x="32851" y="50603"/>
                  </a:lnTo>
                  <a:lnTo>
                    <a:pt x="19380" y="83344"/>
                  </a:lnTo>
                  <a:lnTo>
                    <a:pt x="12859" y="109273"/>
                  </a:lnTo>
                  <a:lnTo>
                    <a:pt x="7315" y="136672"/>
                  </a:lnTo>
                  <a:lnTo>
                    <a:pt x="2999" y="163930"/>
                  </a:lnTo>
                  <a:lnTo>
                    <a:pt x="1080" y="189274"/>
                  </a:lnTo>
                  <a:lnTo>
                    <a:pt x="0" y="222063"/>
                  </a:lnTo>
                  <a:lnTo>
                    <a:pt x="429" y="250180"/>
                  </a:lnTo>
                  <a:lnTo>
                    <a:pt x="3378" y="260945"/>
                  </a:lnTo>
                  <a:lnTo>
                    <a:pt x="5275" y="263657"/>
                  </a:lnTo>
                  <a:lnTo>
                    <a:pt x="7334" y="264671"/>
                  </a:lnTo>
                  <a:lnTo>
                    <a:pt x="9501" y="264554"/>
                  </a:lnTo>
                  <a:lnTo>
                    <a:pt x="14024" y="262306"/>
                  </a:lnTo>
                  <a:lnTo>
                    <a:pt x="16342" y="260596"/>
                  </a:lnTo>
                  <a:lnTo>
                    <a:pt x="35264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5" name="SMARTInkShape-6480"/>
            <p:cNvSpPr/>
            <p:nvPr/>
          </p:nvSpPr>
          <p:spPr bwMode="auto">
            <a:xfrm>
              <a:off x="7424158" y="320688"/>
              <a:ext cx="82382" cy="118067"/>
            </a:xfrm>
            <a:custGeom>
              <a:avLst/>
              <a:gdLst/>
              <a:ahLst/>
              <a:cxnLst/>
              <a:rect l="0" t="0" r="0" b="0"/>
              <a:pathLst>
                <a:path w="82382" h="118067">
                  <a:moveTo>
                    <a:pt x="41061" y="7925"/>
                  </a:moveTo>
                  <a:lnTo>
                    <a:pt x="41061" y="15509"/>
                  </a:lnTo>
                  <a:lnTo>
                    <a:pt x="36828" y="23466"/>
                  </a:lnTo>
                  <a:lnTo>
                    <a:pt x="14231" y="53014"/>
                  </a:lnTo>
                  <a:lnTo>
                    <a:pt x="1603" y="86799"/>
                  </a:lnTo>
                  <a:lnTo>
                    <a:pt x="0" y="105643"/>
                  </a:lnTo>
                  <a:lnTo>
                    <a:pt x="987" y="108789"/>
                  </a:lnTo>
                  <a:lnTo>
                    <a:pt x="2438" y="110886"/>
                  </a:lnTo>
                  <a:lnTo>
                    <a:pt x="12066" y="117630"/>
                  </a:lnTo>
                  <a:lnTo>
                    <a:pt x="22618" y="118066"/>
                  </a:lnTo>
                  <a:lnTo>
                    <a:pt x="34452" y="114820"/>
                  </a:lnTo>
                  <a:lnTo>
                    <a:pt x="45002" y="108086"/>
                  </a:lnTo>
                  <a:lnTo>
                    <a:pt x="59867" y="91577"/>
                  </a:lnTo>
                  <a:lnTo>
                    <a:pt x="76121" y="57658"/>
                  </a:lnTo>
                  <a:lnTo>
                    <a:pt x="80455" y="41934"/>
                  </a:lnTo>
                  <a:lnTo>
                    <a:pt x="82381" y="21717"/>
                  </a:lnTo>
                  <a:lnTo>
                    <a:pt x="81308" y="13945"/>
                  </a:lnTo>
                  <a:lnTo>
                    <a:pt x="75882" y="3192"/>
                  </a:lnTo>
                  <a:lnTo>
                    <a:pt x="72212" y="801"/>
                  </a:lnTo>
                  <a:lnTo>
                    <a:pt x="68178" y="0"/>
                  </a:lnTo>
                  <a:lnTo>
                    <a:pt x="63902" y="260"/>
                  </a:lnTo>
                  <a:lnTo>
                    <a:pt x="54916" y="4783"/>
                  </a:lnTo>
                  <a:lnTo>
                    <a:pt x="31478" y="25914"/>
                  </a:lnTo>
                  <a:lnTo>
                    <a:pt x="21985" y="38145"/>
                  </a:lnTo>
                  <a:lnTo>
                    <a:pt x="16708" y="51518"/>
                  </a:lnTo>
                  <a:lnTo>
                    <a:pt x="15156" y="64606"/>
                  </a:lnTo>
                  <a:lnTo>
                    <a:pt x="17112" y="75714"/>
                  </a:lnTo>
                  <a:lnTo>
                    <a:pt x="22744" y="83826"/>
                  </a:lnTo>
                  <a:lnTo>
                    <a:pt x="26469" y="87101"/>
                  </a:lnTo>
                  <a:lnTo>
                    <a:pt x="31333" y="88490"/>
                  </a:lnTo>
                  <a:lnTo>
                    <a:pt x="49556" y="86653"/>
                  </a:lnTo>
                  <a:lnTo>
                    <a:pt x="76780" y="793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6" name="SMARTInkShape-6481"/>
            <p:cNvSpPr/>
            <p:nvPr/>
          </p:nvSpPr>
          <p:spPr bwMode="auto">
            <a:xfrm>
              <a:off x="7523890" y="307181"/>
              <a:ext cx="82292" cy="99170"/>
            </a:xfrm>
            <a:custGeom>
              <a:avLst/>
              <a:gdLst/>
              <a:ahLst/>
              <a:cxnLst/>
              <a:rect l="0" t="0" r="0" b="0"/>
              <a:pathLst>
                <a:path w="82292" h="99170">
                  <a:moveTo>
                    <a:pt x="48485" y="0"/>
                  </a:moveTo>
                  <a:lnTo>
                    <a:pt x="17961" y="32112"/>
                  </a:lnTo>
                  <a:lnTo>
                    <a:pt x="1900" y="66045"/>
                  </a:lnTo>
                  <a:lnTo>
                    <a:pt x="0" y="75920"/>
                  </a:lnTo>
                  <a:lnTo>
                    <a:pt x="1272" y="85601"/>
                  </a:lnTo>
                  <a:lnTo>
                    <a:pt x="4482" y="93607"/>
                  </a:lnTo>
                  <a:lnTo>
                    <a:pt x="6450" y="95743"/>
                  </a:lnTo>
                  <a:lnTo>
                    <a:pt x="8556" y="97166"/>
                  </a:lnTo>
                  <a:lnTo>
                    <a:pt x="19103" y="99169"/>
                  </a:lnTo>
                  <a:lnTo>
                    <a:pt x="32283" y="95970"/>
                  </a:lnTo>
                  <a:lnTo>
                    <a:pt x="50035" y="86203"/>
                  </a:lnTo>
                  <a:lnTo>
                    <a:pt x="66583" y="69463"/>
                  </a:lnTo>
                  <a:lnTo>
                    <a:pt x="77748" y="53214"/>
                  </a:lnTo>
                  <a:lnTo>
                    <a:pt x="82291" y="38345"/>
                  </a:lnTo>
                  <a:lnTo>
                    <a:pt x="79844" y="20093"/>
                  </a:lnTo>
                  <a:lnTo>
                    <a:pt x="74093" y="7188"/>
                  </a:lnTo>
                  <a:lnTo>
                    <a:pt x="71113" y="4792"/>
                  </a:lnTo>
                  <a:lnTo>
                    <a:pt x="60128" y="1420"/>
                  </a:lnTo>
                  <a:lnTo>
                    <a:pt x="54189" y="631"/>
                  </a:lnTo>
                  <a:lnTo>
                    <a:pt x="51494" y="2008"/>
                  </a:lnTo>
                  <a:lnTo>
                    <a:pt x="39042" y="16150"/>
                  </a:lnTo>
                  <a:lnTo>
                    <a:pt x="36351" y="21201"/>
                  </a:lnTo>
                  <a:lnTo>
                    <a:pt x="35633" y="23659"/>
                  </a:lnTo>
                  <a:lnTo>
                    <a:pt x="35949" y="26091"/>
                  </a:lnTo>
                  <a:lnTo>
                    <a:pt x="38415" y="30911"/>
                  </a:lnTo>
                  <a:lnTo>
                    <a:pt x="44267" y="38087"/>
                  </a:lnTo>
                  <a:lnTo>
                    <a:pt x="50844" y="40740"/>
                  </a:lnTo>
                  <a:lnTo>
                    <a:pt x="54820" y="41448"/>
                  </a:lnTo>
                  <a:lnTo>
                    <a:pt x="59058" y="40332"/>
                  </a:lnTo>
                  <a:lnTo>
                    <a:pt x="77060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7" name="SMARTInkShape-6482"/>
            <p:cNvSpPr/>
            <p:nvPr/>
          </p:nvSpPr>
          <p:spPr bwMode="auto">
            <a:xfrm>
              <a:off x="7586816" y="297530"/>
              <a:ext cx="141974" cy="233147"/>
            </a:xfrm>
            <a:custGeom>
              <a:avLst/>
              <a:gdLst/>
              <a:ahLst/>
              <a:cxnLst/>
              <a:rect l="0" t="0" r="0" b="0"/>
              <a:pathLst>
                <a:path w="141974" h="233147">
                  <a:moveTo>
                    <a:pt x="99859" y="2508"/>
                  </a:moveTo>
                  <a:lnTo>
                    <a:pt x="96066" y="2508"/>
                  </a:lnTo>
                  <a:lnTo>
                    <a:pt x="92088" y="6741"/>
                  </a:lnTo>
                  <a:lnTo>
                    <a:pt x="76256" y="41342"/>
                  </a:lnTo>
                  <a:lnTo>
                    <a:pt x="61380" y="69841"/>
                  </a:lnTo>
                  <a:lnTo>
                    <a:pt x="44008" y="103421"/>
                  </a:lnTo>
                  <a:lnTo>
                    <a:pt x="30923" y="136389"/>
                  </a:lnTo>
                  <a:lnTo>
                    <a:pt x="19902" y="166266"/>
                  </a:lnTo>
                  <a:lnTo>
                    <a:pt x="5748" y="201013"/>
                  </a:lnTo>
                  <a:lnTo>
                    <a:pt x="192" y="232974"/>
                  </a:lnTo>
                  <a:lnTo>
                    <a:pt x="77" y="233146"/>
                  </a:lnTo>
                  <a:lnTo>
                    <a:pt x="0" y="232466"/>
                  </a:lnTo>
                  <a:lnTo>
                    <a:pt x="9802" y="213699"/>
                  </a:lnTo>
                  <a:lnTo>
                    <a:pt x="16643" y="186879"/>
                  </a:lnTo>
                  <a:lnTo>
                    <a:pt x="23697" y="157590"/>
                  </a:lnTo>
                  <a:lnTo>
                    <a:pt x="32672" y="134139"/>
                  </a:lnTo>
                  <a:lnTo>
                    <a:pt x="43804" y="108635"/>
                  </a:lnTo>
                  <a:lnTo>
                    <a:pt x="54044" y="84071"/>
                  </a:lnTo>
                  <a:lnTo>
                    <a:pt x="68733" y="51722"/>
                  </a:lnTo>
                  <a:lnTo>
                    <a:pt x="87919" y="19637"/>
                  </a:lnTo>
                  <a:lnTo>
                    <a:pt x="106996" y="4010"/>
                  </a:lnTo>
                  <a:lnTo>
                    <a:pt x="111761" y="1128"/>
                  </a:lnTo>
                  <a:lnTo>
                    <a:pt x="115731" y="0"/>
                  </a:lnTo>
                  <a:lnTo>
                    <a:pt x="119172" y="42"/>
                  </a:lnTo>
                  <a:lnTo>
                    <a:pt x="122259" y="864"/>
                  </a:lnTo>
                  <a:lnTo>
                    <a:pt x="134189" y="9605"/>
                  </a:lnTo>
                  <a:lnTo>
                    <a:pt x="138929" y="17833"/>
                  </a:lnTo>
                  <a:lnTo>
                    <a:pt x="141973" y="39842"/>
                  </a:lnTo>
                  <a:lnTo>
                    <a:pt x="138155" y="51115"/>
                  </a:lnTo>
                  <a:lnTo>
                    <a:pt x="122770" y="71288"/>
                  </a:lnTo>
                  <a:lnTo>
                    <a:pt x="109117" y="81977"/>
                  </a:lnTo>
                  <a:lnTo>
                    <a:pt x="98809" y="86379"/>
                  </a:lnTo>
                  <a:lnTo>
                    <a:pt x="95984" y="85409"/>
                  </a:lnTo>
                  <a:lnTo>
                    <a:pt x="85572" y="739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8" name="SMARTInkShape-6483"/>
            <p:cNvSpPr/>
            <p:nvPr/>
          </p:nvSpPr>
          <p:spPr bwMode="auto">
            <a:xfrm>
              <a:off x="8036721" y="235744"/>
              <a:ext cx="21430" cy="28576"/>
            </a:xfrm>
            <a:custGeom>
              <a:avLst/>
              <a:gdLst/>
              <a:ahLst/>
              <a:cxnLst/>
              <a:rect l="0" t="0" r="0" b="0"/>
              <a:pathLst>
                <a:path w="21430" h="28576">
                  <a:moveTo>
                    <a:pt x="14285" y="0"/>
                  </a:moveTo>
                  <a:lnTo>
                    <a:pt x="3436" y="0"/>
                  </a:lnTo>
                  <a:lnTo>
                    <a:pt x="2290" y="794"/>
                  </a:lnTo>
                  <a:lnTo>
                    <a:pt x="1526" y="2116"/>
                  </a:lnTo>
                  <a:lnTo>
                    <a:pt x="199" y="7275"/>
                  </a:lnTo>
                  <a:lnTo>
                    <a:pt x="0" y="24136"/>
                  </a:lnTo>
                  <a:lnTo>
                    <a:pt x="793" y="25615"/>
                  </a:lnTo>
                  <a:lnTo>
                    <a:pt x="2115" y="26602"/>
                  </a:lnTo>
                  <a:lnTo>
                    <a:pt x="6149" y="28185"/>
                  </a:lnTo>
                  <a:lnTo>
                    <a:pt x="2142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39" name="SMARTInkShape-6484"/>
            <p:cNvSpPr/>
            <p:nvPr/>
          </p:nvSpPr>
          <p:spPr bwMode="auto">
            <a:xfrm>
              <a:off x="7922419" y="407194"/>
              <a:ext cx="134419" cy="162327"/>
            </a:xfrm>
            <a:custGeom>
              <a:avLst/>
              <a:gdLst/>
              <a:ahLst/>
              <a:cxnLst/>
              <a:rect l="0" t="0" r="0" b="0"/>
              <a:pathLst>
                <a:path w="134419" h="162327">
                  <a:moveTo>
                    <a:pt x="114300" y="0"/>
                  </a:moveTo>
                  <a:lnTo>
                    <a:pt x="120451" y="0"/>
                  </a:lnTo>
                  <a:lnTo>
                    <a:pt x="131299" y="9943"/>
                  </a:lnTo>
                  <a:lnTo>
                    <a:pt x="133761" y="16590"/>
                  </a:lnTo>
                  <a:lnTo>
                    <a:pt x="134418" y="20585"/>
                  </a:lnTo>
                  <a:lnTo>
                    <a:pt x="133030" y="29257"/>
                  </a:lnTo>
                  <a:lnTo>
                    <a:pt x="122675" y="63090"/>
                  </a:lnTo>
                  <a:lnTo>
                    <a:pt x="109285" y="86162"/>
                  </a:lnTo>
                  <a:lnTo>
                    <a:pt x="79237" y="119884"/>
                  </a:lnTo>
                  <a:lnTo>
                    <a:pt x="50135" y="145918"/>
                  </a:lnTo>
                  <a:lnTo>
                    <a:pt x="23044" y="159851"/>
                  </a:lnTo>
                  <a:lnTo>
                    <a:pt x="14740" y="162326"/>
                  </a:lnTo>
                  <a:lnTo>
                    <a:pt x="11414" y="160605"/>
                  </a:lnTo>
                  <a:lnTo>
                    <a:pt x="0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0" name="SMARTInkShape-6485"/>
            <p:cNvSpPr/>
            <p:nvPr/>
          </p:nvSpPr>
          <p:spPr bwMode="auto">
            <a:xfrm>
              <a:off x="7943850" y="135731"/>
              <a:ext cx="21338" cy="78583"/>
            </a:xfrm>
            <a:custGeom>
              <a:avLst/>
              <a:gdLst/>
              <a:ahLst/>
              <a:cxnLst/>
              <a:rect l="0" t="0" r="0" b="0"/>
              <a:pathLst>
                <a:path w="21338" h="78583">
                  <a:moveTo>
                    <a:pt x="7144" y="0"/>
                  </a:moveTo>
                  <a:lnTo>
                    <a:pt x="20351" y="0"/>
                  </a:lnTo>
                  <a:lnTo>
                    <a:pt x="20711" y="794"/>
                  </a:lnTo>
                  <a:lnTo>
                    <a:pt x="21337" y="13736"/>
                  </a:lnTo>
                  <a:lnTo>
                    <a:pt x="19272" y="20128"/>
                  </a:lnTo>
                  <a:lnTo>
                    <a:pt x="16503" y="26408"/>
                  </a:lnTo>
                  <a:lnTo>
                    <a:pt x="8779" y="52616"/>
                  </a:lnTo>
                  <a:lnTo>
                    <a:pt x="0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1" name="SMARTInkShape-6486"/>
            <p:cNvSpPr/>
            <p:nvPr/>
          </p:nvSpPr>
          <p:spPr bwMode="auto">
            <a:xfrm>
              <a:off x="8193881" y="107156"/>
              <a:ext cx="14202" cy="85726"/>
            </a:xfrm>
            <a:custGeom>
              <a:avLst/>
              <a:gdLst/>
              <a:ahLst/>
              <a:cxnLst/>
              <a:rect l="0" t="0" r="0" b="0"/>
              <a:pathLst>
                <a:path w="14202" h="85726">
                  <a:moveTo>
                    <a:pt x="7144" y="0"/>
                  </a:moveTo>
                  <a:lnTo>
                    <a:pt x="13295" y="0"/>
                  </a:lnTo>
                  <a:lnTo>
                    <a:pt x="13626" y="794"/>
                  </a:lnTo>
                  <a:lnTo>
                    <a:pt x="14201" y="9943"/>
                  </a:lnTo>
                  <a:lnTo>
                    <a:pt x="5465" y="43065"/>
                  </a:lnTo>
                  <a:lnTo>
                    <a:pt x="1620" y="57210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45" name="SMARTInkShape-Group1235"/>
          <p:cNvGrpSpPr/>
          <p:nvPr/>
        </p:nvGrpSpPr>
        <p:grpSpPr>
          <a:xfrm>
            <a:off x="4836319" y="721606"/>
            <a:ext cx="64295" cy="135645"/>
            <a:chOff x="4836319" y="721606"/>
            <a:chExt cx="64295" cy="135645"/>
          </a:xfrm>
        </p:grpSpPr>
        <p:sp>
          <p:nvSpPr>
            <p:cNvPr id="1043" name="SMARTInkShape-6487"/>
            <p:cNvSpPr/>
            <p:nvPr/>
          </p:nvSpPr>
          <p:spPr bwMode="auto">
            <a:xfrm>
              <a:off x="4836319" y="728663"/>
              <a:ext cx="7145" cy="128588"/>
            </a:xfrm>
            <a:custGeom>
              <a:avLst/>
              <a:gdLst/>
              <a:ahLst/>
              <a:cxnLst/>
              <a:rect l="0" t="0" r="0" b="0"/>
              <a:pathLst>
                <a:path w="7145" h="128588">
                  <a:moveTo>
                    <a:pt x="7144" y="0"/>
                  </a:moveTo>
                  <a:lnTo>
                    <a:pt x="3351" y="0"/>
                  </a:lnTo>
                  <a:lnTo>
                    <a:pt x="2234" y="793"/>
                  </a:lnTo>
                  <a:lnTo>
                    <a:pt x="1489" y="2116"/>
                  </a:lnTo>
                  <a:lnTo>
                    <a:pt x="196" y="7275"/>
                  </a:lnTo>
                  <a:lnTo>
                    <a:pt x="5" y="38444"/>
                  </a:lnTo>
                  <a:lnTo>
                    <a:pt x="2117" y="73574"/>
                  </a:lnTo>
                  <a:lnTo>
                    <a:pt x="4115" y="86674"/>
                  </a:lnTo>
                  <a:lnTo>
                    <a:pt x="466" y="121380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4" name="SMARTInkShape-6488"/>
            <p:cNvSpPr/>
            <p:nvPr/>
          </p:nvSpPr>
          <p:spPr bwMode="auto">
            <a:xfrm>
              <a:off x="4879181" y="721606"/>
              <a:ext cx="21433" cy="90957"/>
            </a:xfrm>
            <a:custGeom>
              <a:avLst/>
              <a:gdLst/>
              <a:ahLst/>
              <a:cxnLst/>
              <a:rect l="0" t="0" r="0" b="0"/>
              <a:pathLst>
                <a:path w="21433" h="90957">
                  <a:moveTo>
                    <a:pt x="0" y="7057"/>
                  </a:moveTo>
                  <a:lnTo>
                    <a:pt x="0" y="0"/>
                  </a:lnTo>
                  <a:lnTo>
                    <a:pt x="0" y="23763"/>
                  </a:lnTo>
                  <a:lnTo>
                    <a:pt x="6703" y="57250"/>
                  </a:lnTo>
                  <a:lnTo>
                    <a:pt x="7742" y="66671"/>
                  </a:lnTo>
                  <a:lnTo>
                    <a:pt x="13986" y="90956"/>
                  </a:lnTo>
                  <a:lnTo>
                    <a:pt x="14880" y="90770"/>
                  </a:lnTo>
                  <a:lnTo>
                    <a:pt x="21432" y="85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046" name="SMARTInkShape-6489"/>
          <p:cNvSpPr/>
          <p:nvPr/>
        </p:nvSpPr>
        <p:spPr bwMode="auto">
          <a:xfrm>
            <a:off x="8093869" y="1351188"/>
            <a:ext cx="92660" cy="1649188"/>
          </a:xfrm>
          <a:custGeom>
            <a:avLst/>
            <a:gdLst/>
            <a:ahLst/>
            <a:cxnLst/>
            <a:rect l="0" t="0" r="0" b="0"/>
            <a:pathLst>
              <a:path w="92660" h="1649188">
                <a:moveTo>
                  <a:pt x="71437" y="20412"/>
                </a:moveTo>
                <a:lnTo>
                  <a:pt x="71437" y="16620"/>
                </a:lnTo>
                <a:lnTo>
                  <a:pt x="72231" y="15503"/>
                </a:lnTo>
                <a:lnTo>
                  <a:pt x="73554" y="14758"/>
                </a:lnTo>
                <a:lnTo>
                  <a:pt x="77588" y="13562"/>
                </a:lnTo>
                <a:lnTo>
                  <a:pt x="91848" y="0"/>
                </a:lnTo>
                <a:lnTo>
                  <a:pt x="92188" y="454"/>
                </a:lnTo>
                <a:lnTo>
                  <a:pt x="92566" y="3075"/>
                </a:lnTo>
                <a:lnTo>
                  <a:pt x="91873" y="4092"/>
                </a:lnTo>
                <a:lnTo>
                  <a:pt x="90617" y="4769"/>
                </a:lnTo>
                <a:lnTo>
                  <a:pt x="88987" y="5221"/>
                </a:lnTo>
                <a:lnTo>
                  <a:pt x="88694" y="5522"/>
                </a:lnTo>
                <a:lnTo>
                  <a:pt x="92162" y="6045"/>
                </a:lnTo>
                <a:lnTo>
                  <a:pt x="92659" y="9893"/>
                </a:lnTo>
                <a:lnTo>
                  <a:pt x="92062" y="39822"/>
                </a:lnTo>
                <a:lnTo>
                  <a:pt x="87956" y="70172"/>
                </a:lnTo>
                <a:lnTo>
                  <a:pt x="86717" y="98355"/>
                </a:lnTo>
                <a:lnTo>
                  <a:pt x="86166" y="133634"/>
                </a:lnTo>
                <a:lnTo>
                  <a:pt x="86019" y="153044"/>
                </a:lnTo>
                <a:lnTo>
                  <a:pt x="85921" y="174714"/>
                </a:lnTo>
                <a:lnTo>
                  <a:pt x="85856" y="197893"/>
                </a:lnTo>
                <a:lnTo>
                  <a:pt x="85812" y="222076"/>
                </a:lnTo>
                <a:lnTo>
                  <a:pt x="85783" y="247724"/>
                </a:lnTo>
                <a:lnTo>
                  <a:pt x="85764" y="274347"/>
                </a:lnTo>
                <a:lnTo>
                  <a:pt x="85750" y="301621"/>
                </a:lnTo>
                <a:lnTo>
                  <a:pt x="85742" y="328534"/>
                </a:lnTo>
                <a:lnTo>
                  <a:pt x="85736" y="355208"/>
                </a:lnTo>
                <a:lnTo>
                  <a:pt x="85733" y="381722"/>
                </a:lnTo>
                <a:lnTo>
                  <a:pt x="84936" y="408923"/>
                </a:lnTo>
                <a:lnTo>
                  <a:pt x="83612" y="436582"/>
                </a:lnTo>
                <a:lnTo>
                  <a:pt x="81935" y="464546"/>
                </a:lnTo>
                <a:lnTo>
                  <a:pt x="80024" y="491920"/>
                </a:lnTo>
                <a:lnTo>
                  <a:pt x="77955" y="518901"/>
                </a:lnTo>
                <a:lnTo>
                  <a:pt x="75783" y="545619"/>
                </a:lnTo>
                <a:lnTo>
                  <a:pt x="73540" y="572163"/>
                </a:lnTo>
                <a:lnTo>
                  <a:pt x="71252" y="598589"/>
                </a:lnTo>
                <a:lnTo>
                  <a:pt x="68933" y="624939"/>
                </a:lnTo>
                <a:lnTo>
                  <a:pt x="66593" y="651236"/>
                </a:lnTo>
                <a:lnTo>
                  <a:pt x="64238" y="677499"/>
                </a:lnTo>
                <a:lnTo>
                  <a:pt x="61876" y="703739"/>
                </a:lnTo>
                <a:lnTo>
                  <a:pt x="59506" y="729963"/>
                </a:lnTo>
                <a:lnTo>
                  <a:pt x="57133" y="756177"/>
                </a:lnTo>
                <a:lnTo>
                  <a:pt x="54758" y="782385"/>
                </a:lnTo>
                <a:lnTo>
                  <a:pt x="52380" y="807794"/>
                </a:lnTo>
                <a:lnTo>
                  <a:pt x="50001" y="832671"/>
                </a:lnTo>
                <a:lnTo>
                  <a:pt x="47622" y="857193"/>
                </a:lnTo>
                <a:lnTo>
                  <a:pt x="44447" y="881478"/>
                </a:lnTo>
                <a:lnTo>
                  <a:pt x="40745" y="905606"/>
                </a:lnTo>
                <a:lnTo>
                  <a:pt x="36688" y="929629"/>
                </a:lnTo>
                <a:lnTo>
                  <a:pt x="33190" y="953582"/>
                </a:lnTo>
                <a:lnTo>
                  <a:pt x="30064" y="977488"/>
                </a:lnTo>
                <a:lnTo>
                  <a:pt x="27186" y="1001362"/>
                </a:lnTo>
                <a:lnTo>
                  <a:pt x="24474" y="1025217"/>
                </a:lnTo>
                <a:lnTo>
                  <a:pt x="21872" y="1049057"/>
                </a:lnTo>
                <a:lnTo>
                  <a:pt x="19344" y="1072888"/>
                </a:lnTo>
                <a:lnTo>
                  <a:pt x="16865" y="1096712"/>
                </a:lnTo>
                <a:lnTo>
                  <a:pt x="14418" y="1120533"/>
                </a:lnTo>
                <a:lnTo>
                  <a:pt x="11993" y="1144351"/>
                </a:lnTo>
                <a:lnTo>
                  <a:pt x="10377" y="1168167"/>
                </a:lnTo>
                <a:lnTo>
                  <a:pt x="9299" y="1191982"/>
                </a:lnTo>
                <a:lnTo>
                  <a:pt x="8581" y="1215796"/>
                </a:lnTo>
                <a:lnTo>
                  <a:pt x="8102" y="1240403"/>
                </a:lnTo>
                <a:lnTo>
                  <a:pt x="7782" y="1265540"/>
                </a:lnTo>
                <a:lnTo>
                  <a:pt x="7569" y="1291028"/>
                </a:lnTo>
                <a:lnTo>
                  <a:pt x="7427" y="1315958"/>
                </a:lnTo>
                <a:lnTo>
                  <a:pt x="7333" y="1340516"/>
                </a:lnTo>
                <a:lnTo>
                  <a:pt x="7270" y="1364825"/>
                </a:lnTo>
                <a:lnTo>
                  <a:pt x="7228" y="1388175"/>
                </a:lnTo>
                <a:lnTo>
                  <a:pt x="7199" y="1410885"/>
                </a:lnTo>
                <a:lnTo>
                  <a:pt x="7181" y="1433169"/>
                </a:lnTo>
                <a:lnTo>
                  <a:pt x="7168" y="1455169"/>
                </a:lnTo>
                <a:lnTo>
                  <a:pt x="7160" y="1476979"/>
                </a:lnTo>
                <a:lnTo>
                  <a:pt x="7154" y="1498663"/>
                </a:lnTo>
                <a:lnTo>
                  <a:pt x="7150" y="1518675"/>
                </a:lnTo>
                <a:lnTo>
                  <a:pt x="7148" y="1537573"/>
                </a:lnTo>
                <a:lnTo>
                  <a:pt x="6351" y="1571799"/>
                </a:lnTo>
                <a:lnTo>
                  <a:pt x="3351" y="1600241"/>
                </a:lnTo>
                <a:lnTo>
                  <a:pt x="993" y="1630980"/>
                </a:lnTo>
                <a:lnTo>
                  <a:pt x="0" y="164918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70" name="SMARTInkShape-Group1237"/>
          <p:cNvGrpSpPr/>
          <p:nvPr/>
        </p:nvGrpSpPr>
        <p:grpSpPr>
          <a:xfrm>
            <a:off x="1964618" y="1593056"/>
            <a:ext cx="2607383" cy="507626"/>
            <a:chOff x="1964618" y="1593056"/>
            <a:chExt cx="2607383" cy="507626"/>
          </a:xfrm>
        </p:grpSpPr>
        <p:sp>
          <p:nvSpPr>
            <p:cNvPr id="1047" name="SMARTInkShape-6490"/>
            <p:cNvSpPr/>
            <p:nvPr/>
          </p:nvSpPr>
          <p:spPr bwMode="auto">
            <a:xfrm>
              <a:off x="1964618" y="1593056"/>
              <a:ext cx="151238" cy="400329"/>
            </a:xfrm>
            <a:custGeom>
              <a:avLst/>
              <a:gdLst/>
              <a:ahLst/>
              <a:cxnLst/>
              <a:rect l="0" t="0" r="0" b="0"/>
              <a:pathLst>
                <a:path w="151238" h="400329">
                  <a:moveTo>
                    <a:pt x="7057" y="0"/>
                  </a:moveTo>
                  <a:lnTo>
                    <a:pt x="7057" y="3793"/>
                  </a:lnTo>
                  <a:lnTo>
                    <a:pt x="4940" y="7771"/>
                  </a:lnTo>
                  <a:lnTo>
                    <a:pt x="3265" y="9943"/>
                  </a:lnTo>
                  <a:lnTo>
                    <a:pt x="575" y="37036"/>
                  </a:lnTo>
                  <a:lnTo>
                    <a:pt x="109" y="70064"/>
                  </a:lnTo>
                  <a:lnTo>
                    <a:pt x="0" y="98873"/>
                  </a:lnTo>
                  <a:lnTo>
                    <a:pt x="2069" y="132315"/>
                  </a:lnTo>
                  <a:lnTo>
                    <a:pt x="3731" y="150122"/>
                  </a:lnTo>
                  <a:lnTo>
                    <a:pt x="4840" y="169138"/>
                  </a:lnTo>
                  <a:lnTo>
                    <a:pt x="5579" y="188959"/>
                  </a:lnTo>
                  <a:lnTo>
                    <a:pt x="6072" y="209316"/>
                  </a:lnTo>
                  <a:lnTo>
                    <a:pt x="6400" y="228444"/>
                  </a:lnTo>
                  <a:lnTo>
                    <a:pt x="6619" y="246752"/>
                  </a:lnTo>
                  <a:lnTo>
                    <a:pt x="7656" y="281118"/>
                  </a:lnTo>
                  <a:lnTo>
                    <a:pt x="10763" y="312266"/>
                  </a:lnTo>
                  <a:lnTo>
                    <a:pt x="12673" y="339869"/>
                  </a:lnTo>
                  <a:lnTo>
                    <a:pt x="13748" y="371371"/>
                  </a:lnTo>
                  <a:lnTo>
                    <a:pt x="14161" y="394553"/>
                  </a:lnTo>
                  <a:lnTo>
                    <a:pt x="14197" y="359851"/>
                  </a:lnTo>
                  <a:lnTo>
                    <a:pt x="14993" y="336940"/>
                  </a:lnTo>
                  <a:lnTo>
                    <a:pt x="17992" y="308237"/>
                  </a:lnTo>
                  <a:lnTo>
                    <a:pt x="24088" y="276959"/>
                  </a:lnTo>
                  <a:lnTo>
                    <a:pt x="32883" y="246124"/>
                  </a:lnTo>
                  <a:lnTo>
                    <a:pt x="44729" y="219191"/>
                  </a:lnTo>
                  <a:lnTo>
                    <a:pt x="68578" y="189300"/>
                  </a:lnTo>
                  <a:lnTo>
                    <a:pt x="84406" y="179383"/>
                  </a:lnTo>
                  <a:lnTo>
                    <a:pt x="91961" y="176739"/>
                  </a:lnTo>
                  <a:lnTo>
                    <a:pt x="108821" y="178034"/>
                  </a:lnTo>
                  <a:lnTo>
                    <a:pt x="125311" y="184695"/>
                  </a:lnTo>
                  <a:lnTo>
                    <a:pt x="137931" y="195593"/>
                  </a:lnTo>
                  <a:lnTo>
                    <a:pt x="150168" y="222701"/>
                  </a:lnTo>
                  <a:lnTo>
                    <a:pt x="151237" y="255868"/>
                  </a:lnTo>
                  <a:lnTo>
                    <a:pt x="146526" y="290831"/>
                  </a:lnTo>
                  <a:lnTo>
                    <a:pt x="138100" y="316583"/>
                  </a:lnTo>
                  <a:lnTo>
                    <a:pt x="119968" y="351507"/>
                  </a:lnTo>
                  <a:lnTo>
                    <a:pt x="92508" y="384641"/>
                  </a:lnTo>
                  <a:lnTo>
                    <a:pt x="75062" y="399277"/>
                  </a:lnTo>
                  <a:lnTo>
                    <a:pt x="69856" y="400328"/>
                  </a:lnTo>
                  <a:lnTo>
                    <a:pt x="64798" y="399442"/>
                  </a:lnTo>
                  <a:lnTo>
                    <a:pt x="59838" y="397264"/>
                  </a:lnTo>
                  <a:lnTo>
                    <a:pt x="52211" y="386376"/>
                  </a:lnTo>
                  <a:lnTo>
                    <a:pt x="42776" y="3643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8" name="SMARTInkShape-6491"/>
            <p:cNvSpPr/>
            <p:nvPr/>
          </p:nvSpPr>
          <p:spPr bwMode="auto">
            <a:xfrm>
              <a:off x="2157533" y="1776493"/>
              <a:ext cx="149899" cy="242369"/>
            </a:xfrm>
            <a:custGeom>
              <a:avLst/>
              <a:gdLst/>
              <a:ahLst/>
              <a:cxnLst/>
              <a:rect l="0" t="0" r="0" b="0"/>
              <a:pathLst>
                <a:path w="149899" h="242369">
                  <a:moveTo>
                    <a:pt x="57030" y="59451"/>
                  </a:moveTo>
                  <a:lnTo>
                    <a:pt x="53237" y="59451"/>
                  </a:lnTo>
                  <a:lnTo>
                    <a:pt x="49259" y="57334"/>
                  </a:lnTo>
                  <a:lnTo>
                    <a:pt x="40237" y="49508"/>
                  </a:lnTo>
                  <a:lnTo>
                    <a:pt x="33180" y="38866"/>
                  </a:lnTo>
                  <a:lnTo>
                    <a:pt x="22985" y="4358"/>
                  </a:lnTo>
                  <a:lnTo>
                    <a:pt x="22055" y="40"/>
                  </a:lnTo>
                  <a:lnTo>
                    <a:pt x="21807" y="0"/>
                  </a:lnTo>
                  <a:lnTo>
                    <a:pt x="21340" y="29637"/>
                  </a:lnTo>
                  <a:lnTo>
                    <a:pt x="17527" y="55732"/>
                  </a:lnTo>
                  <a:lnTo>
                    <a:pt x="11370" y="87365"/>
                  </a:lnTo>
                  <a:lnTo>
                    <a:pt x="4519" y="121873"/>
                  </a:lnTo>
                  <a:lnTo>
                    <a:pt x="1254" y="149648"/>
                  </a:lnTo>
                  <a:lnTo>
                    <a:pt x="60" y="183453"/>
                  </a:lnTo>
                  <a:lnTo>
                    <a:pt x="0" y="187363"/>
                  </a:lnTo>
                  <a:lnTo>
                    <a:pt x="1547" y="189969"/>
                  </a:lnTo>
                  <a:lnTo>
                    <a:pt x="4166" y="191707"/>
                  </a:lnTo>
                  <a:lnTo>
                    <a:pt x="7500" y="192865"/>
                  </a:lnTo>
                  <a:lnTo>
                    <a:pt x="10516" y="192050"/>
                  </a:lnTo>
                  <a:lnTo>
                    <a:pt x="15984" y="186911"/>
                  </a:lnTo>
                  <a:lnTo>
                    <a:pt x="31665" y="158476"/>
                  </a:lnTo>
                  <a:lnTo>
                    <a:pt x="45369" y="126803"/>
                  </a:lnTo>
                  <a:lnTo>
                    <a:pt x="59484" y="92283"/>
                  </a:lnTo>
                  <a:lnTo>
                    <a:pt x="72926" y="59301"/>
                  </a:lnTo>
                  <a:lnTo>
                    <a:pt x="83778" y="34933"/>
                  </a:lnTo>
                  <a:lnTo>
                    <a:pt x="85181" y="35962"/>
                  </a:lnTo>
                  <a:lnTo>
                    <a:pt x="88856" y="43455"/>
                  </a:lnTo>
                  <a:lnTo>
                    <a:pt x="87803" y="68646"/>
                  </a:lnTo>
                  <a:lnTo>
                    <a:pt x="86581" y="92113"/>
                  </a:lnTo>
                  <a:lnTo>
                    <a:pt x="86039" y="118417"/>
                  </a:lnTo>
                  <a:lnTo>
                    <a:pt x="85798" y="145983"/>
                  </a:lnTo>
                  <a:lnTo>
                    <a:pt x="87807" y="171993"/>
                  </a:lnTo>
                  <a:lnTo>
                    <a:pt x="91284" y="206832"/>
                  </a:lnTo>
                  <a:lnTo>
                    <a:pt x="94431" y="230913"/>
                  </a:lnTo>
                  <a:lnTo>
                    <a:pt x="96251" y="235671"/>
                  </a:lnTo>
                  <a:lnTo>
                    <a:pt x="99052" y="238844"/>
                  </a:lnTo>
                  <a:lnTo>
                    <a:pt x="106398" y="242368"/>
                  </a:lnTo>
                  <a:lnTo>
                    <a:pt x="110579" y="240927"/>
                  </a:lnTo>
                  <a:lnTo>
                    <a:pt x="119459" y="232976"/>
                  </a:lnTo>
                  <a:lnTo>
                    <a:pt x="133383" y="211319"/>
                  </a:lnTo>
                  <a:lnTo>
                    <a:pt x="140706" y="187537"/>
                  </a:lnTo>
                  <a:lnTo>
                    <a:pt x="149898" y="1451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49" name="SMARTInkShape-6492"/>
            <p:cNvSpPr/>
            <p:nvPr/>
          </p:nvSpPr>
          <p:spPr bwMode="auto">
            <a:xfrm>
              <a:off x="2289964" y="1814513"/>
              <a:ext cx="131768" cy="151972"/>
            </a:xfrm>
            <a:custGeom>
              <a:avLst/>
              <a:gdLst/>
              <a:ahLst/>
              <a:cxnLst/>
              <a:rect l="0" t="0" r="0" b="0"/>
              <a:pathLst>
                <a:path w="131768" h="151972">
                  <a:moveTo>
                    <a:pt x="53186" y="0"/>
                  </a:moveTo>
                  <a:lnTo>
                    <a:pt x="45601" y="0"/>
                  </a:lnTo>
                  <a:lnTo>
                    <a:pt x="42573" y="1587"/>
                  </a:lnTo>
                  <a:lnTo>
                    <a:pt x="12337" y="33585"/>
                  </a:lnTo>
                  <a:lnTo>
                    <a:pt x="7250" y="47206"/>
                  </a:lnTo>
                  <a:lnTo>
                    <a:pt x="191" y="78028"/>
                  </a:lnTo>
                  <a:lnTo>
                    <a:pt x="0" y="92623"/>
                  </a:lnTo>
                  <a:lnTo>
                    <a:pt x="6344" y="121395"/>
                  </a:lnTo>
                  <a:lnTo>
                    <a:pt x="14905" y="133593"/>
                  </a:lnTo>
                  <a:lnTo>
                    <a:pt x="36011" y="150566"/>
                  </a:lnTo>
                  <a:lnTo>
                    <a:pt x="40942" y="151971"/>
                  </a:lnTo>
                  <a:lnTo>
                    <a:pt x="50655" y="151415"/>
                  </a:lnTo>
                  <a:lnTo>
                    <a:pt x="68840" y="146640"/>
                  </a:lnTo>
                  <a:lnTo>
                    <a:pt x="85517" y="136406"/>
                  </a:lnTo>
                  <a:lnTo>
                    <a:pt x="106168" y="107318"/>
                  </a:lnTo>
                  <a:lnTo>
                    <a:pt x="131767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0" name="SMARTInkShape-6493"/>
            <p:cNvSpPr/>
            <p:nvPr/>
          </p:nvSpPr>
          <p:spPr bwMode="auto">
            <a:xfrm>
              <a:off x="2407625" y="1814513"/>
              <a:ext cx="49826" cy="187778"/>
            </a:xfrm>
            <a:custGeom>
              <a:avLst/>
              <a:gdLst/>
              <a:ahLst/>
              <a:cxnLst/>
              <a:rect l="0" t="0" r="0" b="0"/>
              <a:pathLst>
                <a:path w="49826" h="187778">
                  <a:moveTo>
                    <a:pt x="21250" y="0"/>
                  </a:moveTo>
                  <a:lnTo>
                    <a:pt x="6777" y="33179"/>
                  </a:lnTo>
                  <a:lnTo>
                    <a:pt x="1880" y="60631"/>
                  </a:lnTo>
                  <a:lnTo>
                    <a:pt x="430" y="91783"/>
                  </a:lnTo>
                  <a:lnTo>
                    <a:pt x="0" y="121122"/>
                  </a:lnTo>
                  <a:lnTo>
                    <a:pt x="1487" y="139557"/>
                  </a:lnTo>
                  <a:lnTo>
                    <a:pt x="15923" y="174364"/>
                  </a:lnTo>
                  <a:lnTo>
                    <a:pt x="19672" y="186160"/>
                  </a:lnTo>
                  <a:lnTo>
                    <a:pt x="21785" y="187606"/>
                  </a:lnTo>
                  <a:lnTo>
                    <a:pt x="24782" y="187777"/>
                  </a:lnTo>
                  <a:lnTo>
                    <a:pt x="31551" y="185850"/>
                  </a:lnTo>
                  <a:lnTo>
                    <a:pt x="37205" y="182347"/>
                  </a:lnTo>
                  <a:lnTo>
                    <a:pt x="40247" y="173912"/>
                  </a:lnTo>
                  <a:lnTo>
                    <a:pt x="47270" y="139730"/>
                  </a:lnTo>
                  <a:lnTo>
                    <a:pt x="49825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1" name="SMARTInkShape-6494"/>
            <p:cNvSpPr/>
            <p:nvPr/>
          </p:nvSpPr>
          <p:spPr bwMode="auto">
            <a:xfrm>
              <a:off x="2472147" y="1778794"/>
              <a:ext cx="99604" cy="184315"/>
            </a:xfrm>
            <a:custGeom>
              <a:avLst/>
              <a:gdLst/>
              <a:ahLst/>
              <a:cxnLst/>
              <a:rect l="0" t="0" r="0" b="0"/>
              <a:pathLst>
                <a:path w="99604" h="184315">
                  <a:moveTo>
                    <a:pt x="35309" y="0"/>
                  </a:moveTo>
                  <a:lnTo>
                    <a:pt x="31517" y="3792"/>
                  </a:lnTo>
                  <a:lnTo>
                    <a:pt x="29655" y="9887"/>
                  </a:lnTo>
                  <a:lnTo>
                    <a:pt x="22642" y="43730"/>
                  </a:lnTo>
                  <a:lnTo>
                    <a:pt x="15532" y="78695"/>
                  </a:lnTo>
                  <a:lnTo>
                    <a:pt x="4257" y="114315"/>
                  </a:lnTo>
                  <a:lnTo>
                    <a:pt x="0" y="147220"/>
                  </a:lnTo>
                  <a:lnTo>
                    <a:pt x="1889" y="154860"/>
                  </a:lnTo>
                  <a:lnTo>
                    <a:pt x="3504" y="158009"/>
                  </a:lnTo>
                  <a:lnTo>
                    <a:pt x="9532" y="163624"/>
                  </a:lnTo>
                  <a:lnTo>
                    <a:pt x="32503" y="176122"/>
                  </a:lnTo>
                  <a:lnTo>
                    <a:pt x="66709" y="184314"/>
                  </a:lnTo>
                  <a:lnTo>
                    <a:pt x="99603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2" name="SMARTInkShape-6495"/>
            <p:cNvSpPr/>
            <p:nvPr/>
          </p:nvSpPr>
          <p:spPr bwMode="auto">
            <a:xfrm>
              <a:off x="2583256" y="1807635"/>
              <a:ext cx="135457" cy="274939"/>
            </a:xfrm>
            <a:custGeom>
              <a:avLst/>
              <a:gdLst/>
              <a:ahLst/>
              <a:cxnLst/>
              <a:rect l="0" t="0" r="0" b="0"/>
              <a:pathLst>
                <a:path w="135457" h="274939">
                  <a:moveTo>
                    <a:pt x="52788" y="6878"/>
                  </a:moveTo>
                  <a:lnTo>
                    <a:pt x="48995" y="6878"/>
                  </a:lnTo>
                  <a:lnTo>
                    <a:pt x="45017" y="11111"/>
                  </a:lnTo>
                  <a:lnTo>
                    <a:pt x="41397" y="17490"/>
                  </a:lnTo>
                  <a:lnTo>
                    <a:pt x="33015" y="50919"/>
                  </a:lnTo>
                  <a:lnTo>
                    <a:pt x="31684" y="82340"/>
                  </a:lnTo>
                  <a:lnTo>
                    <a:pt x="35246" y="117343"/>
                  </a:lnTo>
                  <a:lnTo>
                    <a:pt x="37054" y="141963"/>
                  </a:lnTo>
                  <a:lnTo>
                    <a:pt x="38651" y="166134"/>
                  </a:lnTo>
                  <a:lnTo>
                    <a:pt x="43219" y="201261"/>
                  </a:lnTo>
                  <a:lnTo>
                    <a:pt x="44925" y="231337"/>
                  </a:lnTo>
                  <a:lnTo>
                    <a:pt x="44637" y="254888"/>
                  </a:lnTo>
                  <a:lnTo>
                    <a:pt x="41757" y="266859"/>
                  </a:lnTo>
                  <a:lnTo>
                    <a:pt x="37831" y="273237"/>
                  </a:lnTo>
                  <a:lnTo>
                    <a:pt x="35673" y="274938"/>
                  </a:lnTo>
                  <a:lnTo>
                    <a:pt x="33440" y="274485"/>
                  </a:lnTo>
                  <a:lnTo>
                    <a:pt x="28843" y="269747"/>
                  </a:lnTo>
                  <a:lnTo>
                    <a:pt x="14515" y="246480"/>
                  </a:lnTo>
                  <a:lnTo>
                    <a:pt x="5817" y="215631"/>
                  </a:lnTo>
                  <a:lnTo>
                    <a:pt x="691" y="190144"/>
                  </a:lnTo>
                  <a:lnTo>
                    <a:pt x="0" y="160825"/>
                  </a:lnTo>
                  <a:lnTo>
                    <a:pt x="2339" y="130067"/>
                  </a:lnTo>
                  <a:lnTo>
                    <a:pt x="6024" y="100522"/>
                  </a:lnTo>
                  <a:lnTo>
                    <a:pt x="14542" y="71516"/>
                  </a:lnTo>
                  <a:lnTo>
                    <a:pt x="26264" y="45131"/>
                  </a:lnTo>
                  <a:lnTo>
                    <a:pt x="47046" y="17683"/>
                  </a:lnTo>
                  <a:lnTo>
                    <a:pt x="63994" y="4800"/>
                  </a:lnTo>
                  <a:lnTo>
                    <a:pt x="82110" y="134"/>
                  </a:lnTo>
                  <a:lnTo>
                    <a:pt x="91386" y="0"/>
                  </a:lnTo>
                  <a:lnTo>
                    <a:pt x="99157" y="2293"/>
                  </a:lnTo>
                  <a:lnTo>
                    <a:pt x="112026" y="11190"/>
                  </a:lnTo>
                  <a:lnTo>
                    <a:pt x="128195" y="33379"/>
                  </a:lnTo>
                  <a:lnTo>
                    <a:pt x="135456" y="60062"/>
                  </a:lnTo>
                  <a:lnTo>
                    <a:pt x="133815" y="91868"/>
                  </a:lnTo>
                  <a:lnTo>
                    <a:pt x="128301" y="122636"/>
                  </a:lnTo>
                  <a:lnTo>
                    <a:pt x="117848" y="148068"/>
                  </a:lnTo>
                  <a:lnTo>
                    <a:pt x="109220" y="159058"/>
                  </a:lnTo>
                  <a:lnTo>
                    <a:pt x="104697" y="163100"/>
                  </a:lnTo>
                  <a:lnTo>
                    <a:pt x="100888" y="164207"/>
                  </a:lnTo>
                  <a:lnTo>
                    <a:pt x="97554" y="163358"/>
                  </a:lnTo>
                  <a:lnTo>
                    <a:pt x="94538" y="161204"/>
                  </a:lnTo>
                  <a:lnTo>
                    <a:pt x="86501" y="146795"/>
                  </a:lnTo>
                  <a:lnTo>
                    <a:pt x="88507" y="997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3" name="SMARTInkShape-6496"/>
            <p:cNvSpPr/>
            <p:nvPr/>
          </p:nvSpPr>
          <p:spPr bwMode="auto">
            <a:xfrm>
              <a:off x="2736085" y="1822649"/>
              <a:ext cx="149991" cy="175494"/>
            </a:xfrm>
            <a:custGeom>
              <a:avLst/>
              <a:gdLst/>
              <a:ahLst/>
              <a:cxnLst/>
              <a:rect l="0" t="0" r="0" b="0"/>
              <a:pathLst>
                <a:path w="149991" h="175494">
                  <a:moveTo>
                    <a:pt x="49978" y="6151"/>
                  </a:moveTo>
                  <a:lnTo>
                    <a:pt x="40035" y="6151"/>
                  </a:lnTo>
                  <a:lnTo>
                    <a:pt x="19978" y="0"/>
                  </a:lnTo>
                  <a:lnTo>
                    <a:pt x="18071" y="463"/>
                  </a:lnTo>
                  <a:lnTo>
                    <a:pt x="16800" y="1565"/>
                  </a:lnTo>
                  <a:lnTo>
                    <a:pt x="10969" y="12830"/>
                  </a:lnTo>
                  <a:lnTo>
                    <a:pt x="5506" y="44866"/>
                  </a:lnTo>
                  <a:lnTo>
                    <a:pt x="1065" y="80562"/>
                  </a:lnTo>
                  <a:lnTo>
                    <a:pt x="295" y="108720"/>
                  </a:lnTo>
                  <a:lnTo>
                    <a:pt x="14" y="144189"/>
                  </a:lnTo>
                  <a:lnTo>
                    <a:pt x="0" y="148182"/>
                  </a:lnTo>
                  <a:lnTo>
                    <a:pt x="1578" y="151638"/>
                  </a:lnTo>
                  <a:lnTo>
                    <a:pt x="7564" y="157596"/>
                  </a:lnTo>
                  <a:lnTo>
                    <a:pt x="10590" y="158708"/>
                  </a:lnTo>
                  <a:lnTo>
                    <a:pt x="13400" y="158655"/>
                  </a:lnTo>
                  <a:lnTo>
                    <a:pt x="16068" y="157827"/>
                  </a:lnTo>
                  <a:lnTo>
                    <a:pt x="27406" y="145284"/>
                  </a:lnTo>
                  <a:lnTo>
                    <a:pt x="44667" y="113215"/>
                  </a:lnTo>
                  <a:lnTo>
                    <a:pt x="54666" y="81706"/>
                  </a:lnTo>
                  <a:lnTo>
                    <a:pt x="66536" y="52703"/>
                  </a:lnTo>
                  <a:lnTo>
                    <a:pt x="80605" y="17573"/>
                  </a:lnTo>
                  <a:lnTo>
                    <a:pt x="82303" y="14559"/>
                  </a:lnTo>
                  <a:lnTo>
                    <a:pt x="83434" y="13344"/>
                  </a:lnTo>
                  <a:lnTo>
                    <a:pt x="84188" y="13328"/>
                  </a:lnTo>
                  <a:lnTo>
                    <a:pt x="85026" y="17543"/>
                  </a:lnTo>
                  <a:lnTo>
                    <a:pt x="85608" y="49867"/>
                  </a:lnTo>
                  <a:lnTo>
                    <a:pt x="86464" y="81634"/>
                  </a:lnTo>
                  <a:lnTo>
                    <a:pt x="90598" y="115388"/>
                  </a:lnTo>
                  <a:lnTo>
                    <a:pt x="93763" y="144263"/>
                  </a:lnTo>
                  <a:lnTo>
                    <a:pt x="103256" y="162784"/>
                  </a:lnTo>
                  <a:lnTo>
                    <a:pt x="108846" y="170487"/>
                  </a:lnTo>
                  <a:lnTo>
                    <a:pt x="113977" y="174439"/>
                  </a:lnTo>
                  <a:lnTo>
                    <a:pt x="116456" y="175493"/>
                  </a:lnTo>
                  <a:lnTo>
                    <a:pt x="119697" y="174608"/>
                  </a:lnTo>
                  <a:lnTo>
                    <a:pt x="127531" y="169392"/>
                  </a:lnTo>
                  <a:lnTo>
                    <a:pt x="134187" y="157548"/>
                  </a:lnTo>
                  <a:lnTo>
                    <a:pt x="138998" y="140907"/>
                  </a:lnTo>
                  <a:lnTo>
                    <a:pt x="142500" y="107639"/>
                  </a:lnTo>
                  <a:lnTo>
                    <a:pt x="146132" y="78773"/>
                  </a:lnTo>
                  <a:lnTo>
                    <a:pt x="149990" y="490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4" name="SMARTInkShape-6497"/>
            <p:cNvSpPr/>
            <p:nvPr/>
          </p:nvSpPr>
          <p:spPr bwMode="auto">
            <a:xfrm>
              <a:off x="2871788" y="1607344"/>
              <a:ext cx="35719" cy="369149"/>
            </a:xfrm>
            <a:custGeom>
              <a:avLst/>
              <a:gdLst/>
              <a:ahLst/>
              <a:cxnLst/>
              <a:rect l="0" t="0" r="0" b="0"/>
              <a:pathLst>
                <a:path w="35719" h="369149">
                  <a:moveTo>
                    <a:pt x="35718" y="0"/>
                  </a:moveTo>
                  <a:lnTo>
                    <a:pt x="25775" y="23678"/>
                  </a:lnTo>
                  <a:lnTo>
                    <a:pt x="22289" y="57741"/>
                  </a:lnTo>
                  <a:lnTo>
                    <a:pt x="21812" y="82019"/>
                  </a:lnTo>
                  <a:lnTo>
                    <a:pt x="21600" y="108684"/>
                  </a:lnTo>
                  <a:lnTo>
                    <a:pt x="21506" y="137204"/>
                  </a:lnTo>
                  <a:lnTo>
                    <a:pt x="21464" y="168400"/>
                  </a:lnTo>
                  <a:lnTo>
                    <a:pt x="21445" y="200786"/>
                  </a:lnTo>
                  <a:lnTo>
                    <a:pt x="21437" y="232113"/>
                  </a:lnTo>
                  <a:lnTo>
                    <a:pt x="21434" y="259266"/>
                  </a:lnTo>
                  <a:lnTo>
                    <a:pt x="21432" y="284562"/>
                  </a:lnTo>
                  <a:lnTo>
                    <a:pt x="21431" y="316883"/>
                  </a:lnTo>
                  <a:lnTo>
                    <a:pt x="21431" y="349138"/>
                  </a:lnTo>
                  <a:lnTo>
                    <a:pt x="21431" y="369148"/>
                  </a:lnTo>
                  <a:lnTo>
                    <a:pt x="19314" y="366207"/>
                  </a:lnTo>
                  <a:lnTo>
                    <a:pt x="16521" y="359609"/>
                  </a:lnTo>
                  <a:lnTo>
                    <a:pt x="10495" y="338204"/>
                  </a:lnTo>
                  <a:lnTo>
                    <a:pt x="0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5" name="SMARTInkShape-6498"/>
            <p:cNvSpPr/>
            <p:nvPr/>
          </p:nvSpPr>
          <p:spPr bwMode="auto">
            <a:xfrm>
              <a:off x="2821781" y="1800225"/>
              <a:ext cx="178595" cy="42864"/>
            </a:xfrm>
            <a:custGeom>
              <a:avLst/>
              <a:gdLst/>
              <a:ahLst/>
              <a:cxnLst/>
              <a:rect l="0" t="0" r="0" b="0"/>
              <a:pathLst>
                <a:path w="178595" h="42864">
                  <a:moveTo>
                    <a:pt x="0" y="0"/>
                  </a:moveTo>
                  <a:lnTo>
                    <a:pt x="16590" y="14473"/>
                  </a:lnTo>
                  <a:lnTo>
                    <a:pt x="33792" y="23849"/>
                  </a:lnTo>
                  <a:lnTo>
                    <a:pt x="63884" y="28435"/>
                  </a:lnTo>
                  <a:lnTo>
                    <a:pt x="91072" y="34002"/>
                  </a:lnTo>
                  <a:lnTo>
                    <a:pt x="126586" y="40877"/>
                  </a:lnTo>
                  <a:lnTo>
                    <a:pt x="160560" y="42470"/>
                  </a:lnTo>
                  <a:lnTo>
                    <a:pt x="178594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6" name="SMARTInkShape-6499"/>
            <p:cNvSpPr/>
            <p:nvPr/>
          </p:nvSpPr>
          <p:spPr bwMode="auto">
            <a:xfrm>
              <a:off x="3017946" y="1850613"/>
              <a:ext cx="89586" cy="160875"/>
            </a:xfrm>
            <a:custGeom>
              <a:avLst/>
              <a:gdLst/>
              <a:ahLst/>
              <a:cxnLst/>
              <a:rect l="0" t="0" r="0" b="0"/>
              <a:pathLst>
                <a:path w="89586" h="160875">
                  <a:moveTo>
                    <a:pt x="32435" y="13906"/>
                  </a:moveTo>
                  <a:lnTo>
                    <a:pt x="28643" y="10113"/>
                  </a:lnTo>
                  <a:lnTo>
                    <a:pt x="26781" y="6135"/>
                  </a:lnTo>
                  <a:lnTo>
                    <a:pt x="26284" y="3963"/>
                  </a:lnTo>
                  <a:lnTo>
                    <a:pt x="25160" y="2515"/>
                  </a:lnTo>
                  <a:lnTo>
                    <a:pt x="19228" y="0"/>
                  </a:lnTo>
                  <a:lnTo>
                    <a:pt x="12508" y="30508"/>
                  </a:lnTo>
                  <a:lnTo>
                    <a:pt x="6775" y="56572"/>
                  </a:lnTo>
                  <a:lnTo>
                    <a:pt x="3930" y="88284"/>
                  </a:lnTo>
                  <a:lnTo>
                    <a:pt x="0" y="117347"/>
                  </a:lnTo>
                  <a:lnTo>
                    <a:pt x="3195" y="152499"/>
                  </a:lnTo>
                  <a:lnTo>
                    <a:pt x="4211" y="156308"/>
                  </a:lnTo>
                  <a:lnTo>
                    <a:pt x="5681" y="158847"/>
                  </a:lnTo>
                  <a:lnTo>
                    <a:pt x="7455" y="160539"/>
                  </a:lnTo>
                  <a:lnTo>
                    <a:pt x="10226" y="160874"/>
                  </a:lnTo>
                  <a:lnTo>
                    <a:pt x="17537" y="159129"/>
                  </a:lnTo>
                  <a:lnTo>
                    <a:pt x="26078" y="151474"/>
                  </a:lnTo>
                  <a:lnTo>
                    <a:pt x="48289" y="123365"/>
                  </a:lnTo>
                  <a:lnTo>
                    <a:pt x="64826" y="88936"/>
                  </a:lnTo>
                  <a:lnTo>
                    <a:pt x="74877" y="60217"/>
                  </a:lnTo>
                  <a:lnTo>
                    <a:pt x="89585" y="13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7" name="SMARTInkShape-6500"/>
            <p:cNvSpPr/>
            <p:nvPr/>
          </p:nvSpPr>
          <p:spPr bwMode="auto">
            <a:xfrm>
              <a:off x="3079109" y="1664494"/>
              <a:ext cx="135580" cy="367984"/>
            </a:xfrm>
            <a:custGeom>
              <a:avLst/>
              <a:gdLst/>
              <a:ahLst/>
              <a:cxnLst/>
              <a:rect l="0" t="0" r="0" b="0"/>
              <a:pathLst>
                <a:path w="135580" h="367984">
                  <a:moveTo>
                    <a:pt x="56997" y="0"/>
                  </a:moveTo>
                  <a:lnTo>
                    <a:pt x="45591" y="35013"/>
                  </a:lnTo>
                  <a:lnTo>
                    <a:pt x="37111" y="63451"/>
                  </a:lnTo>
                  <a:lnTo>
                    <a:pt x="30167" y="94611"/>
                  </a:lnTo>
                  <a:lnTo>
                    <a:pt x="23642" y="126980"/>
                  </a:lnTo>
                  <a:lnTo>
                    <a:pt x="15449" y="159888"/>
                  </a:lnTo>
                  <a:lnTo>
                    <a:pt x="8634" y="190917"/>
                  </a:lnTo>
                  <a:lnTo>
                    <a:pt x="3752" y="220583"/>
                  </a:lnTo>
                  <a:lnTo>
                    <a:pt x="1583" y="249643"/>
                  </a:lnTo>
                  <a:lnTo>
                    <a:pt x="362" y="281402"/>
                  </a:lnTo>
                  <a:lnTo>
                    <a:pt x="0" y="302100"/>
                  </a:lnTo>
                  <a:lnTo>
                    <a:pt x="1536" y="306175"/>
                  </a:lnTo>
                  <a:lnTo>
                    <a:pt x="4149" y="308892"/>
                  </a:lnTo>
                  <a:lnTo>
                    <a:pt x="7477" y="310703"/>
                  </a:lnTo>
                  <a:lnTo>
                    <a:pt x="10490" y="310322"/>
                  </a:lnTo>
                  <a:lnTo>
                    <a:pt x="13293" y="308482"/>
                  </a:lnTo>
                  <a:lnTo>
                    <a:pt x="36119" y="277466"/>
                  </a:lnTo>
                  <a:lnTo>
                    <a:pt x="54725" y="253598"/>
                  </a:lnTo>
                  <a:lnTo>
                    <a:pt x="62073" y="247648"/>
                  </a:lnTo>
                  <a:lnTo>
                    <a:pt x="65144" y="246061"/>
                  </a:lnTo>
                  <a:lnTo>
                    <a:pt x="67984" y="246591"/>
                  </a:lnTo>
                  <a:lnTo>
                    <a:pt x="73257" y="251412"/>
                  </a:lnTo>
                  <a:lnTo>
                    <a:pt x="83110" y="273940"/>
                  </a:lnTo>
                  <a:lnTo>
                    <a:pt x="92700" y="308141"/>
                  </a:lnTo>
                  <a:lnTo>
                    <a:pt x="98445" y="337886"/>
                  </a:lnTo>
                  <a:lnTo>
                    <a:pt x="100374" y="362370"/>
                  </a:lnTo>
                  <a:lnTo>
                    <a:pt x="101790" y="365405"/>
                  </a:lnTo>
                  <a:lnTo>
                    <a:pt x="103528" y="367428"/>
                  </a:lnTo>
                  <a:lnTo>
                    <a:pt x="105480" y="367983"/>
                  </a:lnTo>
                  <a:lnTo>
                    <a:pt x="107575" y="367560"/>
                  </a:lnTo>
                  <a:lnTo>
                    <a:pt x="109766" y="366484"/>
                  </a:lnTo>
                  <a:lnTo>
                    <a:pt x="116641" y="353592"/>
                  </a:lnTo>
                  <a:lnTo>
                    <a:pt x="127498" y="323314"/>
                  </a:lnTo>
                  <a:lnTo>
                    <a:pt x="135579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8" name="SMARTInkShape-6501"/>
            <p:cNvSpPr/>
            <p:nvPr/>
          </p:nvSpPr>
          <p:spPr bwMode="auto">
            <a:xfrm>
              <a:off x="3384845" y="1600494"/>
              <a:ext cx="172744" cy="500188"/>
            </a:xfrm>
            <a:custGeom>
              <a:avLst/>
              <a:gdLst/>
              <a:ahLst/>
              <a:cxnLst/>
              <a:rect l="0" t="0" r="0" b="0"/>
              <a:pathLst>
                <a:path w="172744" h="500188">
                  <a:moveTo>
                    <a:pt x="172743" y="6850"/>
                  </a:moveTo>
                  <a:lnTo>
                    <a:pt x="172743" y="0"/>
                  </a:lnTo>
                  <a:lnTo>
                    <a:pt x="145271" y="34787"/>
                  </a:lnTo>
                  <a:lnTo>
                    <a:pt x="126137" y="63981"/>
                  </a:lnTo>
                  <a:lnTo>
                    <a:pt x="115479" y="80656"/>
                  </a:lnTo>
                  <a:lnTo>
                    <a:pt x="104404" y="100504"/>
                  </a:lnTo>
                  <a:lnTo>
                    <a:pt x="93052" y="122467"/>
                  </a:lnTo>
                  <a:lnTo>
                    <a:pt x="81516" y="145840"/>
                  </a:lnTo>
                  <a:lnTo>
                    <a:pt x="69856" y="170948"/>
                  </a:lnTo>
                  <a:lnTo>
                    <a:pt x="58114" y="197211"/>
                  </a:lnTo>
                  <a:lnTo>
                    <a:pt x="46317" y="224245"/>
                  </a:lnTo>
                  <a:lnTo>
                    <a:pt x="36071" y="250998"/>
                  </a:lnTo>
                  <a:lnTo>
                    <a:pt x="26860" y="277566"/>
                  </a:lnTo>
                  <a:lnTo>
                    <a:pt x="18337" y="304008"/>
                  </a:lnTo>
                  <a:lnTo>
                    <a:pt x="11862" y="329574"/>
                  </a:lnTo>
                  <a:lnTo>
                    <a:pt x="6751" y="354556"/>
                  </a:lnTo>
                  <a:lnTo>
                    <a:pt x="2550" y="379147"/>
                  </a:lnTo>
                  <a:lnTo>
                    <a:pt x="543" y="400304"/>
                  </a:lnTo>
                  <a:lnTo>
                    <a:pt x="0" y="419172"/>
                  </a:lnTo>
                  <a:lnTo>
                    <a:pt x="3099" y="451248"/>
                  </a:lnTo>
                  <a:lnTo>
                    <a:pt x="12414" y="476087"/>
                  </a:lnTo>
                  <a:lnTo>
                    <a:pt x="19820" y="484775"/>
                  </a:lnTo>
                  <a:lnTo>
                    <a:pt x="38631" y="496544"/>
                  </a:lnTo>
                  <a:lnTo>
                    <a:pt x="62337" y="500187"/>
                  </a:lnTo>
                  <a:lnTo>
                    <a:pt x="88748" y="497573"/>
                  </a:lnTo>
                  <a:lnTo>
                    <a:pt x="116361" y="488474"/>
                  </a:lnTo>
                  <a:lnTo>
                    <a:pt x="144168" y="4783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59" name="SMARTInkShape-6502"/>
            <p:cNvSpPr/>
            <p:nvPr/>
          </p:nvSpPr>
          <p:spPr bwMode="auto">
            <a:xfrm>
              <a:off x="3643313" y="1664494"/>
              <a:ext cx="50007" cy="246754"/>
            </a:xfrm>
            <a:custGeom>
              <a:avLst/>
              <a:gdLst/>
              <a:ahLst/>
              <a:cxnLst/>
              <a:rect l="0" t="0" r="0" b="0"/>
              <a:pathLst>
                <a:path w="50007" h="246754">
                  <a:moveTo>
                    <a:pt x="50006" y="0"/>
                  </a:moveTo>
                  <a:lnTo>
                    <a:pt x="45096" y="11406"/>
                  </a:lnTo>
                  <a:lnTo>
                    <a:pt x="43156" y="41170"/>
                  </a:lnTo>
                  <a:lnTo>
                    <a:pt x="39157" y="71377"/>
                  </a:lnTo>
                  <a:lnTo>
                    <a:pt x="37246" y="96017"/>
                  </a:lnTo>
                  <a:lnTo>
                    <a:pt x="35604" y="122843"/>
                  </a:lnTo>
                  <a:lnTo>
                    <a:pt x="32228" y="150640"/>
                  </a:lnTo>
                  <a:lnTo>
                    <a:pt x="29657" y="185481"/>
                  </a:lnTo>
                  <a:lnTo>
                    <a:pt x="28895" y="215912"/>
                  </a:lnTo>
                  <a:lnTo>
                    <a:pt x="34754" y="246304"/>
                  </a:lnTo>
                  <a:lnTo>
                    <a:pt x="35075" y="246753"/>
                  </a:lnTo>
                  <a:lnTo>
                    <a:pt x="35290" y="246258"/>
                  </a:lnTo>
                  <a:lnTo>
                    <a:pt x="35633" y="232176"/>
                  </a:lnTo>
                  <a:lnTo>
                    <a:pt x="29998" y="204876"/>
                  </a:lnTo>
                  <a:lnTo>
                    <a:pt x="23528" y="174916"/>
                  </a:lnTo>
                  <a:lnTo>
                    <a:pt x="15790" y="144784"/>
                  </a:lnTo>
                  <a:lnTo>
                    <a:pt x="0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0" name="SMARTInkShape-6503"/>
            <p:cNvSpPr/>
            <p:nvPr/>
          </p:nvSpPr>
          <p:spPr bwMode="auto">
            <a:xfrm>
              <a:off x="3607594" y="1673331"/>
              <a:ext cx="259505" cy="288224"/>
            </a:xfrm>
            <a:custGeom>
              <a:avLst/>
              <a:gdLst/>
              <a:ahLst/>
              <a:cxnLst/>
              <a:rect l="0" t="0" r="0" b="0"/>
              <a:pathLst>
                <a:path w="259505" h="288224">
                  <a:moveTo>
                    <a:pt x="0" y="19738"/>
                  </a:moveTo>
                  <a:lnTo>
                    <a:pt x="0" y="23530"/>
                  </a:lnTo>
                  <a:lnTo>
                    <a:pt x="794" y="24647"/>
                  </a:lnTo>
                  <a:lnTo>
                    <a:pt x="2116" y="25392"/>
                  </a:lnTo>
                  <a:lnTo>
                    <a:pt x="26735" y="32945"/>
                  </a:lnTo>
                  <a:lnTo>
                    <a:pt x="56757" y="33018"/>
                  </a:lnTo>
                  <a:lnTo>
                    <a:pt x="83933" y="28259"/>
                  </a:lnTo>
                  <a:lnTo>
                    <a:pt x="112093" y="21028"/>
                  </a:lnTo>
                  <a:lnTo>
                    <a:pt x="140545" y="9977"/>
                  </a:lnTo>
                  <a:lnTo>
                    <a:pt x="172254" y="847"/>
                  </a:lnTo>
                  <a:lnTo>
                    <a:pt x="176748" y="0"/>
                  </a:lnTo>
                  <a:lnTo>
                    <a:pt x="183859" y="1176"/>
                  </a:lnTo>
                  <a:lnTo>
                    <a:pt x="186866" y="2601"/>
                  </a:lnTo>
                  <a:lnTo>
                    <a:pt x="188077" y="4344"/>
                  </a:lnTo>
                  <a:lnTo>
                    <a:pt x="188091" y="6300"/>
                  </a:lnTo>
                  <a:lnTo>
                    <a:pt x="184402" y="12972"/>
                  </a:lnTo>
                  <a:lnTo>
                    <a:pt x="162631" y="43125"/>
                  </a:lnTo>
                  <a:lnTo>
                    <a:pt x="138145" y="70324"/>
                  </a:lnTo>
                  <a:lnTo>
                    <a:pt x="107871" y="98491"/>
                  </a:lnTo>
                  <a:lnTo>
                    <a:pt x="72989" y="132661"/>
                  </a:lnTo>
                  <a:lnTo>
                    <a:pt x="55369" y="150934"/>
                  </a:lnTo>
                  <a:lnTo>
                    <a:pt x="52390" y="156893"/>
                  </a:lnTo>
                  <a:lnTo>
                    <a:pt x="53976" y="158006"/>
                  </a:lnTo>
                  <a:lnTo>
                    <a:pt x="62089" y="157125"/>
                  </a:lnTo>
                  <a:lnTo>
                    <a:pt x="92404" y="145183"/>
                  </a:lnTo>
                  <a:lnTo>
                    <a:pt x="122012" y="137693"/>
                  </a:lnTo>
                  <a:lnTo>
                    <a:pt x="149742" y="135662"/>
                  </a:lnTo>
                  <a:lnTo>
                    <a:pt x="176354" y="132643"/>
                  </a:lnTo>
                  <a:lnTo>
                    <a:pt x="211532" y="130714"/>
                  </a:lnTo>
                  <a:lnTo>
                    <a:pt x="231333" y="134148"/>
                  </a:lnTo>
                  <a:lnTo>
                    <a:pt x="248071" y="140966"/>
                  </a:lnTo>
                  <a:lnTo>
                    <a:pt x="253487" y="146594"/>
                  </a:lnTo>
                  <a:lnTo>
                    <a:pt x="259504" y="161314"/>
                  </a:lnTo>
                  <a:lnTo>
                    <a:pt x="259099" y="187452"/>
                  </a:lnTo>
                  <a:lnTo>
                    <a:pt x="250160" y="215304"/>
                  </a:lnTo>
                  <a:lnTo>
                    <a:pt x="229873" y="239873"/>
                  </a:lnTo>
                  <a:lnTo>
                    <a:pt x="195367" y="268714"/>
                  </a:lnTo>
                  <a:lnTo>
                    <a:pt x="172980" y="283832"/>
                  </a:lnTo>
                  <a:lnTo>
                    <a:pt x="161282" y="287925"/>
                  </a:lnTo>
                  <a:lnTo>
                    <a:pt x="157527" y="288223"/>
                  </a:lnTo>
                  <a:lnTo>
                    <a:pt x="155024" y="287628"/>
                  </a:lnTo>
                  <a:lnTo>
                    <a:pt x="153356" y="286438"/>
                  </a:lnTo>
                  <a:lnTo>
                    <a:pt x="153037" y="284056"/>
                  </a:lnTo>
                  <a:lnTo>
                    <a:pt x="157162" y="269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1" name="SMARTInkShape-6504"/>
            <p:cNvSpPr/>
            <p:nvPr/>
          </p:nvSpPr>
          <p:spPr bwMode="auto">
            <a:xfrm>
              <a:off x="3921919" y="1893094"/>
              <a:ext cx="7145" cy="6850"/>
            </a:xfrm>
            <a:custGeom>
              <a:avLst/>
              <a:gdLst/>
              <a:ahLst/>
              <a:cxnLst/>
              <a:rect l="0" t="0" r="0" b="0"/>
              <a:pathLst>
                <a:path w="7145" h="6850">
                  <a:moveTo>
                    <a:pt x="7144" y="0"/>
                  </a:moveTo>
                  <a:lnTo>
                    <a:pt x="3351" y="0"/>
                  </a:lnTo>
                  <a:lnTo>
                    <a:pt x="2234" y="794"/>
                  </a:lnTo>
                  <a:lnTo>
                    <a:pt x="1489" y="2116"/>
                  </a:lnTo>
                  <a:lnTo>
                    <a:pt x="87" y="6849"/>
                  </a:lnTo>
                  <a:lnTo>
                    <a:pt x="26" y="3264"/>
                  </a:lnTo>
                  <a:lnTo>
                    <a:pt x="811" y="2176"/>
                  </a:lnTo>
                  <a:lnTo>
                    <a:pt x="6153" y="28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2" name="SMARTInkShape-6505"/>
            <p:cNvSpPr/>
            <p:nvPr/>
          </p:nvSpPr>
          <p:spPr bwMode="auto">
            <a:xfrm>
              <a:off x="3921919" y="1888978"/>
              <a:ext cx="14288" cy="84983"/>
            </a:xfrm>
            <a:custGeom>
              <a:avLst/>
              <a:gdLst/>
              <a:ahLst/>
              <a:cxnLst/>
              <a:rect l="0" t="0" r="0" b="0"/>
              <a:pathLst>
                <a:path w="14288" h="84983">
                  <a:moveTo>
                    <a:pt x="0" y="11260"/>
                  </a:moveTo>
                  <a:lnTo>
                    <a:pt x="0" y="4116"/>
                  </a:lnTo>
                  <a:lnTo>
                    <a:pt x="7136" y="4116"/>
                  </a:lnTo>
                  <a:lnTo>
                    <a:pt x="7143" y="10965"/>
                  </a:lnTo>
                  <a:lnTo>
                    <a:pt x="7144" y="4116"/>
                  </a:lnTo>
                  <a:lnTo>
                    <a:pt x="993" y="4116"/>
                  </a:lnTo>
                  <a:lnTo>
                    <a:pt x="7120" y="4116"/>
                  </a:lnTo>
                  <a:lnTo>
                    <a:pt x="7139" y="0"/>
                  </a:lnTo>
                  <a:lnTo>
                    <a:pt x="7143" y="3909"/>
                  </a:lnTo>
                  <a:lnTo>
                    <a:pt x="87" y="4114"/>
                  </a:lnTo>
                  <a:lnTo>
                    <a:pt x="3818" y="4115"/>
                  </a:lnTo>
                  <a:lnTo>
                    <a:pt x="4927" y="4909"/>
                  </a:lnTo>
                  <a:lnTo>
                    <a:pt x="6158" y="7908"/>
                  </a:lnTo>
                  <a:lnTo>
                    <a:pt x="7105" y="40075"/>
                  </a:lnTo>
                  <a:lnTo>
                    <a:pt x="7141" y="73186"/>
                  </a:lnTo>
                  <a:lnTo>
                    <a:pt x="7143" y="84982"/>
                  </a:lnTo>
                  <a:lnTo>
                    <a:pt x="7143" y="84221"/>
                  </a:lnTo>
                  <a:lnTo>
                    <a:pt x="14287" y="755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3" name="SMARTInkShape-6506"/>
            <p:cNvSpPr/>
            <p:nvPr/>
          </p:nvSpPr>
          <p:spPr bwMode="auto">
            <a:xfrm>
              <a:off x="3873664" y="1903543"/>
              <a:ext cx="69235" cy="95148"/>
            </a:xfrm>
            <a:custGeom>
              <a:avLst/>
              <a:gdLst/>
              <a:ahLst/>
              <a:cxnLst/>
              <a:rect l="0" t="0" r="0" b="0"/>
              <a:pathLst>
                <a:path w="69235" h="95148">
                  <a:moveTo>
                    <a:pt x="41111" y="18126"/>
                  </a:moveTo>
                  <a:lnTo>
                    <a:pt x="30262" y="18126"/>
                  </a:lnTo>
                  <a:lnTo>
                    <a:pt x="29116" y="18920"/>
                  </a:lnTo>
                  <a:lnTo>
                    <a:pt x="28352" y="20242"/>
                  </a:lnTo>
                  <a:lnTo>
                    <a:pt x="27842" y="21918"/>
                  </a:lnTo>
                  <a:lnTo>
                    <a:pt x="26709" y="23035"/>
                  </a:lnTo>
                  <a:lnTo>
                    <a:pt x="23333" y="24277"/>
                  </a:lnTo>
                  <a:lnTo>
                    <a:pt x="22115" y="25401"/>
                  </a:lnTo>
                  <a:lnTo>
                    <a:pt x="20000" y="31333"/>
                  </a:lnTo>
                  <a:lnTo>
                    <a:pt x="19688" y="39235"/>
                  </a:lnTo>
                  <a:lnTo>
                    <a:pt x="32680" y="39548"/>
                  </a:lnTo>
                  <a:lnTo>
                    <a:pt x="43798" y="29613"/>
                  </a:lnTo>
                  <a:lnTo>
                    <a:pt x="46274" y="25083"/>
                  </a:lnTo>
                  <a:lnTo>
                    <a:pt x="47994" y="13339"/>
                  </a:lnTo>
                  <a:lnTo>
                    <a:pt x="48221" y="5246"/>
                  </a:lnTo>
                  <a:lnTo>
                    <a:pt x="44452" y="463"/>
                  </a:lnTo>
                  <a:lnTo>
                    <a:pt x="42545" y="0"/>
                  </a:lnTo>
                  <a:lnTo>
                    <a:pt x="40479" y="486"/>
                  </a:lnTo>
                  <a:lnTo>
                    <a:pt x="35274" y="3936"/>
                  </a:lnTo>
                  <a:lnTo>
                    <a:pt x="24212" y="14803"/>
                  </a:lnTo>
                  <a:lnTo>
                    <a:pt x="7962" y="42858"/>
                  </a:lnTo>
                  <a:lnTo>
                    <a:pt x="403" y="66668"/>
                  </a:lnTo>
                  <a:lnTo>
                    <a:pt x="0" y="76212"/>
                  </a:lnTo>
                  <a:lnTo>
                    <a:pt x="2466" y="83100"/>
                  </a:lnTo>
                  <a:lnTo>
                    <a:pt x="8318" y="91441"/>
                  </a:lnTo>
                  <a:lnTo>
                    <a:pt x="12778" y="94366"/>
                  </a:lnTo>
                  <a:lnTo>
                    <a:pt x="15078" y="95147"/>
                  </a:lnTo>
                  <a:lnTo>
                    <a:pt x="17406" y="94873"/>
                  </a:lnTo>
                  <a:lnTo>
                    <a:pt x="22109" y="92452"/>
                  </a:lnTo>
                  <a:lnTo>
                    <a:pt x="50124" y="65362"/>
                  </a:lnTo>
                  <a:lnTo>
                    <a:pt x="61971" y="44507"/>
                  </a:lnTo>
                  <a:lnTo>
                    <a:pt x="67400" y="26736"/>
                  </a:lnTo>
                  <a:lnTo>
                    <a:pt x="69234" y="10301"/>
                  </a:lnTo>
                  <a:lnTo>
                    <a:pt x="67369" y="4594"/>
                  </a:lnTo>
                  <a:lnTo>
                    <a:pt x="65760" y="1961"/>
                  </a:lnTo>
                  <a:lnTo>
                    <a:pt x="63894" y="999"/>
                  </a:lnTo>
                  <a:lnTo>
                    <a:pt x="61855" y="1152"/>
                  </a:lnTo>
                  <a:lnTo>
                    <a:pt x="59703" y="2047"/>
                  </a:lnTo>
                  <a:lnTo>
                    <a:pt x="55195" y="7276"/>
                  </a:lnTo>
                  <a:lnTo>
                    <a:pt x="39350" y="28897"/>
                  </a:lnTo>
                  <a:lnTo>
                    <a:pt x="33975" y="46982"/>
                  </a:lnTo>
                  <a:lnTo>
                    <a:pt x="22974" y="67717"/>
                  </a:lnTo>
                  <a:lnTo>
                    <a:pt x="21876" y="72618"/>
                  </a:lnTo>
                  <a:lnTo>
                    <a:pt x="22773" y="80180"/>
                  </a:lnTo>
                  <a:lnTo>
                    <a:pt x="24123" y="83308"/>
                  </a:lnTo>
                  <a:lnTo>
                    <a:pt x="25817" y="84599"/>
                  </a:lnTo>
                  <a:lnTo>
                    <a:pt x="27740" y="84666"/>
                  </a:lnTo>
                  <a:lnTo>
                    <a:pt x="31993" y="82624"/>
                  </a:lnTo>
                  <a:lnTo>
                    <a:pt x="36529" y="79071"/>
                  </a:lnTo>
                  <a:lnTo>
                    <a:pt x="54444" y="45779"/>
                  </a:lnTo>
                  <a:lnTo>
                    <a:pt x="62542" y="324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4" name="SMARTInkShape-6507"/>
            <p:cNvSpPr/>
            <p:nvPr/>
          </p:nvSpPr>
          <p:spPr bwMode="auto">
            <a:xfrm>
              <a:off x="4072859" y="1681809"/>
              <a:ext cx="55510" cy="266435"/>
            </a:xfrm>
            <a:custGeom>
              <a:avLst/>
              <a:gdLst/>
              <a:ahLst/>
              <a:cxnLst/>
              <a:rect l="0" t="0" r="0" b="0"/>
              <a:pathLst>
                <a:path w="55510" h="266435">
                  <a:moveTo>
                    <a:pt x="27654" y="4116"/>
                  </a:moveTo>
                  <a:lnTo>
                    <a:pt x="27654" y="0"/>
                  </a:lnTo>
                  <a:lnTo>
                    <a:pt x="27654" y="1758"/>
                  </a:lnTo>
                  <a:lnTo>
                    <a:pt x="25537" y="5185"/>
                  </a:lnTo>
                  <a:lnTo>
                    <a:pt x="23861" y="7210"/>
                  </a:lnTo>
                  <a:lnTo>
                    <a:pt x="21999" y="13693"/>
                  </a:lnTo>
                  <a:lnTo>
                    <a:pt x="15002" y="46799"/>
                  </a:lnTo>
                  <a:lnTo>
                    <a:pt x="8383" y="75412"/>
                  </a:lnTo>
                  <a:lnTo>
                    <a:pt x="3743" y="100097"/>
                  </a:lnTo>
                  <a:lnTo>
                    <a:pt x="1152" y="124826"/>
                  </a:lnTo>
                  <a:lnTo>
                    <a:pt x="0" y="149046"/>
                  </a:lnTo>
                  <a:lnTo>
                    <a:pt x="145" y="184201"/>
                  </a:lnTo>
                  <a:lnTo>
                    <a:pt x="4863" y="214284"/>
                  </a:lnTo>
                  <a:lnTo>
                    <a:pt x="12081" y="237838"/>
                  </a:lnTo>
                  <a:lnTo>
                    <a:pt x="29082" y="261681"/>
                  </a:lnTo>
                  <a:lnTo>
                    <a:pt x="34374" y="265433"/>
                  </a:lnTo>
                  <a:lnTo>
                    <a:pt x="36896" y="266434"/>
                  </a:lnTo>
                  <a:lnTo>
                    <a:pt x="43932" y="265429"/>
                  </a:lnTo>
                  <a:lnTo>
                    <a:pt x="48031" y="264050"/>
                  </a:lnTo>
                  <a:lnTo>
                    <a:pt x="50763" y="261543"/>
                  </a:lnTo>
                  <a:lnTo>
                    <a:pt x="53800" y="254524"/>
                  </a:lnTo>
                  <a:lnTo>
                    <a:pt x="55509" y="237855"/>
                  </a:lnTo>
                  <a:lnTo>
                    <a:pt x="52223" y="217834"/>
                  </a:lnTo>
                  <a:lnTo>
                    <a:pt x="37504" y="188942"/>
                  </a:lnTo>
                  <a:lnTo>
                    <a:pt x="13366" y="1541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5" name="SMARTInkShape-6508"/>
            <p:cNvSpPr/>
            <p:nvPr/>
          </p:nvSpPr>
          <p:spPr bwMode="auto">
            <a:xfrm>
              <a:off x="3943350" y="1771650"/>
              <a:ext cx="242889" cy="55751"/>
            </a:xfrm>
            <a:custGeom>
              <a:avLst/>
              <a:gdLst/>
              <a:ahLst/>
              <a:cxnLst/>
              <a:rect l="0" t="0" r="0" b="0"/>
              <a:pathLst>
                <a:path w="242889" h="55751">
                  <a:moveTo>
                    <a:pt x="0" y="28575"/>
                  </a:moveTo>
                  <a:lnTo>
                    <a:pt x="0" y="38518"/>
                  </a:lnTo>
                  <a:lnTo>
                    <a:pt x="2117" y="43048"/>
                  </a:lnTo>
                  <a:lnTo>
                    <a:pt x="3792" y="45368"/>
                  </a:lnTo>
                  <a:lnTo>
                    <a:pt x="17528" y="52424"/>
                  </a:lnTo>
                  <a:lnTo>
                    <a:pt x="40471" y="55750"/>
                  </a:lnTo>
                  <a:lnTo>
                    <a:pt x="71170" y="52943"/>
                  </a:lnTo>
                  <a:lnTo>
                    <a:pt x="98041" y="49195"/>
                  </a:lnTo>
                  <a:lnTo>
                    <a:pt x="126917" y="44089"/>
                  </a:lnTo>
                  <a:lnTo>
                    <a:pt x="152981" y="36529"/>
                  </a:lnTo>
                  <a:lnTo>
                    <a:pt x="186174" y="27139"/>
                  </a:lnTo>
                  <a:lnTo>
                    <a:pt x="219338" y="11946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6" name="SMARTInkShape-6509"/>
            <p:cNvSpPr/>
            <p:nvPr/>
          </p:nvSpPr>
          <p:spPr bwMode="auto">
            <a:xfrm>
              <a:off x="4129088" y="1807860"/>
              <a:ext cx="107157" cy="113678"/>
            </a:xfrm>
            <a:custGeom>
              <a:avLst/>
              <a:gdLst/>
              <a:ahLst/>
              <a:cxnLst/>
              <a:rect l="0" t="0" r="0" b="0"/>
              <a:pathLst>
                <a:path w="107157" h="113678">
                  <a:moveTo>
                    <a:pt x="0" y="49515"/>
                  </a:moveTo>
                  <a:lnTo>
                    <a:pt x="30967" y="80482"/>
                  </a:lnTo>
                  <a:lnTo>
                    <a:pt x="33606" y="87355"/>
                  </a:lnTo>
                  <a:lnTo>
                    <a:pt x="36234" y="103622"/>
                  </a:lnTo>
                  <a:lnTo>
                    <a:pt x="42557" y="113365"/>
                  </a:lnTo>
                  <a:lnTo>
                    <a:pt x="46564" y="113677"/>
                  </a:lnTo>
                  <a:lnTo>
                    <a:pt x="47711" y="112134"/>
                  </a:lnTo>
                  <a:lnTo>
                    <a:pt x="57642" y="77086"/>
                  </a:lnTo>
                  <a:lnTo>
                    <a:pt x="69120" y="42239"/>
                  </a:lnTo>
                  <a:lnTo>
                    <a:pt x="78594" y="18004"/>
                  </a:lnTo>
                  <a:lnTo>
                    <a:pt x="91458" y="1166"/>
                  </a:lnTo>
                  <a:lnTo>
                    <a:pt x="94358" y="245"/>
                  </a:lnTo>
                  <a:lnTo>
                    <a:pt x="96243" y="0"/>
                  </a:lnTo>
                  <a:lnTo>
                    <a:pt x="100453" y="1844"/>
                  </a:lnTo>
                  <a:lnTo>
                    <a:pt x="107156" y="66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7" name="SMARTInkShape-6510"/>
            <p:cNvSpPr/>
            <p:nvPr/>
          </p:nvSpPr>
          <p:spPr bwMode="auto">
            <a:xfrm>
              <a:off x="4250861" y="1800225"/>
              <a:ext cx="121115" cy="135154"/>
            </a:xfrm>
            <a:custGeom>
              <a:avLst/>
              <a:gdLst/>
              <a:ahLst/>
              <a:cxnLst/>
              <a:rect l="0" t="0" r="0" b="0"/>
              <a:pathLst>
                <a:path w="121115" h="135154">
                  <a:moveTo>
                    <a:pt x="28245" y="0"/>
                  </a:moveTo>
                  <a:lnTo>
                    <a:pt x="28245" y="9943"/>
                  </a:lnTo>
                  <a:lnTo>
                    <a:pt x="16060" y="44106"/>
                  </a:lnTo>
                  <a:lnTo>
                    <a:pt x="8876" y="71683"/>
                  </a:lnTo>
                  <a:lnTo>
                    <a:pt x="2176" y="106395"/>
                  </a:lnTo>
                  <a:lnTo>
                    <a:pt x="0" y="129144"/>
                  </a:lnTo>
                  <a:lnTo>
                    <a:pt x="684" y="131340"/>
                  </a:lnTo>
                  <a:lnTo>
                    <a:pt x="1934" y="132804"/>
                  </a:lnTo>
                  <a:lnTo>
                    <a:pt x="5439" y="134430"/>
                  </a:lnTo>
                  <a:lnTo>
                    <a:pt x="9643" y="135153"/>
                  </a:lnTo>
                  <a:lnTo>
                    <a:pt x="14157" y="133358"/>
                  </a:lnTo>
                  <a:lnTo>
                    <a:pt x="27314" y="121945"/>
                  </a:lnTo>
                  <a:lnTo>
                    <a:pt x="44407" y="98700"/>
                  </a:lnTo>
                  <a:lnTo>
                    <a:pt x="62614" y="64121"/>
                  </a:lnTo>
                  <a:lnTo>
                    <a:pt x="80305" y="29001"/>
                  </a:lnTo>
                  <a:lnTo>
                    <a:pt x="83887" y="23674"/>
                  </a:lnTo>
                  <a:lnTo>
                    <a:pt x="84390" y="24514"/>
                  </a:lnTo>
                  <a:lnTo>
                    <a:pt x="85356" y="58867"/>
                  </a:lnTo>
                  <a:lnTo>
                    <a:pt x="83273" y="93095"/>
                  </a:lnTo>
                  <a:lnTo>
                    <a:pt x="79243" y="117696"/>
                  </a:lnTo>
                  <a:lnTo>
                    <a:pt x="80809" y="125863"/>
                  </a:lnTo>
                  <a:lnTo>
                    <a:pt x="82338" y="129153"/>
                  </a:lnTo>
                  <a:lnTo>
                    <a:pt x="84151" y="131346"/>
                  </a:lnTo>
                  <a:lnTo>
                    <a:pt x="88282" y="133782"/>
                  </a:lnTo>
                  <a:lnTo>
                    <a:pt x="94880" y="132748"/>
                  </a:lnTo>
                  <a:lnTo>
                    <a:pt x="103105" y="128849"/>
                  </a:lnTo>
                  <a:lnTo>
                    <a:pt x="12111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8" name="SMARTInkShape-6511"/>
            <p:cNvSpPr/>
            <p:nvPr/>
          </p:nvSpPr>
          <p:spPr bwMode="auto">
            <a:xfrm>
              <a:off x="4493419" y="1943100"/>
              <a:ext cx="78582" cy="126637"/>
            </a:xfrm>
            <a:custGeom>
              <a:avLst/>
              <a:gdLst/>
              <a:ahLst/>
              <a:cxnLst/>
              <a:rect l="0" t="0" r="0" b="0"/>
              <a:pathLst>
                <a:path w="78582" h="126637">
                  <a:moveTo>
                    <a:pt x="78581" y="0"/>
                  </a:moveTo>
                  <a:lnTo>
                    <a:pt x="78581" y="30528"/>
                  </a:lnTo>
                  <a:lnTo>
                    <a:pt x="74789" y="50585"/>
                  </a:lnTo>
                  <a:lnTo>
                    <a:pt x="58454" y="85801"/>
                  </a:lnTo>
                  <a:lnTo>
                    <a:pt x="48275" y="105062"/>
                  </a:lnTo>
                  <a:lnTo>
                    <a:pt x="35206" y="118707"/>
                  </a:lnTo>
                  <a:lnTo>
                    <a:pt x="25966" y="124196"/>
                  </a:lnTo>
                  <a:lnTo>
                    <a:pt x="16567" y="126636"/>
                  </a:lnTo>
                  <a:lnTo>
                    <a:pt x="12632" y="125699"/>
                  </a:lnTo>
                  <a:lnTo>
                    <a:pt x="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69" name="SMARTInkShape-6512"/>
            <p:cNvSpPr/>
            <p:nvPr/>
          </p:nvSpPr>
          <p:spPr bwMode="auto">
            <a:xfrm>
              <a:off x="4400550" y="1808196"/>
              <a:ext cx="71439" cy="134646"/>
            </a:xfrm>
            <a:custGeom>
              <a:avLst/>
              <a:gdLst/>
              <a:ahLst/>
              <a:cxnLst/>
              <a:rect l="0" t="0" r="0" b="0"/>
              <a:pathLst>
                <a:path w="71439" h="134646">
                  <a:moveTo>
                    <a:pt x="0" y="70610"/>
                  </a:moveTo>
                  <a:lnTo>
                    <a:pt x="0" y="81252"/>
                  </a:lnTo>
                  <a:lnTo>
                    <a:pt x="794" y="82467"/>
                  </a:lnTo>
                  <a:lnTo>
                    <a:pt x="2117" y="83278"/>
                  </a:lnTo>
                  <a:lnTo>
                    <a:pt x="3792" y="83818"/>
                  </a:lnTo>
                  <a:lnTo>
                    <a:pt x="30306" y="76036"/>
                  </a:lnTo>
                  <a:lnTo>
                    <a:pt x="41259" y="70101"/>
                  </a:lnTo>
                  <a:lnTo>
                    <a:pt x="46912" y="64828"/>
                  </a:lnTo>
                  <a:lnTo>
                    <a:pt x="61056" y="44265"/>
                  </a:lnTo>
                  <a:lnTo>
                    <a:pt x="63867" y="22652"/>
                  </a:lnTo>
                  <a:lnTo>
                    <a:pt x="64256" y="1966"/>
                  </a:lnTo>
                  <a:lnTo>
                    <a:pt x="62681" y="1035"/>
                  </a:lnTo>
                  <a:lnTo>
                    <a:pt x="56698" y="0"/>
                  </a:lnTo>
                  <a:lnTo>
                    <a:pt x="48747" y="3774"/>
                  </a:lnTo>
                  <a:lnTo>
                    <a:pt x="44404" y="7003"/>
                  </a:lnTo>
                  <a:lnTo>
                    <a:pt x="26975" y="38039"/>
                  </a:lnTo>
                  <a:lnTo>
                    <a:pt x="13001" y="69821"/>
                  </a:lnTo>
                  <a:lnTo>
                    <a:pt x="7915" y="104108"/>
                  </a:lnTo>
                  <a:lnTo>
                    <a:pt x="7658" y="109611"/>
                  </a:lnTo>
                  <a:lnTo>
                    <a:pt x="11605" y="119959"/>
                  </a:lnTo>
                  <a:lnTo>
                    <a:pt x="17858" y="128262"/>
                  </a:lnTo>
                  <a:lnTo>
                    <a:pt x="23283" y="131952"/>
                  </a:lnTo>
                  <a:lnTo>
                    <a:pt x="30799" y="134029"/>
                  </a:lnTo>
                  <a:lnTo>
                    <a:pt x="41846" y="134645"/>
                  </a:lnTo>
                  <a:lnTo>
                    <a:pt x="55173" y="131035"/>
                  </a:lnTo>
                  <a:lnTo>
                    <a:pt x="62357" y="124982"/>
                  </a:lnTo>
                  <a:lnTo>
                    <a:pt x="71438" y="11347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78" name="SMARTInkShape-Group1238"/>
          <p:cNvGrpSpPr/>
          <p:nvPr/>
        </p:nvGrpSpPr>
        <p:grpSpPr>
          <a:xfrm>
            <a:off x="4815896" y="1514475"/>
            <a:ext cx="1290165" cy="625245"/>
            <a:chOff x="4815896" y="1514475"/>
            <a:chExt cx="1290165" cy="625245"/>
          </a:xfrm>
        </p:grpSpPr>
        <p:sp>
          <p:nvSpPr>
            <p:cNvPr id="1071" name="SMARTInkShape-6513"/>
            <p:cNvSpPr/>
            <p:nvPr/>
          </p:nvSpPr>
          <p:spPr bwMode="auto">
            <a:xfrm>
              <a:off x="5405304" y="1736054"/>
              <a:ext cx="352560" cy="403666"/>
            </a:xfrm>
            <a:custGeom>
              <a:avLst/>
              <a:gdLst/>
              <a:ahLst/>
              <a:cxnLst/>
              <a:rect l="0" t="0" r="0" b="0"/>
              <a:pathLst>
                <a:path w="352560" h="403666">
                  <a:moveTo>
                    <a:pt x="52521" y="28452"/>
                  </a:moveTo>
                  <a:lnTo>
                    <a:pt x="48729" y="28452"/>
                  </a:lnTo>
                  <a:lnTo>
                    <a:pt x="44750" y="26336"/>
                  </a:lnTo>
                  <a:lnTo>
                    <a:pt x="29272" y="16267"/>
                  </a:lnTo>
                  <a:lnTo>
                    <a:pt x="18003" y="1278"/>
                  </a:lnTo>
                  <a:lnTo>
                    <a:pt x="15219" y="500"/>
                  </a:lnTo>
                  <a:lnTo>
                    <a:pt x="10757" y="0"/>
                  </a:lnTo>
                  <a:lnTo>
                    <a:pt x="15906" y="6039"/>
                  </a:lnTo>
                  <a:lnTo>
                    <a:pt x="22874" y="13085"/>
                  </a:lnTo>
                  <a:lnTo>
                    <a:pt x="27421" y="13845"/>
                  </a:lnTo>
                  <a:lnTo>
                    <a:pt x="45887" y="14895"/>
                  </a:lnTo>
                  <a:lnTo>
                    <a:pt x="53012" y="17929"/>
                  </a:lnTo>
                  <a:lnTo>
                    <a:pt x="69757" y="32841"/>
                  </a:lnTo>
                  <a:lnTo>
                    <a:pt x="78967" y="44690"/>
                  </a:lnTo>
                  <a:lnTo>
                    <a:pt x="84118" y="62128"/>
                  </a:lnTo>
                  <a:lnTo>
                    <a:pt x="87018" y="94257"/>
                  </a:lnTo>
                  <a:lnTo>
                    <a:pt x="86903" y="118818"/>
                  </a:lnTo>
                  <a:lnTo>
                    <a:pt x="84206" y="148254"/>
                  </a:lnTo>
                  <a:lnTo>
                    <a:pt x="80362" y="177741"/>
                  </a:lnTo>
                  <a:lnTo>
                    <a:pt x="75213" y="207515"/>
                  </a:lnTo>
                  <a:lnTo>
                    <a:pt x="67633" y="239269"/>
                  </a:lnTo>
                  <a:lnTo>
                    <a:pt x="61089" y="267669"/>
                  </a:lnTo>
                  <a:lnTo>
                    <a:pt x="55536" y="293521"/>
                  </a:lnTo>
                  <a:lnTo>
                    <a:pt x="50421" y="318240"/>
                  </a:lnTo>
                  <a:lnTo>
                    <a:pt x="50664" y="350676"/>
                  </a:lnTo>
                  <a:lnTo>
                    <a:pt x="55763" y="376603"/>
                  </a:lnTo>
                  <a:lnTo>
                    <a:pt x="64281" y="389826"/>
                  </a:lnTo>
                  <a:lnTo>
                    <a:pt x="75210" y="399406"/>
                  </a:lnTo>
                  <a:lnTo>
                    <a:pt x="85359" y="403665"/>
                  </a:lnTo>
                  <a:lnTo>
                    <a:pt x="107583" y="402269"/>
                  </a:lnTo>
                  <a:lnTo>
                    <a:pt x="130484" y="393036"/>
                  </a:lnTo>
                  <a:lnTo>
                    <a:pt x="152350" y="376454"/>
                  </a:lnTo>
                  <a:lnTo>
                    <a:pt x="166326" y="356460"/>
                  </a:lnTo>
                  <a:lnTo>
                    <a:pt x="175494" y="331662"/>
                  </a:lnTo>
                  <a:lnTo>
                    <a:pt x="175652" y="304206"/>
                  </a:lnTo>
                  <a:lnTo>
                    <a:pt x="166880" y="279755"/>
                  </a:lnTo>
                  <a:lnTo>
                    <a:pt x="137493" y="244456"/>
                  </a:lnTo>
                  <a:lnTo>
                    <a:pt x="105656" y="217954"/>
                  </a:lnTo>
                  <a:lnTo>
                    <a:pt x="71880" y="200136"/>
                  </a:lnTo>
                  <a:lnTo>
                    <a:pt x="42206" y="190270"/>
                  </a:lnTo>
                  <a:lnTo>
                    <a:pt x="7126" y="186023"/>
                  </a:lnTo>
                  <a:lnTo>
                    <a:pt x="1125" y="185797"/>
                  </a:lnTo>
                  <a:lnTo>
                    <a:pt x="0" y="186530"/>
                  </a:lnTo>
                  <a:lnTo>
                    <a:pt x="44" y="187812"/>
                  </a:lnTo>
                  <a:lnTo>
                    <a:pt x="868" y="189461"/>
                  </a:lnTo>
                  <a:lnTo>
                    <a:pt x="3004" y="189766"/>
                  </a:lnTo>
                  <a:lnTo>
                    <a:pt x="26049" y="182526"/>
                  </a:lnTo>
                  <a:lnTo>
                    <a:pt x="53585" y="168295"/>
                  </a:lnTo>
                  <a:lnTo>
                    <a:pt x="83087" y="148998"/>
                  </a:lnTo>
                  <a:lnTo>
                    <a:pt x="111937" y="124406"/>
                  </a:lnTo>
                  <a:lnTo>
                    <a:pt x="140593" y="97011"/>
                  </a:lnTo>
                  <a:lnTo>
                    <a:pt x="172224" y="71510"/>
                  </a:lnTo>
                  <a:lnTo>
                    <a:pt x="192465" y="60123"/>
                  </a:lnTo>
                  <a:lnTo>
                    <a:pt x="195823" y="59091"/>
                  </a:lnTo>
                  <a:lnTo>
                    <a:pt x="198062" y="59991"/>
                  </a:lnTo>
                  <a:lnTo>
                    <a:pt x="199555" y="62178"/>
                  </a:lnTo>
                  <a:lnTo>
                    <a:pt x="201213" y="69635"/>
                  </a:lnTo>
                  <a:lnTo>
                    <a:pt x="202365" y="104402"/>
                  </a:lnTo>
                  <a:lnTo>
                    <a:pt x="197596" y="139998"/>
                  </a:lnTo>
                  <a:lnTo>
                    <a:pt x="195686" y="174316"/>
                  </a:lnTo>
                  <a:lnTo>
                    <a:pt x="195482" y="189852"/>
                  </a:lnTo>
                  <a:lnTo>
                    <a:pt x="196247" y="193202"/>
                  </a:lnTo>
                  <a:lnTo>
                    <a:pt x="197551" y="195435"/>
                  </a:lnTo>
                  <a:lnTo>
                    <a:pt x="199214" y="196924"/>
                  </a:lnTo>
                  <a:lnTo>
                    <a:pt x="201116" y="197123"/>
                  </a:lnTo>
                  <a:lnTo>
                    <a:pt x="205347" y="195228"/>
                  </a:lnTo>
                  <a:lnTo>
                    <a:pt x="229189" y="163146"/>
                  </a:lnTo>
                  <a:lnTo>
                    <a:pt x="248667" y="129700"/>
                  </a:lnTo>
                  <a:lnTo>
                    <a:pt x="270388" y="94636"/>
                  </a:lnTo>
                  <a:lnTo>
                    <a:pt x="277939" y="80886"/>
                  </a:lnTo>
                  <a:lnTo>
                    <a:pt x="286586" y="72129"/>
                  </a:lnTo>
                  <a:lnTo>
                    <a:pt x="289527" y="70270"/>
                  </a:lnTo>
                  <a:lnTo>
                    <a:pt x="291487" y="69825"/>
                  </a:lnTo>
                  <a:lnTo>
                    <a:pt x="292795" y="70321"/>
                  </a:lnTo>
                  <a:lnTo>
                    <a:pt x="292872" y="72240"/>
                  </a:lnTo>
                  <a:lnTo>
                    <a:pt x="283070" y="107827"/>
                  </a:lnTo>
                  <a:lnTo>
                    <a:pt x="277024" y="138048"/>
                  </a:lnTo>
                  <a:lnTo>
                    <a:pt x="274579" y="170398"/>
                  </a:lnTo>
                  <a:lnTo>
                    <a:pt x="275038" y="183614"/>
                  </a:lnTo>
                  <a:lnTo>
                    <a:pt x="277889" y="192134"/>
                  </a:lnTo>
                  <a:lnTo>
                    <a:pt x="279759" y="194723"/>
                  </a:lnTo>
                  <a:lnTo>
                    <a:pt x="283956" y="197601"/>
                  </a:lnTo>
                  <a:lnTo>
                    <a:pt x="290582" y="196763"/>
                  </a:lnTo>
                  <a:lnTo>
                    <a:pt x="294573" y="195428"/>
                  </a:lnTo>
                  <a:lnTo>
                    <a:pt x="301123" y="187595"/>
                  </a:lnTo>
                  <a:lnTo>
                    <a:pt x="315587" y="159371"/>
                  </a:lnTo>
                  <a:lnTo>
                    <a:pt x="329080" y="132507"/>
                  </a:lnTo>
                  <a:lnTo>
                    <a:pt x="343132" y="100646"/>
                  </a:lnTo>
                  <a:lnTo>
                    <a:pt x="352559" y="784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2" name="SMARTInkShape-6514"/>
            <p:cNvSpPr/>
            <p:nvPr/>
          </p:nvSpPr>
          <p:spPr bwMode="auto">
            <a:xfrm>
              <a:off x="5743602" y="1793756"/>
              <a:ext cx="85699" cy="125420"/>
            </a:xfrm>
            <a:custGeom>
              <a:avLst/>
              <a:gdLst/>
              <a:ahLst/>
              <a:cxnLst/>
              <a:rect l="0" t="0" r="0" b="0"/>
              <a:pathLst>
                <a:path w="85699" h="125420">
                  <a:moveTo>
                    <a:pt x="49979" y="13613"/>
                  </a:moveTo>
                  <a:lnTo>
                    <a:pt x="46187" y="13613"/>
                  </a:lnTo>
                  <a:lnTo>
                    <a:pt x="45069" y="14407"/>
                  </a:lnTo>
                  <a:lnTo>
                    <a:pt x="44325" y="15729"/>
                  </a:lnTo>
                  <a:lnTo>
                    <a:pt x="43828" y="17405"/>
                  </a:lnTo>
                  <a:lnTo>
                    <a:pt x="42704" y="18522"/>
                  </a:lnTo>
                  <a:lnTo>
                    <a:pt x="39337" y="19764"/>
                  </a:lnTo>
                  <a:lnTo>
                    <a:pt x="26068" y="20669"/>
                  </a:lnTo>
                  <a:lnTo>
                    <a:pt x="24514" y="19905"/>
                  </a:lnTo>
                  <a:lnTo>
                    <a:pt x="23477" y="18601"/>
                  </a:lnTo>
                  <a:lnTo>
                    <a:pt x="22786" y="16938"/>
                  </a:lnTo>
                  <a:lnTo>
                    <a:pt x="21526" y="1603"/>
                  </a:lnTo>
                  <a:lnTo>
                    <a:pt x="20692" y="844"/>
                  </a:lnTo>
                  <a:lnTo>
                    <a:pt x="17648" y="0"/>
                  </a:lnTo>
                  <a:lnTo>
                    <a:pt x="15725" y="569"/>
                  </a:lnTo>
                  <a:lnTo>
                    <a:pt x="11472" y="3318"/>
                  </a:lnTo>
                  <a:lnTo>
                    <a:pt x="9052" y="9302"/>
                  </a:lnTo>
                  <a:lnTo>
                    <a:pt x="5170" y="39526"/>
                  </a:lnTo>
                  <a:lnTo>
                    <a:pt x="657" y="72647"/>
                  </a:lnTo>
                  <a:lnTo>
                    <a:pt x="13" y="107454"/>
                  </a:lnTo>
                  <a:lnTo>
                    <a:pt x="0" y="111892"/>
                  </a:lnTo>
                  <a:lnTo>
                    <a:pt x="785" y="114057"/>
                  </a:lnTo>
                  <a:lnTo>
                    <a:pt x="2102" y="114707"/>
                  </a:lnTo>
                  <a:lnTo>
                    <a:pt x="13711" y="110047"/>
                  </a:lnTo>
                  <a:lnTo>
                    <a:pt x="22917" y="103745"/>
                  </a:lnTo>
                  <a:lnTo>
                    <a:pt x="40404" y="68744"/>
                  </a:lnTo>
                  <a:lnTo>
                    <a:pt x="47853" y="51520"/>
                  </a:lnTo>
                  <a:lnTo>
                    <a:pt x="49034" y="47129"/>
                  </a:lnTo>
                  <a:lnTo>
                    <a:pt x="49349" y="47069"/>
                  </a:lnTo>
                  <a:lnTo>
                    <a:pt x="49559" y="47823"/>
                  </a:lnTo>
                  <a:lnTo>
                    <a:pt x="47676" y="50778"/>
                  </a:lnTo>
                  <a:lnTo>
                    <a:pt x="46062" y="52677"/>
                  </a:lnTo>
                  <a:lnTo>
                    <a:pt x="44270" y="59020"/>
                  </a:lnTo>
                  <a:lnTo>
                    <a:pt x="43118" y="79820"/>
                  </a:lnTo>
                  <a:lnTo>
                    <a:pt x="50127" y="110930"/>
                  </a:lnTo>
                  <a:lnTo>
                    <a:pt x="53485" y="119307"/>
                  </a:lnTo>
                  <a:lnTo>
                    <a:pt x="55491" y="122175"/>
                  </a:lnTo>
                  <a:lnTo>
                    <a:pt x="59838" y="125363"/>
                  </a:lnTo>
                  <a:lnTo>
                    <a:pt x="62108" y="125419"/>
                  </a:lnTo>
                  <a:lnTo>
                    <a:pt x="66747" y="123365"/>
                  </a:lnTo>
                  <a:lnTo>
                    <a:pt x="73821" y="117746"/>
                  </a:lnTo>
                  <a:lnTo>
                    <a:pt x="85698" y="993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3" name="SMARTInkShape-6515"/>
            <p:cNvSpPr/>
            <p:nvPr/>
          </p:nvSpPr>
          <p:spPr bwMode="auto">
            <a:xfrm>
              <a:off x="5844005" y="1677961"/>
              <a:ext cx="156746" cy="242133"/>
            </a:xfrm>
            <a:custGeom>
              <a:avLst/>
              <a:gdLst/>
              <a:ahLst/>
              <a:cxnLst/>
              <a:rect l="0" t="0" r="0" b="0"/>
              <a:pathLst>
                <a:path w="156746" h="242133">
                  <a:moveTo>
                    <a:pt x="49589" y="143695"/>
                  </a:moveTo>
                  <a:lnTo>
                    <a:pt x="49589" y="132846"/>
                  </a:lnTo>
                  <a:lnTo>
                    <a:pt x="48795" y="131700"/>
                  </a:lnTo>
                  <a:lnTo>
                    <a:pt x="47472" y="130936"/>
                  </a:lnTo>
                  <a:lnTo>
                    <a:pt x="45797" y="130427"/>
                  </a:lnTo>
                  <a:lnTo>
                    <a:pt x="43886" y="130881"/>
                  </a:lnTo>
                  <a:lnTo>
                    <a:pt x="39646" y="133502"/>
                  </a:lnTo>
                  <a:lnTo>
                    <a:pt x="28102" y="151692"/>
                  </a:lnTo>
                  <a:lnTo>
                    <a:pt x="16244" y="185377"/>
                  </a:lnTo>
                  <a:lnTo>
                    <a:pt x="4344" y="218328"/>
                  </a:lnTo>
                  <a:lnTo>
                    <a:pt x="523" y="232932"/>
                  </a:lnTo>
                  <a:lnTo>
                    <a:pt x="0" y="238390"/>
                  </a:lnTo>
                  <a:lnTo>
                    <a:pt x="655" y="240162"/>
                  </a:lnTo>
                  <a:lnTo>
                    <a:pt x="1885" y="241344"/>
                  </a:lnTo>
                  <a:lnTo>
                    <a:pt x="3499" y="242132"/>
                  </a:lnTo>
                  <a:lnTo>
                    <a:pt x="9525" y="238774"/>
                  </a:lnTo>
                  <a:lnTo>
                    <a:pt x="16702" y="231990"/>
                  </a:lnTo>
                  <a:lnTo>
                    <a:pt x="42569" y="199712"/>
                  </a:lnTo>
                  <a:lnTo>
                    <a:pt x="57933" y="169930"/>
                  </a:lnTo>
                  <a:lnTo>
                    <a:pt x="71376" y="140885"/>
                  </a:lnTo>
                  <a:lnTo>
                    <a:pt x="83297" y="109261"/>
                  </a:lnTo>
                  <a:lnTo>
                    <a:pt x="91855" y="77665"/>
                  </a:lnTo>
                  <a:lnTo>
                    <a:pt x="97301" y="45285"/>
                  </a:lnTo>
                  <a:lnTo>
                    <a:pt x="102934" y="13484"/>
                  </a:lnTo>
                  <a:lnTo>
                    <a:pt x="102931" y="4332"/>
                  </a:lnTo>
                  <a:lnTo>
                    <a:pt x="101819" y="780"/>
                  </a:lnTo>
                  <a:lnTo>
                    <a:pt x="100284" y="0"/>
                  </a:lnTo>
                  <a:lnTo>
                    <a:pt x="98466" y="1067"/>
                  </a:lnTo>
                  <a:lnTo>
                    <a:pt x="77437" y="32788"/>
                  </a:lnTo>
                  <a:lnTo>
                    <a:pt x="62762" y="68165"/>
                  </a:lnTo>
                  <a:lnTo>
                    <a:pt x="54727" y="96269"/>
                  </a:lnTo>
                  <a:lnTo>
                    <a:pt x="51111" y="124704"/>
                  </a:lnTo>
                  <a:lnTo>
                    <a:pt x="49890" y="156260"/>
                  </a:lnTo>
                  <a:lnTo>
                    <a:pt x="49722" y="168065"/>
                  </a:lnTo>
                  <a:lnTo>
                    <a:pt x="53882" y="178603"/>
                  </a:lnTo>
                  <a:lnTo>
                    <a:pt x="69057" y="202326"/>
                  </a:lnTo>
                  <a:lnTo>
                    <a:pt x="77027" y="208912"/>
                  </a:lnTo>
                  <a:lnTo>
                    <a:pt x="81374" y="210192"/>
                  </a:lnTo>
                  <a:lnTo>
                    <a:pt x="90439" y="209497"/>
                  </a:lnTo>
                  <a:lnTo>
                    <a:pt x="108259" y="204643"/>
                  </a:lnTo>
                  <a:lnTo>
                    <a:pt x="117469" y="198300"/>
                  </a:lnTo>
                  <a:lnTo>
                    <a:pt x="121036" y="194386"/>
                  </a:lnTo>
                  <a:lnTo>
                    <a:pt x="133257" y="165291"/>
                  </a:lnTo>
                  <a:lnTo>
                    <a:pt x="144847" y="137482"/>
                  </a:lnTo>
                  <a:lnTo>
                    <a:pt x="152867" y="103666"/>
                  </a:lnTo>
                  <a:lnTo>
                    <a:pt x="155595" y="68599"/>
                  </a:lnTo>
                  <a:lnTo>
                    <a:pt x="156745" y="508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4" name="SMARTInkShape-6516"/>
            <p:cNvSpPr/>
            <p:nvPr/>
          </p:nvSpPr>
          <p:spPr bwMode="auto">
            <a:xfrm>
              <a:off x="5991517" y="1514475"/>
              <a:ext cx="114544" cy="482558"/>
            </a:xfrm>
            <a:custGeom>
              <a:avLst/>
              <a:gdLst/>
              <a:ahLst/>
              <a:cxnLst/>
              <a:rect l="0" t="0" r="0" b="0"/>
              <a:pathLst>
                <a:path w="114544" h="482558">
                  <a:moveTo>
                    <a:pt x="30664" y="0"/>
                  </a:moveTo>
                  <a:lnTo>
                    <a:pt x="37161" y="5703"/>
                  </a:lnTo>
                  <a:lnTo>
                    <a:pt x="47759" y="12979"/>
                  </a:lnTo>
                  <a:lnTo>
                    <a:pt x="74443" y="45694"/>
                  </a:lnTo>
                  <a:lnTo>
                    <a:pt x="89761" y="76863"/>
                  </a:lnTo>
                  <a:lnTo>
                    <a:pt x="99527" y="102424"/>
                  </a:lnTo>
                  <a:lnTo>
                    <a:pt x="107043" y="131776"/>
                  </a:lnTo>
                  <a:lnTo>
                    <a:pt x="112235" y="163342"/>
                  </a:lnTo>
                  <a:lnTo>
                    <a:pt x="114543" y="195892"/>
                  </a:lnTo>
                  <a:lnTo>
                    <a:pt x="113452" y="228880"/>
                  </a:lnTo>
                  <a:lnTo>
                    <a:pt x="108734" y="262856"/>
                  </a:lnTo>
                  <a:lnTo>
                    <a:pt x="104142" y="280806"/>
                  </a:lnTo>
                  <a:lnTo>
                    <a:pt x="98700" y="299123"/>
                  </a:lnTo>
                  <a:lnTo>
                    <a:pt x="84185" y="334291"/>
                  </a:lnTo>
                  <a:lnTo>
                    <a:pt x="67945" y="366855"/>
                  </a:lnTo>
                  <a:lnTo>
                    <a:pt x="52790" y="394557"/>
                  </a:lnTo>
                  <a:lnTo>
                    <a:pt x="38117" y="420098"/>
                  </a:lnTo>
                  <a:lnTo>
                    <a:pt x="18585" y="450440"/>
                  </a:lnTo>
                  <a:lnTo>
                    <a:pt x="1555" y="474915"/>
                  </a:lnTo>
                  <a:lnTo>
                    <a:pt x="146" y="478535"/>
                  </a:lnTo>
                  <a:lnTo>
                    <a:pt x="0" y="480948"/>
                  </a:lnTo>
                  <a:lnTo>
                    <a:pt x="696" y="482557"/>
                  </a:lnTo>
                  <a:lnTo>
                    <a:pt x="1954" y="482042"/>
                  </a:lnTo>
                  <a:lnTo>
                    <a:pt x="30664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5" name="SMARTInkShape-6517"/>
            <p:cNvSpPr/>
            <p:nvPr/>
          </p:nvSpPr>
          <p:spPr bwMode="auto">
            <a:xfrm>
              <a:off x="5315943" y="1857375"/>
              <a:ext cx="13296" cy="55449"/>
            </a:xfrm>
            <a:custGeom>
              <a:avLst/>
              <a:gdLst/>
              <a:ahLst/>
              <a:cxnLst/>
              <a:rect l="0" t="0" r="0" b="0"/>
              <a:pathLst>
                <a:path w="13296" h="55449">
                  <a:moveTo>
                    <a:pt x="6151" y="14288"/>
                  </a:moveTo>
                  <a:lnTo>
                    <a:pt x="5357" y="45415"/>
                  </a:lnTo>
                  <a:lnTo>
                    <a:pt x="0" y="55448"/>
                  </a:lnTo>
                  <a:lnTo>
                    <a:pt x="463" y="55221"/>
                  </a:lnTo>
                  <a:lnTo>
                    <a:pt x="3094" y="52853"/>
                  </a:lnTo>
                  <a:lnTo>
                    <a:pt x="4792" y="49155"/>
                  </a:lnTo>
                  <a:lnTo>
                    <a:pt x="8148" y="20102"/>
                  </a:lnTo>
                  <a:lnTo>
                    <a:pt x="132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6" name="SMARTInkShape-6518"/>
            <p:cNvSpPr/>
            <p:nvPr/>
          </p:nvSpPr>
          <p:spPr bwMode="auto">
            <a:xfrm>
              <a:off x="5086350" y="1809186"/>
              <a:ext cx="164307" cy="125787"/>
            </a:xfrm>
            <a:custGeom>
              <a:avLst/>
              <a:gdLst/>
              <a:ahLst/>
              <a:cxnLst/>
              <a:rect l="0" t="0" r="0" b="0"/>
              <a:pathLst>
                <a:path w="164307" h="125787">
                  <a:moveTo>
                    <a:pt x="0" y="69620"/>
                  </a:moveTo>
                  <a:lnTo>
                    <a:pt x="0" y="63469"/>
                  </a:lnTo>
                  <a:lnTo>
                    <a:pt x="33792" y="28692"/>
                  </a:lnTo>
                  <a:lnTo>
                    <a:pt x="68103" y="4317"/>
                  </a:lnTo>
                  <a:lnTo>
                    <a:pt x="83061" y="0"/>
                  </a:lnTo>
                  <a:lnTo>
                    <a:pt x="86330" y="188"/>
                  </a:lnTo>
                  <a:lnTo>
                    <a:pt x="88510" y="1107"/>
                  </a:lnTo>
                  <a:lnTo>
                    <a:pt x="89963" y="2513"/>
                  </a:lnTo>
                  <a:lnTo>
                    <a:pt x="90138" y="5039"/>
                  </a:lnTo>
                  <a:lnTo>
                    <a:pt x="88216" y="12078"/>
                  </a:lnTo>
                  <a:lnTo>
                    <a:pt x="70511" y="41934"/>
                  </a:lnTo>
                  <a:lnTo>
                    <a:pt x="52205" y="73588"/>
                  </a:lnTo>
                  <a:lnTo>
                    <a:pt x="34889" y="103918"/>
                  </a:lnTo>
                  <a:lnTo>
                    <a:pt x="29406" y="123447"/>
                  </a:lnTo>
                  <a:lnTo>
                    <a:pt x="29923" y="124555"/>
                  </a:lnTo>
                  <a:lnTo>
                    <a:pt x="31062" y="125293"/>
                  </a:lnTo>
                  <a:lnTo>
                    <a:pt x="32614" y="125786"/>
                  </a:lnTo>
                  <a:lnTo>
                    <a:pt x="46175" y="122686"/>
                  </a:lnTo>
                  <a:lnTo>
                    <a:pt x="79018" y="104488"/>
                  </a:lnTo>
                  <a:lnTo>
                    <a:pt x="109448" y="82208"/>
                  </a:lnTo>
                  <a:lnTo>
                    <a:pt x="128473" y="73703"/>
                  </a:lnTo>
                  <a:lnTo>
                    <a:pt x="139385" y="71435"/>
                  </a:lnTo>
                  <a:lnTo>
                    <a:pt x="149526" y="72543"/>
                  </a:lnTo>
                  <a:lnTo>
                    <a:pt x="164306" y="767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77" name="SMARTInkShape-6519"/>
            <p:cNvSpPr/>
            <p:nvPr/>
          </p:nvSpPr>
          <p:spPr bwMode="auto">
            <a:xfrm>
              <a:off x="4815896" y="1657815"/>
              <a:ext cx="213305" cy="275722"/>
            </a:xfrm>
            <a:custGeom>
              <a:avLst/>
              <a:gdLst/>
              <a:ahLst/>
              <a:cxnLst/>
              <a:rect l="0" t="0" r="0" b="0"/>
              <a:pathLst>
                <a:path w="213305" h="275722">
                  <a:moveTo>
                    <a:pt x="27567" y="13823"/>
                  </a:moveTo>
                  <a:lnTo>
                    <a:pt x="16718" y="13823"/>
                  </a:lnTo>
                  <a:lnTo>
                    <a:pt x="15571" y="13029"/>
                  </a:lnTo>
                  <a:lnTo>
                    <a:pt x="14807" y="11706"/>
                  </a:lnTo>
                  <a:lnTo>
                    <a:pt x="13306" y="6766"/>
                  </a:lnTo>
                  <a:lnTo>
                    <a:pt x="17080" y="10497"/>
                  </a:lnTo>
                  <a:lnTo>
                    <a:pt x="18937" y="16578"/>
                  </a:lnTo>
                  <a:lnTo>
                    <a:pt x="25136" y="44495"/>
                  </a:lnTo>
                  <a:lnTo>
                    <a:pt x="26053" y="70712"/>
                  </a:lnTo>
                  <a:lnTo>
                    <a:pt x="22444" y="103263"/>
                  </a:lnTo>
                  <a:lnTo>
                    <a:pt x="20228" y="138043"/>
                  </a:lnTo>
                  <a:lnTo>
                    <a:pt x="15691" y="173483"/>
                  </a:lnTo>
                  <a:lnTo>
                    <a:pt x="13200" y="207532"/>
                  </a:lnTo>
                  <a:lnTo>
                    <a:pt x="7766" y="239058"/>
                  </a:lnTo>
                  <a:lnTo>
                    <a:pt x="6066" y="248865"/>
                  </a:lnTo>
                  <a:lnTo>
                    <a:pt x="4502" y="251480"/>
                  </a:lnTo>
                  <a:lnTo>
                    <a:pt x="2665" y="253223"/>
                  </a:lnTo>
                  <a:lnTo>
                    <a:pt x="1441" y="253592"/>
                  </a:lnTo>
                  <a:lnTo>
                    <a:pt x="624" y="253044"/>
                  </a:lnTo>
                  <a:lnTo>
                    <a:pt x="80" y="251885"/>
                  </a:lnTo>
                  <a:lnTo>
                    <a:pt x="0" y="232121"/>
                  </a:lnTo>
                  <a:lnTo>
                    <a:pt x="4758" y="206650"/>
                  </a:lnTo>
                  <a:lnTo>
                    <a:pt x="11195" y="174320"/>
                  </a:lnTo>
                  <a:lnTo>
                    <a:pt x="18924" y="138812"/>
                  </a:lnTo>
                  <a:lnTo>
                    <a:pt x="26636" y="112236"/>
                  </a:lnTo>
                  <a:lnTo>
                    <a:pt x="33238" y="86666"/>
                  </a:lnTo>
                  <a:lnTo>
                    <a:pt x="43535" y="54191"/>
                  </a:lnTo>
                  <a:lnTo>
                    <a:pt x="60185" y="21726"/>
                  </a:lnTo>
                  <a:lnTo>
                    <a:pt x="65347" y="17335"/>
                  </a:lnTo>
                  <a:lnTo>
                    <a:pt x="67835" y="17752"/>
                  </a:lnTo>
                  <a:lnTo>
                    <a:pt x="72716" y="22448"/>
                  </a:lnTo>
                  <a:lnTo>
                    <a:pt x="76133" y="41602"/>
                  </a:lnTo>
                  <a:lnTo>
                    <a:pt x="77146" y="71178"/>
                  </a:lnTo>
                  <a:lnTo>
                    <a:pt x="77383" y="95670"/>
                  </a:lnTo>
                  <a:lnTo>
                    <a:pt x="76695" y="122430"/>
                  </a:lnTo>
                  <a:lnTo>
                    <a:pt x="73743" y="150199"/>
                  </a:lnTo>
                  <a:lnTo>
                    <a:pt x="71902" y="176299"/>
                  </a:lnTo>
                  <a:lnTo>
                    <a:pt x="70865" y="211189"/>
                  </a:lnTo>
                  <a:lnTo>
                    <a:pt x="70515" y="243838"/>
                  </a:lnTo>
                  <a:lnTo>
                    <a:pt x="70437" y="261731"/>
                  </a:lnTo>
                  <a:lnTo>
                    <a:pt x="71224" y="251234"/>
                  </a:lnTo>
                  <a:lnTo>
                    <a:pt x="80373" y="216478"/>
                  </a:lnTo>
                  <a:lnTo>
                    <a:pt x="87222" y="181819"/>
                  </a:lnTo>
                  <a:lnTo>
                    <a:pt x="91915" y="155163"/>
                  </a:lnTo>
                  <a:lnTo>
                    <a:pt x="97441" y="127440"/>
                  </a:lnTo>
                  <a:lnTo>
                    <a:pt x="105189" y="99244"/>
                  </a:lnTo>
                  <a:lnTo>
                    <a:pt x="113923" y="72954"/>
                  </a:lnTo>
                  <a:lnTo>
                    <a:pt x="127766" y="37958"/>
                  </a:lnTo>
                  <a:lnTo>
                    <a:pt x="146666" y="5273"/>
                  </a:lnTo>
                  <a:lnTo>
                    <a:pt x="151416" y="1773"/>
                  </a:lnTo>
                  <a:lnTo>
                    <a:pt x="156170" y="233"/>
                  </a:lnTo>
                  <a:lnTo>
                    <a:pt x="160927" y="0"/>
                  </a:lnTo>
                  <a:lnTo>
                    <a:pt x="164892" y="2227"/>
                  </a:lnTo>
                  <a:lnTo>
                    <a:pt x="171415" y="11050"/>
                  </a:lnTo>
                  <a:lnTo>
                    <a:pt x="179549" y="33197"/>
                  </a:lnTo>
                  <a:lnTo>
                    <a:pt x="183194" y="67453"/>
                  </a:lnTo>
                  <a:lnTo>
                    <a:pt x="184047" y="96131"/>
                  </a:lnTo>
                  <a:lnTo>
                    <a:pt x="184426" y="126604"/>
                  </a:lnTo>
                  <a:lnTo>
                    <a:pt x="184594" y="156023"/>
                  </a:lnTo>
                  <a:lnTo>
                    <a:pt x="182552" y="182856"/>
                  </a:lnTo>
                  <a:lnTo>
                    <a:pt x="176940" y="218158"/>
                  </a:lnTo>
                  <a:lnTo>
                    <a:pt x="172367" y="246610"/>
                  </a:lnTo>
                  <a:lnTo>
                    <a:pt x="172091" y="260952"/>
                  </a:lnTo>
                  <a:lnTo>
                    <a:pt x="174614" y="269973"/>
                  </a:lnTo>
                  <a:lnTo>
                    <a:pt x="176398" y="272695"/>
                  </a:lnTo>
                  <a:lnTo>
                    <a:pt x="180497" y="275721"/>
                  </a:lnTo>
                  <a:lnTo>
                    <a:pt x="183495" y="274940"/>
                  </a:lnTo>
                  <a:lnTo>
                    <a:pt x="191060" y="269839"/>
                  </a:lnTo>
                  <a:lnTo>
                    <a:pt x="213304" y="2424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02" name="SMARTInkShape-Group1239"/>
          <p:cNvGrpSpPr/>
          <p:nvPr/>
        </p:nvGrpSpPr>
        <p:grpSpPr>
          <a:xfrm>
            <a:off x="1993816" y="2100263"/>
            <a:ext cx="5002807" cy="745935"/>
            <a:chOff x="1993816" y="2100263"/>
            <a:chExt cx="5002807" cy="745935"/>
          </a:xfrm>
        </p:grpSpPr>
        <p:sp>
          <p:nvSpPr>
            <p:cNvPr id="1079" name="SMARTInkShape-6520"/>
            <p:cNvSpPr/>
            <p:nvPr/>
          </p:nvSpPr>
          <p:spPr bwMode="auto">
            <a:xfrm>
              <a:off x="1993816" y="2219251"/>
              <a:ext cx="141804" cy="553053"/>
            </a:xfrm>
            <a:custGeom>
              <a:avLst/>
              <a:gdLst/>
              <a:ahLst/>
              <a:cxnLst/>
              <a:rect l="0" t="0" r="0" b="0"/>
              <a:pathLst>
                <a:path w="141804" h="553053">
                  <a:moveTo>
                    <a:pt x="113590" y="66749"/>
                  </a:moveTo>
                  <a:lnTo>
                    <a:pt x="113590" y="42900"/>
                  </a:lnTo>
                  <a:lnTo>
                    <a:pt x="109798" y="31989"/>
                  </a:lnTo>
                  <a:lnTo>
                    <a:pt x="89741" y="1154"/>
                  </a:lnTo>
                  <a:lnTo>
                    <a:pt x="86578" y="0"/>
                  </a:lnTo>
                  <a:lnTo>
                    <a:pt x="78831" y="835"/>
                  </a:lnTo>
                  <a:lnTo>
                    <a:pt x="65544" y="5767"/>
                  </a:lnTo>
                  <a:lnTo>
                    <a:pt x="51553" y="16048"/>
                  </a:lnTo>
                  <a:lnTo>
                    <a:pt x="44214" y="28870"/>
                  </a:lnTo>
                  <a:lnTo>
                    <a:pt x="25450" y="62971"/>
                  </a:lnTo>
                  <a:lnTo>
                    <a:pt x="13303" y="98438"/>
                  </a:lnTo>
                  <a:lnTo>
                    <a:pt x="7370" y="123166"/>
                  </a:lnTo>
                  <a:lnTo>
                    <a:pt x="1684" y="157284"/>
                  </a:lnTo>
                  <a:lnTo>
                    <a:pt x="0" y="185385"/>
                  </a:lnTo>
                  <a:lnTo>
                    <a:pt x="399" y="199645"/>
                  </a:lnTo>
                  <a:lnTo>
                    <a:pt x="3223" y="208628"/>
                  </a:lnTo>
                  <a:lnTo>
                    <a:pt x="5881" y="211342"/>
                  </a:lnTo>
                  <a:lnTo>
                    <a:pt x="13067" y="214356"/>
                  </a:lnTo>
                  <a:lnTo>
                    <a:pt x="23670" y="211462"/>
                  </a:lnTo>
                  <a:lnTo>
                    <a:pt x="43026" y="198792"/>
                  </a:lnTo>
                  <a:lnTo>
                    <a:pt x="56035" y="185760"/>
                  </a:lnTo>
                  <a:lnTo>
                    <a:pt x="72283" y="159779"/>
                  </a:lnTo>
                  <a:lnTo>
                    <a:pt x="87946" y="128092"/>
                  </a:lnTo>
                  <a:lnTo>
                    <a:pt x="105727" y="99036"/>
                  </a:lnTo>
                  <a:lnTo>
                    <a:pt x="113535" y="82686"/>
                  </a:lnTo>
                  <a:lnTo>
                    <a:pt x="117522" y="78961"/>
                  </a:lnTo>
                  <a:lnTo>
                    <a:pt x="121768" y="78066"/>
                  </a:lnTo>
                  <a:lnTo>
                    <a:pt x="126186" y="79056"/>
                  </a:lnTo>
                  <a:lnTo>
                    <a:pt x="129131" y="83685"/>
                  </a:lnTo>
                  <a:lnTo>
                    <a:pt x="134070" y="109955"/>
                  </a:lnTo>
                  <a:lnTo>
                    <a:pt x="138038" y="134371"/>
                  </a:lnTo>
                  <a:lnTo>
                    <a:pt x="140331" y="167447"/>
                  </a:lnTo>
                  <a:lnTo>
                    <a:pt x="140942" y="186268"/>
                  </a:lnTo>
                  <a:lnTo>
                    <a:pt x="141350" y="205960"/>
                  </a:lnTo>
                  <a:lnTo>
                    <a:pt x="141622" y="226231"/>
                  </a:lnTo>
                  <a:lnTo>
                    <a:pt x="141803" y="246889"/>
                  </a:lnTo>
                  <a:lnTo>
                    <a:pt x="141130" y="268599"/>
                  </a:lnTo>
                  <a:lnTo>
                    <a:pt x="139888" y="291009"/>
                  </a:lnTo>
                  <a:lnTo>
                    <a:pt x="138266" y="313887"/>
                  </a:lnTo>
                  <a:lnTo>
                    <a:pt x="137184" y="336283"/>
                  </a:lnTo>
                  <a:lnTo>
                    <a:pt x="136463" y="358357"/>
                  </a:lnTo>
                  <a:lnTo>
                    <a:pt x="135983" y="380217"/>
                  </a:lnTo>
                  <a:lnTo>
                    <a:pt x="134869" y="401140"/>
                  </a:lnTo>
                  <a:lnTo>
                    <a:pt x="133332" y="421439"/>
                  </a:lnTo>
                  <a:lnTo>
                    <a:pt x="131514" y="441321"/>
                  </a:lnTo>
                  <a:lnTo>
                    <a:pt x="127377" y="476113"/>
                  </a:lnTo>
                  <a:lnTo>
                    <a:pt x="122893" y="505864"/>
                  </a:lnTo>
                  <a:lnTo>
                    <a:pt x="115906" y="538081"/>
                  </a:lnTo>
                  <a:lnTo>
                    <a:pt x="109602" y="552125"/>
                  </a:lnTo>
                  <a:lnTo>
                    <a:pt x="108550" y="553052"/>
                  </a:lnTo>
                  <a:lnTo>
                    <a:pt x="107849" y="552876"/>
                  </a:lnTo>
                  <a:lnTo>
                    <a:pt x="103070" y="537459"/>
                  </a:lnTo>
                  <a:lnTo>
                    <a:pt x="100977" y="515137"/>
                  </a:lnTo>
                  <a:lnTo>
                    <a:pt x="100841" y="485108"/>
                  </a:lnTo>
                  <a:lnTo>
                    <a:pt x="101915" y="467098"/>
                  </a:lnTo>
                  <a:lnTo>
                    <a:pt x="103426" y="447949"/>
                  </a:lnTo>
                  <a:lnTo>
                    <a:pt x="105226" y="428832"/>
                  </a:lnTo>
                  <a:lnTo>
                    <a:pt x="107221" y="409738"/>
                  </a:lnTo>
                  <a:lnTo>
                    <a:pt x="110759" y="377939"/>
                  </a:lnTo>
                  <a:lnTo>
                    <a:pt x="113590" y="3524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0" name="SMARTInkShape-6521"/>
            <p:cNvSpPr/>
            <p:nvPr/>
          </p:nvSpPr>
          <p:spPr bwMode="auto">
            <a:xfrm>
              <a:off x="2200656" y="2310780"/>
              <a:ext cx="156783" cy="254530"/>
            </a:xfrm>
            <a:custGeom>
              <a:avLst/>
              <a:gdLst/>
              <a:ahLst/>
              <a:cxnLst/>
              <a:rect l="0" t="0" r="0" b="0"/>
              <a:pathLst>
                <a:path w="156783" h="254530">
                  <a:moveTo>
                    <a:pt x="13907" y="68089"/>
                  </a:moveTo>
                  <a:lnTo>
                    <a:pt x="3964" y="78032"/>
                  </a:lnTo>
                  <a:lnTo>
                    <a:pt x="1550" y="84679"/>
                  </a:lnTo>
                  <a:lnTo>
                    <a:pt x="0" y="101881"/>
                  </a:lnTo>
                  <a:lnTo>
                    <a:pt x="3524" y="115848"/>
                  </a:lnTo>
                  <a:lnTo>
                    <a:pt x="9596" y="126249"/>
                  </a:lnTo>
                  <a:lnTo>
                    <a:pt x="20214" y="134357"/>
                  </a:lnTo>
                  <a:lnTo>
                    <a:pt x="24461" y="135287"/>
                  </a:lnTo>
                  <a:lnTo>
                    <a:pt x="38818" y="132802"/>
                  </a:lnTo>
                  <a:lnTo>
                    <a:pt x="57006" y="126245"/>
                  </a:lnTo>
                  <a:lnTo>
                    <a:pt x="67722" y="118807"/>
                  </a:lnTo>
                  <a:lnTo>
                    <a:pt x="75660" y="108093"/>
                  </a:lnTo>
                  <a:lnTo>
                    <a:pt x="87224" y="78019"/>
                  </a:lnTo>
                  <a:lnTo>
                    <a:pt x="90928" y="50835"/>
                  </a:lnTo>
                  <a:lnTo>
                    <a:pt x="91386" y="19701"/>
                  </a:lnTo>
                  <a:lnTo>
                    <a:pt x="88558" y="7954"/>
                  </a:lnTo>
                  <a:lnTo>
                    <a:pt x="84656" y="1675"/>
                  </a:lnTo>
                  <a:lnTo>
                    <a:pt x="82504" y="0"/>
                  </a:lnTo>
                  <a:lnTo>
                    <a:pt x="81069" y="471"/>
                  </a:lnTo>
                  <a:lnTo>
                    <a:pt x="80113" y="2373"/>
                  </a:lnTo>
                  <a:lnTo>
                    <a:pt x="67839" y="34211"/>
                  </a:lnTo>
                  <a:lnTo>
                    <a:pt x="62218" y="57795"/>
                  </a:lnTo>
                  <a:lnTo>
                    <a:pt x="57074" y="86268"/>
                  </a:lnTo>
                  <a:lnTo>
                    <a:pt x="52936" y="118237"/>
                  </a:lnTo>
                  <a:lnTo>
                    <a:pt x="51097" y="153612"/>
                  </a:lnTo>
                  <a:lnTo>
                    <a:pt x="52396" y="184151"/>
                  </a:lnTo>
                  <a:lnTo>
                    <a:pt x="55619" y="210160"/>
                  </a:lnTo>
                  <a:lnTo>
                    <a:pt x="62690" y="240271"/>
                  </a:lnTo>
                  <a:lnTo>
                    <a:pt x="70249" y="251241"/>
                  </a:lnTo>
                  <a:lnTo>
                    <a:pt x="74487" y="253690"/>
                  </a:lnTo>
                  <a:lnTo>
                    <a:pt x="78899" y="254529"/>
                  </a:lnTo>
                  <a:lnTo>
                    <a:pt x="83429" y="254295"/>
                  </a:lnTo>
                  <a:lnTo>
                    <a:pt x="101181" y="246381"/>
                  </a:lnTo>
                  <a:lnTo>
                    <a:pt x="112491" y="231996"/>
                  </a:lnTo>
                  <a:lnTo>
                    <a:pt x="127783" y="201585"/>
                  </a:lnTo>
                  <a:lnTo>
                    <a:pt x="137544" y="176633"/>
                  </a:lnTo>
                  <a:lnTo>
                    <a:pt x="147173" y="144377"/>
                  </a:lnTo>
                  <a:lnTo>
                    <a:pt x="152511" y="110990"/>
                  </a:lnTo>
                  <a:lnTo>
                    <a:pt x="156782" y="609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1" name="SMARTInkShape-6522"/>
            <p:cNvSpPr/>
            <p:nvPr/>
          </p:nvSpPr>
          <p:spPr bwMode="auto">
            <a:xfrm>
              <a:off x="2378982" y="2328863"/>
              <a:ext cx="121332" cy="242634"/>
            </a:xfrm>
            <a:custGeom>
              <a:avLst/>
              <a:gdLst/>
              <a:ahLst/>
              <a:cxnLst/>
              <a:rect l="0" t="0" r="0" b="0"/>
              <a:pathLst>
                <a:path w="121332" h="242634">
                  <a:moveTo>
                    <a:pt x="14174" y="0"/>
                  </a:moveTo>
                  <a:lnTo>
                    <a:pt x="8471" y="6496"/>
                  </a:lnTo>
                  <a:lnTo>
                    <a:pt x="4231" y="13735"/>
                  </a:lnTo>
                  <a:lnTo>
                    <a:pt x="745" y="37020"/>
                  </a:lnTo>
                  <a:lnTo>
                    <a:pt x="0" y="71609"/>
                  </a:lnTo>
                  <a:lnTo>
                    <a:pt x="4819" y="100839"/>
                  </a:lnTo>
                  <a:lnTo>
                    <a:pt x="6594" y="134248"/>
                  </a:lnTo>
                  <a:lnTo>
                    <a:pt x="6973" y="169667"/>
                  </a:lnTo>
                  <a:lnTo>
                    <a:pt x="7023" y="183464"/>
                  </a:lnTo>
                  <a:lnTo>
                    <a:pt x="7819" y="184222"/>
                  </a:lnTo>
                  <a:lnTo>
                    <a:pt x="10821" y="185063"/>
                  </a:lnTo>
                  <a:lnTo>
                    <a:pt x="11939" y="182907"/>
                  </a:lnTo>
                  <a:lnTo>
                    <a:pt x="17672" y="152056"/>
                  </a:lnTo>
                  <a:lnTo>
                    <a:pt x="24030" y="125398"/>
                  </a:lnTo>
                  <a:lnTo>
                    <a:pt x="30941" y="93599"/>
                  </a:lnTo>
                  <a:lnTo>
                    <a:pt x="41808" y="62834"/>
                  </a:lnTo>
                  <a:lnTo>
                    <a:pt x="53999" y="36988"/>
                  </a:lnTo>
                  <a:lnTo>
                    <a:pt x="59126" y="32314"/>
                  </a:lnTo>
                  <a:lnTo>
                    <a:pt x="62399" y="33449"/>
                  </a:lnTo>
                  <a:lnTo>
                    <a:pt x="70268" y="41059"/>
                  </a:lnTo>
                  <a:lnTo>
                    <a:pt x="79831" y="66317"/>
                  </a:lnTo>
                  <a:lnTo>
                    <a:pt x="83043" y="89799"/>
                  </a:lnTo>
                  <a:lnTo>
                    <a:pt x="84470" y="116110"/>
                  </a:lnTo>
                  <a:lnTo>
                    <a:pt x="85104" y="143679"/>
                  </a:lnTo>
                  <a:lnTo>
                    <a:pt x="85386" y="171807"/>
                  </a:lnTo>
                  <a:lnTo>
                    <a:pt x="86305" y="197802"/>
                  </a:lnTo>
                  <a:lnTo>
                    <a:pt x="93363" y="231776"/>
                  </a:lnTo>
                  <a:lnTo>
                    <a:pt x="96994" y="241124"/>
                  </a:lnTo>
                  <a:lnTo>
                    <a:pt x="97963" y="242505"/>
                  </a:lnTo>
                  <a:lnTo>
                    <a:pt x="98608" y="242633"/>
                  </a:lnTo>
                  <a:lnTo>
                    <a:pt x="109617" y="213191"/>
                  </a:lnTo>
                  <a:lnTo>
                    <a:pt x="121331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2" name="SMARTInkShape-6523"/>
            <p:cNvSpPr/>
            <p:nvPr/>
          </p:nvSpPr>
          <p:spPr bwMode="auto">
            <a:xfrm>
              <a:off x="2701833" y="2100263"/>
              <a:ext cx="205674" cy="586448"/>
            </a:xfrm>
            <a:custGeom>
              <a:avLst/>
              <a:gdLst/>
              <a:ahLst/>
              <a:cxnLst/>
              <a:rect l="0" t="0" r="0" b="0"/>
              <a:pathLst>
                <a:path w="205674" h="586448">
                  <a:moveTo>
                    <a:pt x="48511" y="0"/>
                  </a:moveTo>
                  <a:lnTo>
                    <a:pt x="44718" y="3792"/>
                  </a:lnTo>
                  <a:lnTo>
                    <a:pt x="42856" y="9887"/>
                  </a:lnTo>
                  <a:lnTo>
                    <a:pt x="40769" y="45105"/>
                  </a:lnTo>
                  <a:lnTo>
                    <a:pt x="37662" y="71905"/>
                  </a:lnTo>
                  <a:lnTo>
                    <a:pt x="33635" y="106570"/>
                  </a:lnTo>
                  <a:lnTo>
                    <a:pt x="31450" y="125815"/>
                  </a:lnTo>
                  <a:lnTo>
                    <a:pt x="28406" y="147377"/>
                  </a:lnTo>
                  <a:lnTo>
                    <a:pt x="24789" y="170482"/>
                  </a:lnTo>
                  <a:lnTo>
                    <a:pt x="20790" y="194617"/>
                  </a:lnTo>
                  <a:lnTo>
                    <a:pt x="17330" y="219438"/>
                  </a:lnTo>
                  <a:lnTo>
                    <a:pt x="14230" y="244717"/>
                  </a:lnTo>
                  <a:lnTo>
                    <a:pt x="11369" y="270301"/>
                  </a:lnTo>
                  <a:lnTo>
                    <a:pt x="8669" y="296088"/>
                  </a:lnTo>
                  <a:lnTo>
                    <a:pt x="6074" y="322010"/>
                  </a:lnTo>
                  <a:lnTo>
                    <a:pt x="3551" y="348024"/>
                  </a:lnTo>
                  <a:lnTo>
                    <a:pt x="1869" y="373303"/>
                  </a:lnTo>
                  <a:lnTo>
                    <a:pt x="747" y="398093"/>
                  </a:lnTo>
                  <a:lnTo>
                    <a:pt x="0" y="422558"/>
                  </a:lnTo>
                  <a:lnTo>
                    <a:pt x="1089" y="444424"/>
                  </a:lnTo>
                  <a:lnTo>
                    <a:pt x="3402" y="464558"/>
                  </a:lnTo>
                  <a:lnTo>
                    <a:pt x="6532" y="483536"/>
                  </a:lnTo>
                  <a:lnTo>
                    <a:pt x="14243" y="517323"/>
                  </a:lnTo>
                  <a:lnTo>
                    <a:pt x="24549" y="545834"/>
                  </a:lnTo>
                  <a:lnTo>
                    <a:pt x="39713" y="566442"/>
                  </a:lnTo>
                  <a:lnTo>
                    <a:pt x="59153" y="579306"/>
                  </a:lnTo>
                  <a:lnTo>
                    <a:pt x="81022" y="586082"/>
                  </a:lnTo>
                  <a:lnTo>
                    <a:pt x="103971" y="586447"/>
                  </a:lnTo>
                  <a:lnTo>
                    <a:pt x="127399" y="577614"/>
                  </a:lnTo>
                  <a:lnTo>
                    <a:pt x="151835" y="562311"/>
                  </a:lnTo>
                  <a:lnTo>
                    <a:pt x="178570" y="542280"/>
                  </a:lnTo>
                  <a:lnTo>
                    <a:pt x="205673" y="5214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3" name="SMARTInkShape-6524"/>
            <p:cNvSpPr/>
            <p:nvPr/>
          </p:nvSpPr>
          <p:spPr bwMode="auto">
            <a:xfrm>
              <a:off x="2974475" y="2344258"/>
              <a:ext cx="132456" cy="501940"/>
            </a:xfrm>
            <a:custGeom>
              <a:avLst/>
              <a:gdLst/>
              <a:ahLst/>
              <a:cxnLst/>
              <a:rect l="0" t="0" r="0" b="0"/>
              <a:pathLst>
                <a:path w="132456" h="501940">
                  <a:moveTo>
                    <a:pt x="111625" y="34611"/>
                  </a:moveTo>
                  <a:lnTo>
                    <a:pt x="111625" y="30818"/>
                  </a:lnTo>
                  <a:lnTo>
                    <a:pt x="112419" y="29701"/>
                  </a:lnTo>
                  <a:lnTo>
                    <a:pt x="113742" y="28956"/>
                  </a:lnTo>
                  <a:lnTo>
                    <a:pt x="115417" y="28460"/>
                  </a:lnTo>
                  <a:lnTo>
                    <a:pt x="116535" y="27335"/>
                  </a:lnTo>
                  <a:lnTo>
                    <a:pt x="117776" y="23969"/>
                  </a:lnTo>
                  <a:lnTo>
                    <a:pt x="117313" y="22754"/>
                  </a:lnTo>
                  <a:lnTo>
                    <a:pt x="116211" y="21943"/>
                  </a:lnTo>
                  <a:lnTo>
                    <a:pt x="114682" y="21403"/>
                  </a:lnTo>
                  <a:lnTo>
                    <a:pt x="98825" y="8995"/>
                  </a:lnTo>
                  <a:lnTo>
                    <a:pt x="63872" y="0"/>
                  </a:lnTo>
                  <a:lnTo>
                    <a:pt x="49675" y="3013"/>
                  </a:lnTo>
                  <a:lnTo>
                    <a:pt x="35414" y="12725"/>
                  </a:lnTo>
                  <a:lnTo>
                    <a:pt x="16373" y="41635"/>
                  </a:lnTo>
                  <a:lnTo>
                    <a:pt x="3674" y="69412"/>
                  </a:lnTo>
                  <a:lnTo>
                    <a:pt x="0" y="101631"/>
                  </a:lnTo>
                  <a:lnTo>
                    <a:pt x="4380" y="130845"/>
                  </a:lnTo>
                  <a:lnTo>
                    <a:pt x="15379" y="154141"/>
                  </a:lnTo>
                  <a:lnTo>
                    <a:pt x="24134" y="166052"/>
                  </a:lnTo>
                  <a:lnTo>
                    <a:pt x="33317" y="172404"/>
                  </a:lnTo>
                  <a:lnTo>
                    <a:pt x="37989" y="174098"/>
                  </a:lnTo>
                  <a:lnTo>
                    <a:pt x="49529" y="171747"/>
                  </a:lnTo>
                  <a:lnTo>
                    <a:pt x="67297" y="161498"/>
                  </a:lnTo>
                  <a:lnTo>
                    <a:pt x="87523" y="143812"/>
                  </a:lnTo>
                  <a:lnTo>
                    <a:pt x="110211" y="109393"/>
                  </a:lnTo>
                  <a:lnTo>
                    <a:pt x="114965" y="99333"/>
                  </a:lnTo>
                  <a:lnTo>
                    <a:pt x="117872" y="90364"/>
                  </a:lnTo>
                  <a:lnTo>
                    <a:pt x="121810" y="83731"/>
                  </a:lnTo>
                  <a:lnTo>
                    <a:pt x="123971" y="83233"/>
                  </a:lnTo>
                  <a:lnTo>
                    <a:pt x="126206" y="84488"/>
                  </a:lnTo>
                  <a:lnTo>
                    <a:pt x="128489" y="86912"/>
                  </a:lnTo>
                  <a:lnTo>
                    <a:pt x="131027" y="95956"/>
                  </a:lnTo>
                  <a:lnTo>
                    <a:pt x="132455" y="120785"/>
                  </a:lnTo>
                  <a:lnTo>
                    <a:pt x="131995" y="145935"/>
                  </a:lnTo>
                  <a:lnTo>
                    <a:pt x="129145" y="175634"/>
                  </a:lnTo>
                  <a:lnTo>
                    <a:pt x="127349" y="207354"/>
                  </a:lnTo>
                  <a:lnTo>
                    <a:pt x="126551" y="240767"/>
                  </a:lnTo>
                  <a:lnTo>
                    <a:pt x="126338" y="258567"/>
                  </a:lnTo>
                  <a:lnTo>
                    <a:pt x="126196" y="276784"/>
                  </a:lnTo>
                  <a:lnTo>
                    <a:pt x="126102" y="295278"/>
                  </a:lnTo>
                  <a:lnTo>
                    <a:pt x="126039" y="313958"/>
                  </a:lnTo>
                  <a:lnTo>
                    <a:pt x="125997" y="332761"/>
                  </a:lnTo>
                  <a:lnTo>
                    <a:pt x="123833" y="368470"/>
                  </a:lnTo>
                  <a:lnTo>
                    <a:pt x="120226" y="401274"/>
                  </a:lnTo>
                  <a:lnTo>
                    <a:pt x="115977" y="429083"/>
                  </a:lnTo>
                  <a:lnTo>
                    <a:pt x="109326" y="454671"/>
                  </a:lnTo>
                  <a:lnTo>
                    <a:pt x="98773" y="485040"/>
                  </a:lnTo>
                  <a:lnTo>
                    <a:pt x="93213" y="496739"/>
                  </a:lnTo>
                  <a:lnTo>
                    <a:pt x="88096" y="501939"/>
                  </a:lnTo>
                  <a:lnTo>
                    <a:pt x="85620" y="500944"/>
                  </a:lnTo>
                  <a:lnTo>
                    <a:pt x="80753" y="493489"/>
                  </a:lnTo>
                  <a:lnTo>
                    <a:pt x="77342" y="464527"/>
                  </a:lnTo>
                  <a:lnTo>
                    <a:pt x="76544" y="434970"/>
                  </a:lnTo>
                  <a:lnTo>
                    <a:pt x="76984" y="399873"/>
                  </a:lnTo>
                  <a:lnTo>
                    <a:pt x="78212" y="380513"/>
                  </a:lnTo>
                  <a:lnTo>
                    <a:pt x="80900" y="347095"/>
                  </a:lnTo>
                  <a:lnTo>
                    <a:pt x="83050" y="3203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4" name="SMARTInkShape-6525"/>
            <p:cNvSpPr/>
            <p:nvPr/>
          </p:nvSpPr>
          <p:spPr bwMode="auto">
            <a:xfrm>
              <a:off x="3165610" y="2386013"/>
              <a:ext cx="91941" cy="169462"/>
            </a:xfrm>
            <a:custGeom>
              <a:avLst/>
              <a:gdLst/>
              <a:ahLst/>
              <a:cxnLst/>
              <a:rect l="0" t="0" r="0" b="0"/>
              <a:pathLst>
                <a:path w="91941" h="169462">
                  <a:moveTo>
                    <a:pt x="63365" y="0"/>
                  </a:moveTo>
                  <a:lnTo>
                    <a:pt x="59573" y="0"/>
                  </a:lnTo>
                  <a:lnTo>
                    <a:pt x="55594" y="2116"/>
                  </a:lnTo>
                  <a:lnTo>
                    <a:pt x="51180" y="6496"/>
                  </a:lnTo>
                  <a:lnTo>
                    <a:pt x="32237" y="37814"/>
                  </a:lnTo>
                  <a:lnTo>
                    <a:pt x="24332" y="63239"/>
                  </a:lnTo>
                  <a:lnTo>
                    <a:pt x="21637" y="90880"/>
                  </a:lnTo>
                  <a:lnTo>
                    <a:pt x="22843" y="126548"/>
                  </a:lnTo>
                  <a:lnTo>
                    <a:pt x="27099" y="141175"/>
                  </a:lnTo>
                  <a:lnTo>
                    <a:pt x="43459" y="164738"/>
                  </a:lnTo>
                  <a:lnTo>
                    <a:pt x="50814" y="168467"/>
                  </a:lnTo>
                  <a:lnTo>
                    <a:pt x="54997" y="169461"/>
                  </a:lnTo>
                  <a:lnTo>
                    <a:pt x="59374" y="168536"/>
                  </a:lnTo>
                  <a:lnTo>
                    <a:pt x="68471" y="163276"/>
                  </a:lnTo>
                  <a:lnTo>
                    <a:pt x="78724" y="151389"/>
                  </a:lnTo>
                  <a:lnTo>
                    <a:pt x="82098" y="140309"/>
                  </a:lnTo>
                  <a:lnTo>
                    <a:pt x="84263" y="110000"/>
                  </a:lnTo>
                  <a:lnTo>
                    <a:pt x="77054" y="82775"/>
                  </a:lnTo>
                  <a:lnTo>
                    <a:pt x="61071" y="54600"/>
                  </a:lnTo>
                  <a:lnTo>
                    <a:pt x="39246" y="28041"/>
                  </a:lnTo>
                  <a:lnTo>
                    <a:pt x="26452" y="17490"/>
                  </a:lnTo>
                  <a:lnTo>
                    <a:pt x="20500" y="14835"/>
                  </a:lnTo>
                  <a:lnTo>
                    <a:pt x="9654" y="14001"/>
                  </a:lnTo>
                  <a:lnTo>
                    <a:pt x="6126" y="15684"/>
                  </a:lnTo>
                  <a:lnTo>
                    <a:pt x="3774" y="18393"/>
                  </a:lnTo>
                  <a:lnTo>
                    <a:pt x="1161" y="25637"/>
                  </a:lnTo>
                  <a:lnTo>
                    <a:pt x="0" y="34148"/>
                  </a:lnTo>
                  <a:lnTo>
                    <a:pt x="3717" y="45339"/>
                  </a:lnTo>
                  <a:lnTo>
                    <a:pt x="19039" y="71927"/>
                  </a:lnTo>
                  <a:lnTo>
                    <a:pt x="30171" y="81709"/>
                  </a:lnTo>
                  <a:lnTo>
                    <a:pt x="56720" y="94456"/>
                  </a:lnTo>
                  <a:lnTo>
                    <a:pt x="63698" y="94721"/>
                  </a:lnTo>
                  <a:lnTo>
                    <a:pt x="9194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5" name="SMARTInkShape-6526"/>
            <p:cNvSpPr/>
            <p:nvPr/>
          </p:nvSpPr>
          <p:spPr bwMode="auto">
            <a:xfrm>
              <a:off x="3307699" y="2221706"/>
              <a:ext cx="48871" cy="354360"/>
            </a:xfrm>
            <a:custGeom>
              <a:avLst/>
              <a:gdLst/>
              <a:ahLst/>
              <a:cxnLst/>
              <a:rect l="0" t="0" r="0" b="0"/>
              <a:pathLst>
                <a:path w="48871" h="354360">
                  <a:moveTo>
                    <a:pt x="21289" y="0"/>
                  </a:moveTo>
                  <a:lnTo>
                    <a:pt x="21289" y="3793"/>
                  </a:lnTo>
                  <a:lnTo>
                    <a:pt x="19172" y="7771"/>
                  </a:lnTo>
                  <a:lnTo>
                    <a:pt x="17496" y="9943"/>
                  </a:lnTo>
                  <a:lnTo>
                    <a:pt x="12469" y="39145"/>
                  </a:lnTo>
                  <a:lnTo>
                    <a:pt x="8621" y="67426"/>
                  </a:lnTo>
                  <a:lnTo>
                    <a:pt x="6927" y="91086"/>
                  </a:lnTo>
                  <a:lnTo>
                    <a:pt x="3528" y="120122"/>
                  </a:lnTo>
                  <a:lnTo>
                    <a:pt x="1489" y="151548"/>
                  </a:lnTo>
                  <a:lnTo>
                    <a:pt x="582" y="183242"/>
                  </a:lnTo>
                  <a:lnTo>
                    <a:pt x="179" y="213204"/>
                  </a:lnTo>
                  <a:lnTo>
                    <a:pt x="0" y="242395"/>
                  </a:lnTo>
                  <a:lnTo>
                    <a:pt x="715" y="270450"/>
                  </a:lnTo>
                  <a:lnTo>
                    <a:pt x="3678" y="296148"/>
                  </a:lnTo>
                  <a:lnTo>
                    <a:pt x="9809" y="329136"/>
                  </a:lnTo>
                  <a:lnTo>
                    <a:pt x="14082" y="350824"/>
                  </a:lnTo>
                  <a:lnTo>
                    <a:pt x="15690" y="352945"/>
                  </a:lnTo>
                  <a:lnTo>
                    <a:pt x="17557" y="354359"/>
                  </a:lnTo>
                  <a:lnTo>
                    <a:pt x="20388" y="353715"/>
                  </a:lnTo>
                  <a:lnTo>
                    <a:pt x="27768" y="348765"/>
                  </a:lnTo>
                  <a:lnTo>
                    <a:pt x="37055" y="337053"/>
                  </a:lnTo>
                  <a:lnTo>
                    <a:pt x="44834" y="315944"/>
                  </a:lnTo>
                  <a:lnTo>
                    <a:pt x="48870" y="280367"/>
                  </a:lnTo>
                  <a:lnTo>
                    <a:pt x="47981" y="252229"/>
                  </a:lnTo>
                  <a:lnTo>
                    <a:pt x="35576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6" name="SMARTInkShape-6527"/>
            <p:cNvSpPr/>
            <p:nvPr/>
          </p:nvSpPr>
          <p:spPr bwMode="auto">
            <a:xfrm>
              <a:off x="3172818" y="2400300"/>
              <a:ext cx="249039" cy="27496"/>
            </a:xfrm>
            <a:custGeom>
              <a:avLst/>
              <a:gdLst/>
              <a:ahLst/>
              <a:cxnLst/>
              <a:rect l="0" t="0" r="0" b="0"/>
              <a:pathLst>
                <a:path w="249039" h="27496">
                  <a:moveTo>
                    <a:pt x="6151" y="14288"/>
                  </a:moveTo>
                  <a:lnTo>
                    <a:pt x="0" y="20438"/>
                  </a:lnTo>
                  <a:lnTo>
                    <a:pt x="463" y="21563"/>
                  </a:lnTo>
                  <a:lnTo>
                    <a:pt x="3094" y="24929"/>
                  </a:lnTo>
                  <a:lnTo>
                    <a:pt x="6908" y="26955"/>
                  </a:lnTo>
                  <a:lnTo>
                    <a:pt x="9037" y="27495"/>
                  </a:lnTo>
                  <a:lnTo>
                    <a:pt x="36060" y="23452"/>
                  </a:lnTo>
                  <a:lnTo>
                    <a:pt x="68282" y="21236"/>
                  </a:lnTo>
                  <a:lnTo>
                    <a:pt x="94090" y="17905"/>
                  </a:lnTo>
                  <a:lnTo>
                    <a:pt x="121435" y="13779"/>
                  </a:lnTo>
                  <a:lnTo>
                    <a:pt x="148669" y="9299"/>
                  </a:lnTo>
                  <a:lnTo>
                    <a:pt x="174003" y="4662"/>
                  </a:lnTo>
                  <a:lnTo>
                    <a:pt x="202993" y="1381"/>
                  </a:lnTo>
                  <a:lnTo>
                    <a:pt x="237242" y="182"/>
                  </a:lnTo>
                  <a:lnTo>
                    <a:pt x="2490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7" name="SMARTInkShape-6528"/>
            <p:cNvSpPr/>
            <p:nvPr/>
          </p:nvSpPr>
          <p:spPr bwMode="auto">
            <a:xfrm>
              <a:off x="3400609" y="2407444"/>
              <a:ext cx="91153" cy="156495"/>
            </a:xfrm>
            <a:custGeom>
              <a:avLst/>
              <a:gdLst/>
              <a:ahLst/>
              <a:cxnLst/>
              <a:rect l="0" t="0" r="0" b="0"/>
              <a:pathLst>
                <a:path w="91153" h="156495">
                  <a:moveTo>
                    <a:pt x="28391" y="0"/>
                  </a:moveTo>
                  <a:lnTo>
                    <a:pt x="18448" y="9943"/>
                  </a:lnTo>
                  <a:lnTo>
                    <a:pt x="4542" y="43735"/>
                  </a:lnTo>
                  <a:lnTo>
                    <a:pt x="749" y="76519"/>
                  </a:lnTo>
                  <a:lnTo>
                    <a:pt x="0" y="106749"/>
                  </a:lnTo>
                  <a:lnTo>
                    <a:pt x="1485" y="121263"/>
                  </a:lnTo>
                  <a:lnTo>
                    <a:pt x="7437" y="135650"/>
                  </a:lnTo>
                  <a:lnTo>
                    <a:pt x="15374" y="145749"/>
                  </a:lnTo>
                  <a:lnTo>
                    <a:pt x="23399" y="152090"/>
                  </a:lnTo>
                  <a:lnTo>
                    <a:pt x="29612" y="154908"/>
                  </a:lnTo>
                  <a:lnTo>
                    <a:pt x="41365" y="156494"/>
                  </a:lnTo>
                  <a:lnTo>
                    <a:pt x="50297" y="152632"/>
                  </a:lnTo>
                  <a:lnTo>
                    <a:pt x="59558" y="144830"/>
                  </a:lnTo>
                  <a:lnTo>
                    <a:pt x="72903" y="127050"/>
                  </a:lnTo>
                  <a:lnTo>
                    <a:pt x="87512" y="92666"/>
                  </a:lnTo>
                  <a:lnTo>
                    <a:pt x="91152" y="67585"/>
                  </a:lnTo>
                  <a:lnTo>
                    <a:pt x="87770" y="51469"/>
                  </a:lnTo>
                  <a:lnTo>
                    <a:pt x="76941" y="31125"/>
                  </a:lnTo>
                  <a:lnTo>
                    <a:pt x="63678" y="17160"/>
                  </a:lnTo>
                  <a:lnTo>
                    <a:pt x="54393" y="11595"/>
                  </a:lnTo>
                  <a:lnTo>
                    <a:pt x="44974" y="9122"/>
                  </a:lnTo>
                  <a:lnTo>
                    <a:pt x="37614" y="10139"/>
                  </a:lnTo>
                  <a:lnTo>
                    <a:pt x="34539" y="11522"/>
                  </a:lnTo>
                  <a:lnTo>
                    <a:pt x="32490" y="13238"/>
                  </a:lnTo>
                  <a:lnTo>
                    <a:pt x="30213" y="17260"/>
                  </a:lnTo>
                  <a:lnTo>
                    <a:pt x="31193" y="18651"/>
                  </a:lnTo>
                  <a:lnTo>
                    <a:pt x="4267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8" name="SMARTInkShape-6529"/>
            <p:cNvSpPr/>
            <p:nvPr/>
          </p:nvSpPr>
          <p:spPr bwMode="auto">
            <a:xfrm>
              <a:off x="3671888" y="2493169"/>
              <a:ext cx="42474" cy="231045"/>
            </a:xfrm>
            <a:custGeom>
              <a:avLst/>
              <a:gdLst/>
              <a:ahLst/>
              <a:cxnLst/>
              <a:rect l="0" t="0" r="0" b="0"/>
              <a:pathLst>
                <a:path w="42474" h="231045">
                  <a:moveTo>
                    <a:pt x="21431" y="0"/>
                  </a:moveTo>
                  <a:lnTo>
                    <a:pt x="25223" y="0"/>
                  </a:lnTo>
                  <a:lnTo>
                    <a:pt x="26340" y="1587"/>
                  </a:lnTo>
                  <a:lnTo>
                    <a:pt x="36215" y="33180"/>
                  </a:lnTo>
                  <a:lnTo>
                    <a:pt x="40892" y="62747"/>
                  </a:lnTo>
                  <a:lnTo>
                    <a:pt x="41986" y="87419"/>
                  </a:lnTo>
                  <a:lnTo>
                    <a:pt x="42473" y="111613"/>
                  </a:lnTo>
                  <a:lnTo>
                    <a:pt x="40572" y="137712"/>
                  </a:lnTo>
                  <a:lnTo>
                    <a:pt x="36288" y="163599"/>
                  </a:lnTo>
                  <a:lnTo>
                    <a:pt x="25745" y="196023"/>
                  </a:lnTo>
                  <a:lnTo>
                    <a:pt x="17241" y="222563"/>
                  </a:lnTo>
                  <a:lnTo>
                    <a:pt x="12160" y="229886"/>
                  </a:lnTo>
                  <a:lnTo>
                    <a:pt x="9694" y="231044"/>
                  </a:lnTo>
                  <a:lnTo>
                    <a:pt x="7256" y="231023"/>
                  </a:lnTo>
                  <a:lnTo>
                    <a:pt x="4838" y="230215"/>
                  </a:lnTo>
                  <a:lnTo>
                    <a:pt x="2150" y="220851"/>
                  </a:lnTo>
                  <a:lnTo>
                    <a:pt x="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89" name="SMARTInkShape-6530"/>
            <p:cNvSpPr/>
            <p:nvPr/>
          </p:nvSpPr>
          <p:spPr bwMode="auto">
            <a:xfrm>
              <a:off x="3850481" y="2536031"/>
              <a:ext cx="271464" cy="21433"/>
            </a:xfrm>
            <a:custGeom>
              <a:avLst/>
              <a:gdLst/>
              <a:ahLst/>
              <a:cxnLst/>
              <a:rect l="0" t="0" r="0" b="0"/>
              <a:pathLst>
                <a:path w="271464" h="21433">
                  <a:moveTo>
                    <a:pt x="0" y="0"/>
                  </a:moveTo>
                  <a:lnTo>
                    <a:pt x="18682" y="794"/>
                  </a:lnTo>
                  <a:lnTo>
                    <a:pt x="47964" y="5655"/>
                  </a:lnTo>
                  <a:lnTo>
                    <a:pt x="80093" y="8819"/>
                  </a:lnTo>
                  <a:lnTo>
                    <a:pt x="104653" y="11857"/>
                  </a:lnTo>
                  <a:lnTo>
                    <a:pt x="134090" y="13208"/>
                  </a:lnTo>
                  <a:lnTo>
                    <a:pt x="161460" y="15924"/>
                  </a:lnTo>
                  <a:lnTo>
                    <a:pt x="186854" y="18984"/>
                  </a:lnTo>
                  <a:lnTo>
                    <a:pt x="221875" y="20706"/>
                  </a:lnTo>
                  <a:lnTo>
                    <a:pt x="253730" y="21288"/>
                  </a:lnTo>
                  <a:lnTo>
                    <a:pt x="271463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0" name="SMARTInkShape-6531"/>
            <p:cNvSpPr/>
            <p:nvPr/>
          </p:nvSpPr>
          <p:spPr bwMode="auto">
            <a:xfrm>
              <a:off x="4193381" y="2571837"/>
              <a:ext cx="84318" cy="201219"/>
            </a:xfrm>
            <a:custGeom>
              <a:avLst/>
              <a:gdLst/>
              <a:ahLst/>
              <a:cxnLst/>
              <a:rect l="0" t="0" r="0" b="0"/>
              <a:pathLst>
                <a:path w="84318" h="201219">
                  <a:moveTo>
                    <a:pt x="50007" y="7057"/>
                  </a:moveTo>
                  <a:lnTo>
                    <a:pt x="50007" y="3264"/>
                  </a:lnTo>
                  <a:lnTo>
                    <a:pt x="50800" y="2147"/>
                  </a:lnTo>
                  <a:lnTo>
                    <a:pt x="52123" y="1402"/>
                  </a:lnTo>
                  <a:lnTo>
                    <a:pt x="59949" y="207"/>
                  </a:lnTo>
                  <a:lnTo>
                    <a:pt x="66799" y="0"/>
                  </a:lnTo>
                  <a:lnTo>
                    <a:pt x="69139" y="1559"/>
                  </a:lnTo>
                  <a:lnTo>
                    <a:pt x="73855" y="7524"/>
                  </a:lnTo>
                  <a:lnTo>
                    <a:pt x="80974" y="23599"/>
                  </a:lnTo>
                  <a:lnTo>
                    <a:pt x="84317" y="47236"/>
                  </a:lnTo>
                  <a:lnTo>
                    <a:pt x="77723" y="81932"/>
                  </a:lnTo>
                  <a:lnTo>
                    <a:pt x="67881" y="106481"/>
                  </a:lnTo>
                  <a:lnTo>
                    <a:pt x="56363" y="130620"/>
                  </a:lnTo>
                  <a:lnTo>
                    <a:pt x="40160" y="164935"/>
                  </a:lnTo>
                  <a:lnTo>
                    <a:pt x="14373" y="198650"/>
                  </a:lnTo>
                  <a:lnTo>
                    <a:pt x="11169" y="200667"/>
                  </a:lnTo>
                  <a:lnTo>
                    <a:pt x="8240" y="201218"/>
                  </a:lnTo>
                  <a:lnTo>
                    <a:pt x="0" y="1999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1" name="SMARTInkShape-6532"/>
            <p:cNvSpPr/>
            <p:nvPr/>
          </p:nvSpPr>
          <p:spPr bwMode="auto">
            <a:xfrm>
              <a:off x="4443413" y="2507456"/>
              <a:ext cx="164307" cy="48510"/>
            </a:xfrm>
            <a:custGeom>
              <a:avLst/>
              <a:gdLst/>
              <a:ahLst/>
              <a:cxnLst/>
              <a:rect l="0" t="0" r="0" b="0"/>
              <a:pathLst>
                <a:path w="164307" h="48510">
                  <a:moveTo>
                    <a:pt x="0" y="0"/>
                  </a:moveTo>
                  <a:lnTo>
                    <a:pt x="16590" y="14473"/>
                  </a:lnTo>
                  <a:lnTo>
                    <a:pt x="47297" y="34246"/>
                  </a:lnTo>
                  <a:lnTo>
                    <a:pt x="78046" y="44953"/>
                  </a:lnTo>
                  <a:lnTo>
                    <a:pt x="103646" y="48509"/>
                  </a:lnTo>
                  <a:lnTo>
                    <a:pt x="123755" y="45770"/>
                  </a:lnTo>
                  <a:lnTo>
                    <a:pt x="139767" y="39932"/>
                  </a:lnTo>
                  <a:lnTo>
                    <a:pt x="164306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2" name="SMARTInkShape-6533"/>
            <p:cNvSpPr/>
            <p:nvPr/>
          </p:nvSpPr>
          <p:spPr bwMode="auto">
            <a:xfrm>
              <a:off x="4764881" y="2515593"/>
              <a:ext cx="63975" cy="256183"/>
            </a:xfrm>
            <a:custGeom>
              <a:avLst/>
              <a:gdLst/>
              <a:ahLst/>
              <a:cxnLst/>
              <a:rect l="0" t="0" r="0" b="0"/>
              <a:pathLst>
                <a:path w="63975" h="256183">
                  <a:moveTo>
                    <a:pt x="50007" y="6151"/>
                  </a:moveTo>
                  <a:lnTo>
                    <a:pt x="50007" y="2358"/>
                  </a:lnTo>
                  <a:lnTo>
                    <a:pt x="50800" y="1241"/>
                  </a:lnTo>
                  <a:lnTo>
                    <a:pt x="52123" y="496"/>
                  </a:lnTo>
                  <a:lnTo>
                    <a:pt x="53799" y="0"/>
                  </a:lnTo>
                  <a:lnTo>
                    <a:pt x="54916" y="463"/>
                  </a:lnTo>
                  <a:lnTo>
                    <a:pt x="55661" y="1565"/>
                  </a:lnTo>
                  <a:lnTo>
                    <a:pt x="56157" y="3094"/>
                  </a:lnTo>
                  <a:lnTo>
                    <a:pt x="60648" y="9037"/>
                  </a:lnTo>
                  <a:lnTo>
                    <a:pt x="63214" y="23410"/>
                  </a:lnTo>
                  <a:lnTo>
                    <a:pt x="63974" y="50335"/>
                  </a:lnTo>
                  <a:lnTo>
                    <a:pt x="60407" y="83448"/>
                  </a:lnTo>
                  <a:lnTo>
                    <a:pt x="54364" y="110884"/>
                  </a:lnTo>
                  <a:lnTo>
                    <a:pt x="46387" y="140805"/>
                  </a:lnTo>
                  <a:lnTo>
                    <a:pt x="37550" y="169978"/>
                  </a:lnTo>
                  <a:lnTo>
                    <a:pt x="28331" y="196703"/>
                  </a:lnTo>
                  <a:lnTo>
                    <a:pt x="14215" y="229827"/>
                  </a:lnTo>
                  <a:lnTo>
                    <a:pt x="0" y="2561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3" name="SMARTInkShape-6534"/>
            <p:cNvSpPr/>
            <p:nvPr/>
          </p:nvSpPr>
          <p:spPr bwMode="auto">
            <a:xfrm>
              <a:off x="4922044" y="2521744"/>
              <a:ext cx="271463" cy="28186"/>
            </a:xfrm>
            <a:custGeom>
              <a:avLst/>
              <a:gdLst/>
              <a:ahLst/>
              <a:cxnLst/>
              <a:rect l="0" t="0" r="0" b="0"/>
              <a:pathLst>
                <a:path w="271463" h="28186">
                  <a:moveTo>
                    <a:pt x="0" y="0"/>
                  </a:moveTo>
                  <a:lnTo>
                    <a:pt x="3792" y="0"/>
                  </a:lnTo>
                  <a:lnTo>
                    <a:pt x="4910" y="794"/>
                  </a:lnTo>
                  <a:lnTo>
                    <a:pt x="5654" y="2116"/>
                  </a:lnTo>
                  <a:lnTo>
                    <a:pt x="6151" y="3792"/>
                  </a:lnTo>
                  <a:lnTo>
                    <a:pt x="8069" y="4909"/>
                  </a:lnTo>
                  <a:lnTo>
                    <a:pt x="38168" y="12667"/>
                  </a:lnTo>
                  <a:lnTo>
                    <a:pt x="68570" y="17760"/>
                  </a:lnTo>
                  <a:lnTo>
                    <a:pt x="99604" y="24135"/>
                  </a:lnTo>
                  <a:lnTo>
                    <a:pt x="133934" y="27259"/>
                  </a:lnTo>
                  <a:lnTo>
                    <a:pt x="165449" y="28185"/>
                  </a:lnTo>
                  <a:lnTo>
                    <a:pt x="198688" y="24667"/>
                  </a:lnTo>
                  <a:lnTo>
                    <a:pt x="233275" y="21276"/>
                  </a:lnTo>
                  <a:lnTo>
                    <a:pt x="267882" y="14500"/>
                  </a:lnTo>
                  <a:lnTo>
                    <a:pt x="271462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4" name="SMARTInkShape-6535"/>
            <p:cNvSpPr/>
            <p:nvPr/>
          </p:nvSpPr>
          <p:spPr bwMode="auto">
            <a:xfrm>
              <a:off x="6833854" y="2195649"/>
              <a:ext cx="162769" cy="347527"/>
            </a:xfrm>
            <a:custGeom>
              <a:avLst/>
              <a:gdLst/>
              <a:ahLst/>
              <a:cxnLst/>
              <a:rect l="0" t="0" r="0" b="0"/>
              <a:pathLst>
                <a:path w="162769" h="347527">
                  <a:moveTo>
                    <a:pt x="88440" y="197507"/>
                  </a:moveTo>
                  <a:lnTo>
                    <a:pt x="92233" y="193715"/>
                  </a:lnTo>
                  <a:lnTo>
                    <a:pt x="94094" y="189736"/>
                  </a:lnTo>
                  <a:lnTo>
                    <a:pt x="94591" y="187564"/>
                  </a:lnTo>
                  <a:lnTo>
                    <a:pt x="94128" y="185322"/>
                  </a:lnTo>
                  <a:lnTo>
                    <a:pt x="91497" y="180715"/>
                  </a:lnTo>
                  <a:lnTo>
                    <a:pt x="89684" y="179962"/>
                  </a:lnTo>
                  <a:lnTo>
                    <a:pt x="87682" y="180254"/>
                  </a:lnTo>
                  <a:lnTo>
                    <a:pt x="83340" y="182696"/>
                  </a:lnTo>
                  <a:lnTo>
                    <a:pt x="75640" y="190120"/>
                  </a:lnTo>
                  <a:lnTo>
                    <a:pt x="50878" y="223640"/>
                  </a:lnTo>
                  <a:lnTo>
                    <a:pt x="34536" y="250582"/>
                  </a:lnTo>
                  <a:lnTo>
                    <a:pt x="19640" y="278673"/>
                  </a:lnTo>
                  <a:lnTo>
                    <a:pt x="6087" y="310113"/>
                  </a:lnTo>
                  <a:lnTo>
                    <a:pt x="774" y="321902"/>
                  </a:lnTo>
                  <a:lnTo>
                    <a:pt x="0" y="332434"/>
                  </a:lnTo>
                  <a:lnTo>
                    <a:pt x="2302" y="340818"/>
                  </a:lnTo>
                  <a:lnTo>
                    <a:pt x="4027" y="343054"/>
                  </a:lnTo>
                  <a:lnTo>
                    <a:pt x="5971" y="344545"/>
                  </a:lnTo>
                  <a:lnTo>
                    <a:pt x="8855" y="343951"/>
                  </a:lnTo>
                  <a:lnTo>
                    <a:pt x="24889" y="331592"/>
                  </a:lnTo>
                  <a:lnTo>
                    <a:pt x="54903" y="300285"/>
                  </a:lnTo>
                  <a:lnTo>
                    <a:pt x="72682" y="272675"/>
                  </a:lnTo>
                  <a:lnTo>
                    <a:pt x="90121" y="239358"/>
                  </a:lnTo>
                  <a:lnTo>
                    <a:pt x="102681" y="215314"/>
                  </a:lnTo>
                  <a:lnTo>
                    <a:pt x="113554" y="188753"/>
                  </a:lnTo>
                  <a:lnTo>
                    <a:pt x="123679" y="158956"/>
                  </a:lnTo>
                  <a:lnTo>
                    <a:pt x="133470" y="127986"/>
                  </a:lnTo>
                  <a:lnTo>
                    <a:pt x="143114" y="98346"/>
                  </a:lnTo>
                  <a:lnTo>
                    <a:pt x="150575" y="69298"/>
                  </a:lnTo>
                  <a:lnTo>
                    <a:pt x="156536" y="42894"/>
                  </a:lnTo>
                  <a:lnTo>
                    <a:pt x="162768" y="15436"/>
                  </a:lnTo>
                  <a:lnTo>
                    <a:pt x="161691" y="2551"/>
                  </a:lnTo>
                  <a:lnTo>
                    <a:pt x="160293" y="68"/>
                  </a:lnTo>
                  <a:lnTo>
                    <a:pt x="158566" y="0"/>
                  </a:lnTo>
                  <a:lnTo>
                    <a:pt x="153739" y="4951"/>
                  </a:lnTo>
                  <a:lnTo>
                    <a:pt x="142095" y="23508"/>
                  </a:lnTo>
                  <a:lnTo>
                    <a:pt x="128591" y="58904"/>
                  </a:lnTo>
                  <a:lnTo>
                    <a:pt x="119249" y="88545"/>
                  </a:lnTo>
                  <a:lnTo>
                    <a:pt x="109806" y="120240"/>
                  </a:lnTo>
                  <a:lnTo>
                    <a:pt x="101111" y="152848"/>
                  </a:lnTo>
                  <a:lnTo>
                    <a:pt x="94601" y="185861"/>
                  </a:lnTo>
                  <a:lnTo>
                    <a:pt x="89061" y="216937"/>
                  </a:lnTo>
                  <a:lnTo>
                    <a:pt x="85541" y="245037"/>
                  </a:lnTo>
                  <a:lnTo>
                    <a:pt x="88022" y="278706"/>
                  </a:lnTo>
                  <a:lnTo>
                    <a:pt x="93855" y="314294"/>
                  </a:lnTo>
                  <a:lnTo>
                    <a:pt x="94432" y="320609"/>
                  </a:lnTo>
                  <a:lnTo>
                    <a:pt x="96403" y="325613"/>
                  </a:lnTo>
                  <a:lnTo>
                    <a:pt x="111576" y="342073"/>
                  </a:lnTo>
                  <a:lnTo>
                    <a:pt x="116714" y="345102"/>
                  </a:lnTo>
                  <a:lnTo>
                    <a:pt x="124159" y="3475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5" name="SMARTInkShape-6536"/>
            <p:cNvSpPr/>
            <p:nvPr/>
          </p:nvSpPr>
          <p:spPr bwMode="auto">
            <a:xfrm>
              <a:off x="6744143" y="2366399"/>
              <a:ext cx="84740" cy="171535"/>
            </a:xfrm>
            <a:custGeom>
              <a:avLst/>
              <a:gdLst/>
              <a:ahLst/>
              <a:cxnLst/>
              <a:rect l="0" t="0" r="0" b="0"/>
              <a:pathLst>
                <a:path w="84740" h="171535">
                  <a:moveTo>
                    <a:pt x="35276" y="62476"/>
                  </a:moveTo>
                  <a:lnTo>
                    <a:pt x="36070" y="37640"/>
                  </a:lnTo>
                  <a:lnTo>
                    <a:pt x="41758" y="10792"/>
                  </a:lnTo>
                  <a:lnTo>
                    <a:pt x="42333" y="0"/>
                  </a:lnTo>
                  <a:lnTo>
                    <a:pt x="38601" y="6306"/>
                  </a:lnTo>
                  <a:lnTo>
                    <a:pt x="25826" y="37087"/>
                  </a:lnTo>
                  <a:lnTo>
                    <a:pt x="15278" y="65537"/>
                  </a:lnTo>
                  <a:lnTo>
                    <a:pt x="7126" y="96985"/>
                  </a:lnTo>
                  <a:lnTo>
                    <a:pt x="1799" y="126411"/>
                  </a:lnTo>
                  <a:lnTo>
                    <a:pt x="0" y="157214"/>
                  </a:lnTo>
                  <a:lnTo>
                    <a:pt x="1871" y="166230"/>
                  </a:lnTo>
                  <a:lnTo>
                    <a:pt x="3481" y="169745"/>
                  </a:lnTo>
                  <a:lnTo>
                    <a:pt x="5348" y="171295"/>
                  </a:lnTo>
                  <a:lnTo>
                    <a:pt x="7386" y="171534"/>
                  </a:lnTo>
                  <a:lnTo>
                    <a:pt x="13355" y="168890"/>
                  </a:lnTo>
                  <a:lnTo>
                    <a:pt x="29310" y="157682"/>
                  </a:lnTo>
                  <a:lnTo>
                    <a:pt x="54167" y="126137"/>
                  </a:lnTo>
                  <a:lnTo>
                    <a:pt x="72551" y="93160"/>
                  </a:lnTo>
                  <a:lnTo>
                    <a:pt x="82532" y="65009"/>
                  </a:lnTo>
                  <a:lnTo>
                    <a:pt x="84739" y="51511"/>
                  </a:lnTo>
                  <a:lnTo>
                    <a:pt x="84126" y="51991"/>
                  </a:lnTo>
                  <a:lnTo>
                    <a:pt x="66141" y="87305"/>
                  </a:lnTo>
                  <a:lnTo>
                    <a:pt x="56707" y="1124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6" name="SMARTInkShape-6537"/>
            <p:cNvSpPr/>
            <p:nvPr/>
          </p:nvSpPr>
          <p:spPr bwMode="auto">
            <a:xfrm>
              <a:off x="6558050" y="2350294"/>
              <a:ext cx="199939" cy="176280"/>
            </a:xfrm>
            <a:custGeom>
              <a:avLst/>
              <a:gdLst/>
              <a:ahLst/>
              <a:cxnLst/>
              <a:rect l="0" t="0" r="0" b="0"/>
              <a:pathLst>
                <a:path w="199939" h="176280">
                  <a:moveTo>
                    <a:pt x="14200" y="0"/>
                  </a:moveTo>
                  <a:lnTo>
                    <a:pt x="10407" y="0"/>
                  </a:lnTo>
                  <a:lnTo>
                    <a:pt x="9290" y="794"/>
                  </a:lnTo>
                  <a:lnTo>
                    <a:pt x="8545" y="2116"/>
                  </a:lnTo>
                  <a:lnTo>
                    <a:pt x="7718" y="7291"/>
                  </a:lnTo>
                  <a:lnTo>
                    <a:pt x="7143" y="36679"/>
                  </a:lnTo>
                  <a:lnTo>
                    <a:pt x="3290" y="65019"/>
                  </a:lnTo>
                  <a:lnTo>
                    <a:pt x="913" y="94759"/>
                  </a:lnTo>
                  <a:lnTo>
                    <a:pt x="110" y="126756"/>
                  </a:lnTo>
                  <a:lnTo>
                    <a:pt x="0" y="138621"/>
                  </a:lnTo>
                  <a:lnTo>
                    <a:pt x="4185" y="149186"/>
                  </a:lnTo>
                  <a:lnTo>
                    <a:pt x="10543" y="157586"/>
                  </a:lnTo>
                  <a:lnTo>
                    <a:pt x="16015" y="161319"/>
                  </a:lnTo>
                  <a:lnTo>
                    <a:pt x="25325" y="160862"/>
                  </a:lnTo>
                  <a:lnTo>
                    <a:pt x="36606" y="157219"/>
                  </a:lnTo>
                  <a:lnTo>
                    <a:pt x="46913" y="150308"/>
                  </a:lnTo>
                  <a:lnTo>
                    <a:pt x="71373" y="121530"/>
                  </a:lnTo>
                  <a:lnTo>
                    <a:pt x="87320" y="94570"/>
                  </a:lnTo>
                  <a:lnTo>
                    <a:pt x="102099" y="65680"/>
                  </a:lnTo>
                  <a:lnTo>
                    <a:pt x="114945" y="35512"/>
                  </a:lnTo>
                  <a:lnTo>
                    <a:pt x="120512" y="17239"/>
                  </a:lnTo>
                  <a:lnTo>
                    <a:pt x="120793" y="17842"/>
                  </a:lnTo>
                  <a:lnTo>
                    <a:pt x="121107" y="22747"/>
                  </a:lnTo>
                  <a:lnTo>
                    <a:pt x="114810" y="51030"/>
                  </a:lnTo>
                  <a:lnTo>
                    <a:pt x="105041" y="82677"/>
                  </a:lnTo>
                  <a:lnTo>
                    <a:pt x="100647" y="115602"/>
                  </a:lnTo>
                  <a:lnTo>
                    <a:pt x="96259" y="141144"/>
                  </a:lnTo>
                  <a:lnTo>
                    <a:pt x="99280" y="162206"/>
                  </a:lnTo>
                  <a:lnTo>
                    <a:pt x="103078" y="170781"/>
                  </a:lnTo>
                  <a:lnTo>
                    <a:pt x="105996" y="173385"/>
                  </a:lnTo>
                  <a:lnTo>
                    <a:pt x="113471" y="176279"/>
                  </a:lnTo>
                  <a:lnTo>
                    <a:pt x="122085" y="175448"/>
                  </a:lnTo>
                  <a:lnTo>
                    <a:pt x="126605" y="174115"/>
                  </a:lnTo>
                  <a:lnTo>
                    <a:pt x="144342" y="160862"/>
                  </a:lnTo>
                  <a:lnTo>
                    <a:pt x="165966" y="129348"/>
                  </a:lnTo>
                  <a:lnTo>
                    <a:pt x="180700" y="101120"/>
                  </a:lnTo>
                  <a:lnTo>
                    <a:pt x="19993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7" name="SMARTInkShape-6538"/>
            <p:cNvSpPr/>
            <p:nvPr/>
          </p:nvSpPr>
          <p:spPr bwMode="auto">
            <a:xfrm>
              <a:off x="6331311" y="2287523"/>
              <a:ext cx="151262" cy="380376"/>
            </a:xfrm>
            <a:custGeom>
              <a:avLst/>
              <a:gdLst/>
              <a:ahLst/>
              <a:cxnLst/>
              <a:rect l="0" t="0" r="0" b="0"/>
              <a:pathLst>
                <a:path w="151262" h="380376">
                  <a:moveTo>
                    <a:pt x="98064" y="55627"/>
                  </a:moveTo>
                  <a:lnTo>
                    <a:pt x="101856" y="51835"/>
                  </a:lnTo>
                  <a:lnTo>
                    <a:pt x="103718" y="47856"/>
                  </a:lnTo>
                  <a:lnTo>
                    <a:pt x="110823" y="14679"/>
                  </a:lnTo>
                  <a:lnTo>
                    <a:pt x="111333" y="11660"/>
                  </a:lnTo>
                  <a:lnTo>
                    <a:pt x="110878" y="8853"/>
                  </a:lnTo>
                  <a:lnTo>
                    <a:pt x="108257" y="3618"/>
                  </a:lnTo>
                  <a:lnTo>
                    <a:pt x="106447" y="1904"/>
                  </a:lnTo>
                  <a:lnTo>
                    <a:pt x="102319" y="0"/>
                  </a:lnTo>
                  <a:lnTo>
                    <a:pt x="95722" y="1271"/>
                  </a:lnTo>
                  <a:lnTo>
                    <a:pt x="74759" y="12346"/>
                  </a:lnTo>
                  <a:lnTo>
                    <a:pt x="40667" y="42225"/>
                  </a:lnTo>
                  <a:lnTo>
                    <a:pt x="7918" y="76509"/>
                  </a:lnTo>
                  <a:lnTo>
                    <a:pt x="975" y="89066"/>
                  </a:lnTo>
                  <a:lnTo>
                    <a:pt x="0" y="92207"/>
                  </a:lnTo>
                  <a:lnTo>
                    <a:pt x="939" y="94301"/>
                  </a:lnTo>
                  <a:lnTo>
                    <a:pt x="3151" y="95697"/>
                  </a:lnTo>
                  <a:lnTo>
                    <a:pt x="6214" y="96628"/>
                  </a:lnTo>
                  <a:lnTo>
                    <a:pt x="36962" y="90474"/>
                  </a:lnTo>
                  <a:lnTo>
                    <a:pt x="61174" y="81827"/>
                  </a:lnTo>
                  <a:lnTo>
                    <a:pt x="90689" y="68475"/>
                  </a:lnTo>
                  <a:lnTo>
                    <a:pt x="102988" y="67423"/>
                  </a:lnTo>
                  <a:lnTo>
                    <a:pt x="108490" y="68253"/>
                  </a:lnTo>
                  <a:lnTo>
                    <a:pt x="112158" y="70395"/>
                  </a:lnTo>
                  <a:lnTo>
                    <a:pt x="114604" y="73410"/>
                  </a:lnTo>
                  <a:lnTo>
                    <a:pt x="116234" y="77007"/>
                  </a:lnTo>
                  <a:lnTo>
                    <a:pt x="114737" y="97240"/>
                  </a:lnTo>
                  <a:lnTo>
                    <a:pt x="105474" y="130927"/>
                  </a:lnTo>
                  <a:lnTo>
                    <a:pt x="95007" y="159473"/>
                  </a:lnTo>
                  <a:lnTo>
                    <a:pt x="82418" y="189887"/>
                  </a:lnTo>
                  <a:lnTo>
                    <a:pt x="68885" y="219279"/>
                  </a:lnTo>
                  <a:lnTo>
                    <a:pt x="57049" y="250334"/>
                  </a:lnTo>
                  <a:lnTo>
                    <a:pt x="46498" y="281864"/>
                  </a:lnTo>
                  <a:lnTo>
                    <a:pt x="36517" y="311751"/>
                  </a:lnTo>
                  <a:lnTo>
                    <a:pt x="31022" y="336677"/>
                  </a:lnTo>
                  <a:lnTo>
                    <a:pt x="30167" y="356750"/>
                  </a:lnTo>
                  <a:lnTo>
                    <a:pt x="35079" y="370964"/>
                  </a:lnTo>
                  <a:lnTo>
                    <a:pt x="38612" y="375389"/>
                  </a:lnTo>
                  <a:lnTo>
                    <a:pt x="46770" y="380306"/>
                  </a:lnTo>
                  <a:lnTo>
                    <a:pt x="55688" y="380375"/>
                  </a:lnTo>
                  <a:lnTo>
                    <a:pt x="81932" y="370159"/>
                  </a:lnTo>
                  <a:lnTo>
                    <a:pt x="104661" y="349817"/>
                  </a:lnTo>
                  <a:lnTo>
                    <a:pt x="122685" y="319889"/>
                  </a:lnTo>
                  <a:lnTo>
                    <a:pt x="141871" y="289678"/>
                  </a:lnTo>
                  <a:lnTo>
                    <a:pt x="149284" y="270246"/>
                  </a:lnTo>
                  <a:lnTo>
                    <a:pt x="151261" y="260619"/>
                  </a:lnTo>
                  <a:lnTo>
                    <a:pt x="149224" y="243572"/>
                  </a:lnTo>
                  <a:lnTo>
                    <a:pt x="146458" y="235692"/>
                  </a:lnTo>
                  <a:lnTo>
                    <a:pt x="137035" y="224821"/>
                  </a:lnTo>
                  <a:lnTo>
                    <a:pt x="131188" y="220810"/>
                  </a:lnTo>
                  <a:lnTo>
                    <a:pt x="116226" y="218471"/>
                  </a:lnTo>
                  <a:lnTo>
                    <a:pt x="98198" y="221665"/>
                  </a:lnTo>
                  <a:lnTo>
                    <a:pt x="66530" y="236850"/>
                  </a:lnTo>
                  <a:lnTo>
                    <a:pt x="31216" y="263315"/>
                  </a:lnTo>
                  <a:lnTo>
                    <a:pt x="17932" y="280148"/>
                  </a:lnTo>
                  <a:lnTo>
                    <a:pt x="16068" y="283889"/>
                  </a:lnTo>
                  <a:lnTo>
                    <a:pt x="15619" y="286383"/>
                  </a:lnTo>
                  <a:lnTo>
                    <a:pt x="16112" y="288045"/>
                  </a:lnTo>
                  <a:lnTo>
                    <a:pt x="17236" y="289154"/>
                  </a:lnTo>
                  <a:lnTo>
                    <a:pt x="19572" y="288305"/>
                  </a:lnTo>
                  <a:lnTo>
                    <a:pt x="42964" y="267497"/>
                  </a:lnTo>
                  <a:lnTo>
                    <a:pt x="67513" y="233444"/>
                  </a:lnTo>
                  <a:lnTo>
                    <a:pt x="76633" y="2199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8" name="SMARTInkShape-6539"/>
            <p:cNvSpPr/>
            <p:nvPr/>
          </p:nvSpPr>
          <p:spPr bwMode="auto">
            <a:xfrm>
              <a:off x="6229350" y="2471922"/>
              <a:ext cx="21432" cy="28392"/>
            </a:xfrm>
            <a:custGeom>
              <a:avLst/>
              <a:gdLst/>
              <a:ahLst/>
              <a:cxnLst/>
              <a:rect l="0" t="0" r="0" b="0"/>
              <a:pathLst>
                <a:path w="21432" h="28392">
                  <a:moveTo>
                    <a:pt x="21431" y="28391"/>
                  </a:moveTo>
                  <a:lnTo>
                    <a:pt x="15280" y="28391"/>
                  </a:lnTo>
                  <a:lnTo>
                    <a:pt x="14949" y="27597"/>
                  </a:lnTo>
                  <a:lnTo>
                    <a:pt x="14582" y="24598"/>
                  </a:lnTo>
                  <a:lnTo>
                    <a:pt x="12302" y="20620"/>
                  </a:lnTo>
                  <a:lnTo>
                    <a:pt x="8162" y="15390"/>
                  </a:lnTo>
                  <a:lnTo>
                    <a:pt x="14208" y="0"/>
                  </a:lnTo>
                  <a:lnTo>
                    <a:pt x="0" y="141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99" name="SMARTInkShape-6540"/>
            <p:cNvSpPr/>
            <p:nvPr/>
          </p:nvSpPr>
          <p:spPr bwMode="auto">
            <a:xfrm>
              <a:off x="6065069" y="2400300"/>
              <a:ext cx="21407" cy="134075"/>
            </a:xfrm>
            <a:custGeom>
              <a:avLst/>
              <a:gdLst/>
              <a:ahLst/>
              <a:cxnLst/>
              <a:rect l="0" t="0" r="0" b="0"/>
              <a:pathLst>
                <a:path w="21407" h="134075">
                  <a:moveTo>
                    <a:pt x="7119" y="0"/>
                  </a:moveTo>
                  <a:lnTo>
                    <a:pt x="7119" y="32111"/>
                  </a:lnTo>
                  <a:lnTo>
                    <a:pt x="7119" y="64759"/>
                  </a:lnTo>
                  <a:lnTo>
                    <a:pt x="1464" y="100074"/>
                  </a:lnTo>
                  <a:lnTo>
                    <a:pt x="0" y="134074"/>
                  </a:lnTo>
                  <a:lnTo>
                    <a:pt x="786" y="133832"/>
                  </a:lnTo>
                  <a:lnTo>
                    <a:pt x="9920" y="125643"/>
                  </a:lnTo>
                  <a:lnTo>
                    <a:pt x="2140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0" name="SMARTInkShape-6541"/>
            <p:cNvSpPr/>
            <p:nvPr/>
          </p:nvSpPr>
          <p:spPr bwMode="auto">
            <a:xfrm>
              <a:off x="5743906" y="2226835"/>
              <a:ext cx="256845" cy="320979"/>
            </a:xfrm>
            <a:custGeom>
              <a:avLst/>
              <a:gdLst/>
              <a:ahLst/>
              <a:cxnLst/>
              <a:rect l="0" t="0" r="0" b="0"/>
              <a:pathLst>
                <a:path w="256845" h="320979">
                  <a:moveTo>
                    <a:pt x="56819" y="23446"/>
                  </a:moveTo>
                  <a:lnTo>
                    <a:pt x="56819" y="17295"/>
                  </a:lnTo>
                  <a:lnTo>
                    <a:pt x="50668" y="22540"/>
                  </a:lnTo>
                  <a:lnTo>
                    <a:pt x="44060" y="56591"/>
                  </a:lnTo>
                  <a:lnTo>
                    <a:pt x="40868" y="84067"/>
                  </a:lnTo>
                  <a:lnTo>
                    <a:pt x="34895" y="119460"/>
                  </a:lnTo>
                  <a:lnTo>
                    <a:pt x="30406" y="146288"/>
                  </a:lnTo>
                  <a:lnTo>
                    <a:pt x="25765" y="174086"/>
                  </a:lnTo>
                  <a:lnTo>
                    <a:pt x="21057" y="200199"/>
                  </a:lnTo>
                  <a:lnTo>
                    <a:pt x="13944" y="235097"/>
                  </a:lnTo>
                  <a:lnTo>
                    <a:pt x="8926" y="265545"/>
                  </a:lnTo>
                  <a:lnTo>
                    <a:pt x="5322" y="288325"/>
                  </a:lnTo>
                  <a:lnTo>
                    <a:pt x="786" y="299341"/>
                  </a:lnTo>
                  <a:lnTo>
                    <a:pt x="414" y="299451"/>
                  </a:lnTo>
                  <a:lnTo>
                    <a:pt x="0" y="297457"/>
                  </a:lnTo>
                  <a:lnTo>
                    <a:pt x="1829" y="269815"/>
                  </a:lnTo>
                  <a:lnTo>
                    <a:pt x="7453" y="241701"/>
                  </a:lnTo>
                  <a:lnTo>
                    <a:pt x="14146" y="206118"/>
                  </a:lnTo>
                  <a:lnTo>
                    <a:pt x="18803" y="179246"/>
                  </a:lnTo>
                  <a:lnTo>
                    <a:pt x="23519" y="151428"/>
                  </a:lnTo>
                  <a:lnTo>
                    <a:pt x="28261" y="123190"/>
                  </a:lnTo>
                  <a:lnTo>
                    <a:pt x="33014" y="96352"/>
                  </a:lnTo>
                  <a:lnTo>
                    <a:pt x="40153" y="64186"/>
                  </a:lnTo>
                  <a:lnTo>
                    <a:pt x="49676" y="35815"/>
                  </a:lnTo>
                  <a:lnTo>
                    <a:pt x="53644" y="29737"/>
                  </a:lnTo>
                  <a:lnTo>
                    <a:pt x="54702" y="29228"/>
                  </a:lnTo>
                  <a:lnTo>
                    <a:pt x="55408" y="29682"/>
                  </a:lnTo>
                  <a:lnTo>
                    <a:pt x="56634" y="60133"/>
                  </a:lnTo>
                  <a:lnTo>
                    <a:pt x="56736" y="84201"/>
                  </a:lnTo>
                  <a:lnTo>
                    <a:pt x="56783" y="110774"/>
                  </a:lnTo>
                  <a:lnTo>
                    <a:pt x="56803" y="138458"/>
                  </a:lnTo>
                  <a:lnTo>
                    <a:pt x="56018" y="166638"/>
                  </a:lnTo>
                  <a:lnTo>
                    <a:pt x="53023" y="195037"/>
                  </a:lnTo>
                  <a:lnTo>
                    <a:pt x="53280" y="221417"/>
                  </a:lnTo>
                  <a:lnTo>
                    <a:pt x="55246" y="246371"/>
                  </a:lnTo>
                  <a:lnTo>
                    <a:pt x="56353" y="281144"/>
                  </a:lnTo>
                  <a:lnTo>
                    <a:pt x="57475" y="305647"/>
                  </a:lnTo>
                  <a:lnTo>
                    <a:pt x="60550" y="315027"/>
                  </a:lnTo>
                  <a:lnTo>
                    <a:pt x="62481" y="317846"/>
                  </a:lnTo>
                  <a:lnTo>
                    <a:pt x="66744" y="320978"/>
                  </a:lnTo>
                  <a:lnTo>
                    <a:pt x="69786" y="320226"/>
                  </a:lnTo>
                  <a:lnTo>
                    <a:pt x="77398" y="315157"/>
                  </a:lnTo>
                  <a:lnTo>
                    <a:pt x="83958" y="303379"/>
                  </a:lnTo>
                  <a:lnTo>
                    <a:pt x="92112" y="276781"/>
                  </a:lnTo>
                  <a:lnTo>
                    <a:pt x="101672" y="241648"/>
                  </a:lnTo>
                  <a:lnTo>
                    <a:pt x="109297" y="214087"/>
                  </a:lnTo>
                  <a:lnTo>
                    <a:pt x="115332" y="183317"/>
                  </a:lnTo>
                  <a:lnTo>
                    <a:pt x="122777" y="151121"/>
                  </a:lnTo>
                  <a:lnTo>
                    <a:pt x="131377" y="118290"/>
                  </a:lnTo>
                  <a:lnTo>
                    <a:pt x="140491" y="85178"/>
                  </a:lnTo>
                  <a:lnTo>
                    <a:pt x="149833" y="56174"/>
                  </a:lnTo>
                  <a:lnTo>
                    <a:pt x="164019" y="21767"/>
                  </a:lnTo>
                  <a:lnTo>
                    <a:pt x="173520" y="6825"/>
                  </a:lnTo>
                  <a:lnTo>
                    <a:pt x="183034" y="184"/>
                  </a:lnTo>
                  <a:lnTo>
                    <a:pt x="186999" y="0"/>
                  </a:lnTo>
                  <a:lnTo>
                    <a:pt x="190437" y="1466"/>
                  </a:lnTo>
                  <a:lnTo>
                    <a:pt x="193523" y="4030"/>
                  </a:lnTo>
                  <a:lnTo>
                    <a:pt x="201658" y="22808"/>
                  </a:lnTo>
                  <a:lnTo>
                    <a:pt x="205303" y="52273"/>
                  </a:lnTo>
                  <a:lnTo>
                    <a:pt x="206156" y="76740"/>
                  </a:lnTo>
                  <a:lnTo>
                    <a:pt x="205741" y="104282"/>
                  </a:lnTo>
                  <a:lnTo>
                    <a:pt x="202911" y="135044"/>
                  </a:lnTo>
                  <a:lnTo>
                    <a:pt x="201123" y="165120"/>
                  </a:lnTo>
                  <a:lnTo>
                    <a:pt x="200330" y="194363"/>
                  </a:lnTo>
                  <a:lnTo>
                    <a:pt x="199977" y="223234"/>
                  </a:lnTo>
                  <a:lnTo>
                    <a:pt x="199778" y="258679"/>
                  </a:lnTo>
                  <a:lnTo>
                    <a:pt x="200504" y="292603"/>
                  </a:lnTo>
                  <a:lnTo>
                    <a:pt x="205402" y="309395"/>
                  </a:lnTo>
                  <a:lnTo>
                    <a:pt x="209639" y="316693"/>
                  </a:lnTo>
                  <a:lnTo>
                    <a:pt x="211880" y="318163"/>
                  </a:lnTo>
                  <a:lnTo>
                    <a:pt x="214168" y="318349"/>
                  </a:lnTo>
                  <a:lnTo>
                    <a:pt x="216487" y="317679"/>
                  </a:lnTo>
                  <a:lnTo>
                    <a:pt x="221180" y="310585"/>
                  </a:lnTo>
                  <a:lnTo>
                    <a:pt x="233038" y="279070"/>
                  </a:lnTo>
                  <a:lnTo>
                    <a:pt x="244674" y="246242"/>
                  </a:lnTo>
                  <a:lnTo>
                    <a:pt x="256844" y="2234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1" name="SMARTInkShape-6542"/>
            <p:cNvSpPr/>
            <p:nvPr/>
          </p:nvSpPr>
          <p:spPr bwMode="auto">
            <a:xfrm>
              <a:off x="5343525" y="2550319"/>
              <a:ext cx="83999" cy="236335"/>
            </a:xfrm>
            <a:custGeom>
              <a:avLst/>
              <a:gdLst/>
              <a:ahLst/>
              <a:cxnLst/>
              <a:rect l="0" t="0" r="0" b="0"/>
              <a:pathLst>
                <a:path w="83999" h="236335">
                  <a:moveTo>
                    <a:pt x="57150" y="0"/>
                  </a:moveTo>
                  <a:lnTo>
                    <a:pt x="60942" y="0"/>
                  </a:lnTo>
                  <a:lnTo>
                    <a:pt x="64921" y="2116"/>
                  </a:lnTo>
                  <a:lnTo>
                    <a:pt x="69335" y="6497"/>
                  </a:lnTo>
                  <a:lnTo>
                    <a:pt x="78636" y="24361"/>
                  </a:lnTo>
                  <a:lnTo>
                    <a:pt x="82575" y="37814"/>
                  </a:lnTo>
                  <a:lnTo>
                    <a:pt x="83998" y="64032"/>
                  </a:lnTo>
                  <a:lnTo>
                    <a:pt x="78952" y="97377"/>
                  </a:lnTo>
                  <a:lnTo>
                    <a:pt x="71867" y="123447"/>
                  </a:lnTo>
                  <a:lnTo>
                    <a:pt x="61309" y="148792"/>
                  </a:lnTo>
                  <a:lnTo>
                    <a:pt x="48680" y="173286"/>
                  </a:lnTo>
                  <a:lnTo>
                    <a:pt x="28976" y="207007"/>
                  </a:lnTo>
                  <a:lnTo>
                    <a:pt x="6540" y="235438"/>
                  </a:lnTo>
                  <a:lnTo>
                    <a:pt x="4360" y="236334"/>
                  </a:lnTo>
                  <a:lnTo>
                    <a:pt x="2907" y="235343"/>
                  </a:lnTo>
                  <a:lnTo>
                    <a:pt x="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05" name="SMARTInkShape-Group1240"/>
          <p:cNvGrpSpPr/>
          <p:nvPr/>
        </p:nvGrpSpPr>
        <p:grpSpPr>
          <a:xfrm>
            <a:off x="8386763" y="1407319"/>
            <a:ext cx="263488" cy="346790"/>
            <a:chOff x="8386763" y="1407319"/>
            <a:chExt cx="263488" cy="346790"/>
          </a:xfrm>
        </p:grpSpPr>
        <p:sp>
          <p:nvSpPr>
            <p:cNvPr id="1103" name="SMARTInkShape-6543"/>
            <p:cNvSpPr/>
            <p:nvPr/>
          </p:nvSpPr>
          <p:spPr bwMode="auto">
            <a:xfrm>
              <a:off x="8397792" y="1407319"/>
              <a:ext cx="252459" cy="346790"/>
            </a:xfrm>
            <a:custGeom>
              <a:avLst/>
              <a:gdLst/>
              <a:ahLst/>
              <a:cxnLst/>
              <a:rect l="0" t="0" r="0" b="0"/>
              <a:pathLst>
                <a:path w="252459" h="346790">
                  <a:moveTo>
                    <a:pt x="17546" y="0"/>
                  </a:moveTo>
                  <a:lnTo>
                    <a:pt x="13753" y="3792"/>
                  </a:lnTo>
                  <a:lnTo>
                    <a:pt x="9775" y="5654"/>
                  </a:lnTo>
                  <a:lnTo>
                    <a:pt x="7603" y="6151"/>
                  </a:lnTo>
                  <a:lnTo>
                    <a:pt x="753" y="10642"/>
                  </a:lnTo>
                  <a:lnTo>
                    <a:pt x="0" y="12651"/>
                  </a:lnTo>
                  <a:lnTo>
                    <a:pt x="292" y="14784"/>
                  </a:lnTo>
                  <a:lnTo>
                    <a:pt x="1281" y="16999"/>
                  </a:lnTo>
                  <a:lnTo>
                    <a:pt x="8729" y="21578"/>
                  </a:lnTo>
                  <a:lnTo>
                    <a:pt x="20771" y="25465"/>
                  </a:lnTo>
                  <a:lnTo>
                    <a:pt x="46988" y="27653"/>
                  </a:lnTo>
                  <a:lnTo>
                    <a:pt x="71112" y="28165"/>
                  </a:lnTo>
                  <a:lnTo>
                    <a:pt x="97709" y="26276"/>
                  </a:lnTo>
                  <a:lnTo>
                    <a:pt x="124611" y="23584"/>
                  </a:lnTo>
                  <a:lnTo>
                    <a:pt x="149796" y="22388"/>
                  </a:lnTo>
                  <a:lnTo>
                    <a:pt x="178705" y="21715"/>
                  </a:lnTo>
                  <a:lnTo>
                    <a:pt x="185310" y="23207"/>
                  </a:lnTo>
                  <a:lnTo>
                    <a:pt x="194766" y="29100"/>
                  </a:lnTo>
                  <a:lnTo>
                    <a:pt x="196017" y="33687"/>
                  </a:lnTo>
                  <a:lnTo>
                    <a:pt x="193174" y="45134"/>
                  </a:lnTo>
                  <a:lnTo>
                    <a:pt x="178857" y="64967"/>
                  </a:lnTo>
                  <a:lnTo>
                    <a:pt x="146188" y="93001"/>
                  </a:lnTo>
                  <a:lnTo>
                    <a:pt x="114575" y="114339"/>
                  </a:lnTo>
                  <a:lnTo>
                    <a:pt x="85542" y="134949"/>
                  </a:lnTo>
                  <a:lnTo>
                    <a:pt x="58229" y="152304"/>
                  </a:lnTo>
                  <a:lnTo>
                    <a:pt x="54193" y="153923"/>
                  </a:lnTo>
                  <a:lnTo>
                    <a:pt x="53090" y="155003"/>
                  </a:lnTo>
                  <a:lnTo>
                    <a:pt x="53942" y="155723"/>
                  </a:lnTo>
                  <a:lnTo>
                    <a:pt x="56097" y="156203"/>
                  </a:lnTo>
                  <a:lnTo>
                    <a:pt x="83163" y="151269"/>
                  </a:lnTo>
                  <a:lnTo>
                    <a:pt x="115393" y="145715"/>
                  </a:lnTo>
                  <a:lnTo>
                    <a:pt x="141202" y="144137"/>
                  </a:lnTo>
                  <a:lnTo>
                    <a:pt x="168548" y="143436"/>
                  </a:lnTo>
                  <a:lnTo>
                    <a:pt x="195783" y="144712"/>
                  </a:lnTo>
                  <a:lnTo>
                    <a:pt x="221116" y="150570"/>
                  </a:lnTo>
                  <a:lnTo>
                    <a:pt x="239254" y="160582"/>
                  </a:lnTo>
                  <a:lnTo>
                    <a:pt x="246314" y="166586"/>
                  </a:lnTo>
                  <a:lnTo>
                    <a:pt x="250227" y="173764"/>
                  </a:lnTo>
                  <a:lnTo>
                    <a:pt x="252458" y="190205"/>
                  </a:lnTo>
                  <a:lnTo>
                    <a:pt x="241665" y="221104"/>
                  </a:lnTo>
                  <a:lnTo>
                    <a:pt x="212010" y="255395"/>
                  </a:lnTo>
                  <a:lnTo>
                    <a:pt x="184407" y="276757"/>
                  </a:lnTo>
                  <a:lnTo>
                    <a:pt x="153619" y="296834"/>
                  </a:lnTo>
                  <a:lnTo>
                    <a:pt x="121414" y="316341"/>
                  </a:lnTo>
                  <a:lnTo>
                    <a:pt x="92814" y="331360"/>
                  </a:lnTo>
                  <a:lnTo>
                    <a:pt x="57284" y="346353"/>
                  </a:lnTo>
                  <a:lnTo>
                    <a:pt x="53563" y="346789"/>
                  </a:lnTo>
                  <a:lnTo>
                    <a:pt x="51082" y="346287"/>
                  </a:lnTo>
                  <a:lnTo>
                    <a:pt x="49429" y="345158"/>
                  </a:lnTo>
                  <a:lnTo>
                    <a:pt x="50707" y="342024"/>
                  </a:lnTo>
                  <a:lnTo>
                    <a:pt x="58478" y="332192"/>
                  </a:lnTo>
                  <a:lnTo>
                    <a:pt x="83825" y="317061"/>
                  </a:lnTo>
                  <a:lnTo>
                    <a:pt x="111561" y="305222"/>
                  </a:lnTo>
                  <a:lnTo>
                    <a:pt x="145056" y="294404"/>
                  </a:lnTo>
                  <a:lnTo>
                    <a:pt x="162877" y="291519"/>
                  </a:lnTo>
                  <a:lnTo>
                    <a:pt x="193262" y="288314"/>
                  </a:lnTo>
                  <a:lnTo>
                    <a:pt x="217571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4" name="SMARTInkShape-6544"/>
            <p:cNvSpPr/>
            <p:nvPr/>
          </p:nvSpPr>
          <p:spPr bwMode="auto">
            <a:xfrm>
              <a:off x="8386763" y="1421606"/>
              <a:ext cx="28576" cy="278932"/>
            </a:xfrm>
            <a:custGeom>
              <a:avLst/>
              <a:gdLst/>
              <a:ahLst/>
              <a:cxnLst/>
              <a:rect l="0" t="0" r="0" b="0"/>
              <a:pathLst>
                <a:path w="28576" h="278932">
                  <a:moveTo>
                    <a:pt x="0" y="0"/>
                  </a:moveTo>
                  <a:lnTo>
                    <a:pt x="3792" y="0"/>
                  </a:lnTo>
                  <a:lnTo>
                    <a:pt x="7770" y="2117"/>
                  </a:lnTo>
                  <a:lnTo>
                    <a:pt x="16792" y="9943"/>
                  </a:lnTo>
                  <a:lnTo>
                    <a:pt x="23848" y="24378"/>
                  </a:lnTo>
                  <a:lnTo>
                    <a:pt x="27641" y="57879"/>
                  </a:lnTo>
                  <a:lnTo>
                    <a:pt x="28159" y="82081"/>
                  </a:lnTo>
                  <a:lnTo>
                    <a:pt x="28390" y="108712"/>
                  </a:lnTo>
                  <a:lnTo>
                    <a:pt x="27699" y="135629"/>
                  </a:lnTo>
                  <a:lnTo>
                    <a:pt x="24745" y="160821"/>
                  </a:lnTo>
                  <a:lnTo>
                    <a:pt x="20787" y="187364"/>
                  </a:lnTo>
                  <a:lnTo>
                    <a:pt x="17176" y="213448"/>
                  </a:lnTo>
                  <a:lnTo>
                    <a:pt x="14349" y="244395"/>
                  </a:lnTo>
                  <a:lnTo>
                    <a:pt x="7635" y="278931"/>
                  </a:lnTo>
                  <a:lnTo>
                    <a:pt x="7471" y="278823"/>
                  </a:lnTo>
                  <a:lnTo>
                    <a:pt x="17116" y="251154"/>
                  </a:lnTo>
                  <a:lnTo>
                    <a:pt x="23945" y="217556"/>
                  </a:lnTo>
                  <a:lnTo>
                    <a:pt x="26516" y="191148"/>
                  </a:lnTo>
                  <a:lnTo>
                    <a:pt x="2857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06" name="SMARTInkShape-6545"/>
          <p:cNvSpPr/>
          <p:nvPr/>
        </p:nvSpPr>
        <p:spPr bwMode="auto">
          <a:xfrm>
            <a:off x="8317635" y="3050381"/>
            <a:ext cx="241861" cy="487499"/>
          </a:xfrm>
          <a:custGeom>
            <a:avLst/>
            <a:gdLst/>
            <a:ahLst/>
            <a:cxnLst/>
            <a:rect l="0" t="0" r="0" b="0"/>
            <a:pathLst>
              <a:path w="241861" h="487499">
                <a:moveTo>
                  <a:pt x="169140" y="0"/>
                </a:moveTo>
                <a:lnTo>
                  <a:pt x="159197" y="0"/>
                </a:lnTo>
                <a:lnTo>
                  <a:pt x="129149" y="7276"/>
                </a:lnTo>
                <a:lnTo>
                  <a:pt x="98505" y="16901"/>
                </a:lnTo>
                <a:lnTo>
                  <a:pt x="65494" y="33854"/>
                </a:lnTo>
                <a:lnTo>
                  <a:pt x="34102" y="58193"/>
                </a:lnTo>
                <a:lnTo>
                  <a:pt x="13770" y="79684"/>
                </a:lnTo>
                <a:lnTo>
                  <a:pt x="2808" y="105014"/>
                </a:lnTo>
                <a:lnTo>
                  <a:pt x="0" y="127159"/>
                </a:lnTo>
                <a:lnTo>
                  <a:pt x="5761" y="149266"/>
                </a:lnTo>
                <a:lnTo>
                  <a:pt x="7833" y="154280"/>
                </a:lnTo>
                <a:lnTo>
                  <a:pt x="18602" y="164084"/>
                </a:lnTo>
                <a:lnTo>
                  <a:pt x="51386" y="183313"/>
                </a:lnTo>
                <a:lnTo>
                  <a:pt x="86626" y="193838"/>
                </a:lnTo>
                <a:lnTo>
                  <a:pt x="111300" y="203625"/>
                </a:lnTo>
                <a:lnTo>
                  <a:pt x="135496" y="215913"/>
                </a:lnTo>
                <a:lnTo>
                  <a:pt x="159479" y="229311"/>
                </a:lnTo>
                <a:lnTo>
                  <a:pt x="183367" y="245321"/>
                </a:lnTo>
                <a:lnTo>
                  <a:pt x="214895" y="272184"/>
                </a:lnTo>
                <a:lnTo>
                  <a:pt x="229957" y="290833"/>
                </a:lnTo>
                <a:lnTo>
                  <a:pt x="239297" y="309705"/>
                </a:lnTo>
                <a:lnTo>
                  <a:pt x="241860" y="330793"/>
                </a:lnTo>
                <a:lnTo>
                  <a:pt x="239561" y="352600"/>
                </a:lnTo>
                <a:lnTo>
                  <a:pt x="233246" y="372876"/>
                </a:lnTo>
                <a:lnTo>
                  <a:pt x="209389" y="405933"/>
                </a:lnTo>
                <a:lnTo>
                  <a:pt x="186235" y="427007"/>
                </a:lnTo>
                <a:lnTo>
                  <a:pt x="160863" y="446162"/>
                </a:lnTo>
                <a:lnTo>
                  <a:pt x="136358" y="462613"/>
                </a:lnTo>
                <a:lnTo>
                  <a:pt x="112236" y="473629"/>
                </a:lnTo>
                <a:lnTo>
                  <a:pt x="78461" y="484293"/>
                </a:lnTo>
                <a:lnTo>
                  <a:pt x="68206" y="487168"/>
                </a:lnTo>
                <a:lnTo>
                  <a:pt x="59782" y="487498"/>
                </a:lnTo>
                <a:lnTo>
                  <a:pt x="46188" y="483630"/>
                </a:lnTo>
                <a:lnTo>
                  <a:pt x="41928" y="480377"/>
                </a:lnTo>
                <a:lnTo>
                  <a:pt x="37195" y="472528"/>
                </a:lnTo>
                <a:lnTo>
                  <a:pt x="37521" y="467419"/>
                </a:lnTo>
                <a:lnTo>
                  <a:pt x="42115" y="455392"/>
                </a:lnTo>
                <a:lnTo>
                  <a:pt x="63703" y="429062"/>
                </a:lnTo>
                <a:lnTo>
                  <a:pt x="90559" y="40719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18" name="SMARTInkShape-Group1242"/>
          <p:cNvGrpSpPr/>
          <p:nvPr/>
        </p:nvGrpSpPr>
        <p:grpSpPr>
          <a:xfrm>
            <a:off x="7856714" y="1171575"/>
            <a:ext cx="1194116" cy="3496321"/>
            <a:chOff x="7856714" y="1171575"/>
            <a:chExt cx="1194116" cy="3496321"/>
          </a:xfrm>
        </p:grpSpPr>
        <p:sp>
          <p:nvSpPr>
            <p:cNvPr id="1107" name="SMARTInkShape-6546"/>
            <p:cNvSpPr/>
            <p:nvPr/>
          </p:nvSpPr>
          <p:spPr bwMode="auto">
            <a:xfrm>
              <a:off x="8676163" y="1171575"/>
              <a:ext cx="317819" cy="221457"/>
            </a:xfrm>
            <a:custGeom>
              <a:avLst/>
              <a:gdLst/>
              <a:ahLst/>
              <a:cxnLst/>
              <a:rect l="0" t="0" r="0" b="0"/>
              <a:pathLst>
                <a:path w="317819" h="221457">
                  <a:moveTo>
                    <a:pt x="146368" y="0"/>
                  </a:moveTo>
                  <a:lnTo>
                    <a:pt x="112048" y="30528"/>
                  </a:lnTo>
                  <a:lnTo>
                    <a:pt x="76648" y="52626"/>
                  </a:lnTo>
                  <a:lnTo>
                    <a:pt x="48540" y="71420"/>
                  </a:lnTo>
                  <a:lnTo>
                    <a:pt x="14831" y="92395"/>
                  </a:lnTo>
                  <a:lnTo>
                    <a:pt x="4564" y="102183"/>
                  </a:lnTo>
                  <a:lnTo>
                    <a:pt x="0" y="111825"/>
                  </a:lnTo>
                  <a:lnTo>
                    <a:pt x="371" y="116619"/>
                  </a:lnTo>
                  <a:lnTo>
                    <a:pt x="5016" y="126179"/>
                  </a:lnTo>
                  <a:lnTo>
                    <a:pt x="24141" y="140486"/>
                  </a:lnTo>
                  <a:lnTo>
                    <a:pt x="53708" y="154779"/>
                  </a:lnTo>
                  <a:lnTo>
                    <a:pt x="83812" y="169068"/>
                  </a:lnTo>
                  <a:lnTo>
                    <a:pt x="112840" y="179564"/>
                  </a:lnTo>
                  <a:lnTo>
                    <a:pt x="136229" y="187227"/>
                  </a:lnTo>
                  <a:lnTo>
                    <a:pt x="162500" y="195131"/>
                  </a:lnTo>
                  <a:lnTo>
                    <a:pt x="190051" y="201289"/>
                  </a:lnTo>
                  <a:lnTo>
                    <a:pt x="218170" y="206672"/>
                  </a:lnTo>
                  <a:lnTo>
                    <a:pt x="245749" y="211711"/>
                  </a:lnTo>
                  <a:lnTo>
                    <a:pt x="271236" y="216596"/>
                  </a:lnTo>
                  <a:lnTo>
                    <a:pt x="306148" y="220496"/>
                  </a:lnTo>
                  <a:lnTo>
                    <a:pt x="317818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8" name="SMARTInkShape-6547"/>
            <p:cNvSpPr/>
            <p:nvPr/>
          </p:nvSpPr>
          <p:spPr bwMode="auto">
            <a:xfrm>
              <a:off x="8815488" y="1243013"/>
              <a:ext cx="235342" cy="2828801"/>
            </a:xfrm>
            <a:custGeom>
              <a:avLst/>
              <a:gdLst/>
              <a:ahLst/>
              <a:cxnLst/>
              <a:rect l="0" t="0" r="0" b="0"/>
              <a:pathLst>
                <a:path w="235342" h="2828801">
                  <a:moveTo>
                    <a:pt x="78481" y="2793206"/>
                  </a:moveTo>
                  <a:lnTo>
                    <a:pt x="74688" y="2796998"/>
                  </a:lnTo>
                  <a:lnTo>
                    <a:pt x="72826" y="2800977"/>
                  </a:lnTo>
                  <a:lnTo>
                    <a:pt x="72330" y="2803149"/>
                  </a:lnTo>
                  <a:lnTo>
                    <a:pt x="65813" y="2814692"/>
                  </a:lnTo>
                  <a:lnTo>
                    <a:pt x="64221" y="2828507"/>
                  </a:lnTo>
                  <a:lnTo>
                    <a:pt x="67995" y="2828800"/>
                  </a:lnTo>
                  <a:lnTo>
                    <a:pt x="69108" y="2828048"/>
                  </a:lnTo>
                  <a:lnTo>
                    <a:pt x="69851" y="2826753"/>
                  </a:lnTo>
                  <a:lnTo>
                    <a:pt x="78554" y="2796017"/>
                  </a:lnTo>
                  <a:lnTo>
                    <a:pt x="86109" y="2763304"/>
                  </a:lnTo>
                  <a:lnTo>
                    <a:pt x="92912" y="2733546"/>
                  </a:lnTo>
                  <a:lnTo>
                    <a:pt x="97594" y="2710334"/>
                  </a:lnTo>
                  <a:lnTo>
                    <a:pt x="102322" y="2684143"/>
                  </a:lnTo>
                  <a:lnTo>
                    <a:pt x="107068" y="2656627"/>
                  </a:lnTo>
                  <a:lnTo>
                    <a:pt x="111824" y="2627729"/>
                  </a:lnTo>
                  <a:lnTo>
                    <a:pt x="116583" y="2596365"/>
                  </a:lnTo>
                  <a:lnTo>
                    <a:pt x="121344" y="2561788"/>
                  </a:lnTo>
                  <a:lnTo>
                    <a:pt x="123725" y="2543677"/>
                  </a:lnTo>
                  <a:lnTo>
                    <a:pt x="126107" y="2524460"/>
                  </a:lnTo>
                  <a:lnTo>
                    <a:pt x="128487" y="2504504"/>
                  </a:lnTo>
                  <a:lnTo>
                    <a:pt x="130868" y="2484056"/>
                  </a:lnTo>
                  <a:lnTo>
                    <a:pt x="133250" y="2462488"/>
                  </a:lnTo>
                  <a:lnTo>
                    <a:pt x="135631" y="2440171"/>
                  </a:lnTo>
                  <a:lnTo>
                    <a:pt x="138012" y="2417355"/>
                  </a:lnTo>
                  <a:lnTo>
                    <a:pt x="140393" y="2394208"/>
                  </a:lnTo>
                  <a:lnTo>
                    <a:pt x="142775" y="2370838"/>
                  </a:lnTo>
                  <a:lnTo>
                    <a:pt x="145156" y="2347321"/>
                  </a:lnTo>
                  <a:lnTo>
                    <a:pt x="146743" y="2323706"/>
                  </a:lnTo>
                  <a:lnTo>
                    <a:pt x="147801" y="2300024"/>
                  </a:lnTo>
                  <a:lnTo>
                    <a:pt x="148507" y="2276299"/>
                  </a:lnTo>
                  <a:lnTo>
                    <a:pt x="149771" y="2250958"/>
                  </a:lnTo>
                  <a:lnTo>
                    <a:pt x="151407" y="2224538"/>
                  </a:lnTo>
                  <a:lnTo>
                    <a:pt x="153292" y="2197400"/>
                  </a:lnTo>
                  <a:lnTo>
                    <a:pt x="154549" y="2170577"/>
                  </a:lnTo>
                  <a:lnTo>
                    <a:pt x="155387" y="2143964"/>
                  </a:lnTo>
                  <a:lnTo>
                    <a:pt x="155945" y="2117490"/>
                  </a:lnTo>
                  <a:lnTo>
                    <a:pt x="157112" y="2089522"/>
                  </a:lnTo>
                  <a:lnTo>
                    <a:pt x="158682" y="2060559"/>
                  </a:lnTo>
                  <a:lnTo>
                    <a:pt x="160524" y="2030931"/>
                  </a:lnTo>
                  <a:lnTo>
                    <a:pt x="162545" y="2001653"/>
                  </a:lnTo>
                  <a:lnTo>
                    <a:pt x="164686" y="1972610"/>
                  </a:lnTo>
                  <a:lnTo>
                    <a:pt x="166906" y="1943723"/>
                  </a:lnTo>
                  <a:lnTo>
                    <a:pt x="169181" y="1914147"/>
                  </a:lnTo>
                  <a:lnTo>
                    <a:pt x="171491" y="1884110"/>
                  </a:lnTo>
                  <a:lnTo>
                    <a:pt x="173825" y="1853767"/>
                  </a:lnTo>
                  <a:lnTo>
                    <a:pt x="175381" y="1822426"/>
                  </a:lnTo>
                  <a:lnTo>
                    <a:pt x="176419" y="1790419"/>
                  </a:lnTo>
                  <a:lnTo>
                    <a:pt x="177110" y="1757969"/>
                  </a:lnTo>
                  <a:lnTo>
                    <a:pt x="178365" y="1725223"/>
                  </a:lnTo>
                  <a:lnTo>
                    <a:pt x="179995" y="1692280"/>
                  </a:lnTo>
                  <a:lnTo>
                    <a:pt x="181876" y="1659205"/>
                  </a:lnTo>
                  <a:lnTo>
                    <a:pt x="183923" y="1626837"/>
                  </a:lnTo>
                  <a:lnTo>
                    <a:pt x="186082" y="1594939"/>
                  </a:lnTo>
                  <a:lnTo>
                    <a:pt x="188314" y="1563355"/>
                  </a:lnTo>
                  <a:lnTo>
                    <a:pt x="190597" y="1531186"/>
                  </a:lnTo>
                  <a:lnTo>
                    <a:pt x="192913" y="1498628"/>
                  </a:lnTo>
                  <a:lnTo>
                    <a:pt x="195250" y="1465810"/>
                  </a:lnTo>
                  <a:lnTo>
                    <a:pt x="197602" y="1432819"/>
                  </a:lnTo>
                  <a:lnTo>
                    <a:pt x="199963" y="1399713"/>
                  </a:lnTo>
                  <a:lnTo>
                    <a:pt x="202331" y="1366529"/>
                  </a:lnTo>
                  <a:lnTo>
                    <a:pt x="204704" y="1333294"/>
                  </a:lnTo>
                  <a:lnTo>
                    <a:pt x="207080" y="1300025"/>
                  </a:lnTo>
                  <a:lnTo>
                    <a:pt x="209457" y="1266733"/>
                  </a:lnTo>
                  <a:lnTo>
                    <a:pt x="211836" y="1233426"/>
                  </a:lnTo>
                  <a:lnTo>
                    <a:pt x="214215" y="1200109"/>
                  </a:lnTo>
                  <a:lnTo>
                    <a:pt x="216596" y="1166785"/>
                  </a:lnTo>
                  <a:lnTo>
                    <a:pt x="218976" y="1134250"/>
                  </a:lnTo>
                  <a:lnTo>
                    <a:pt x="221357" y="1102242"/>
                  </a:lnTo>
                  <a:lnTo>
                    <a:pt x="223738" y="1070584"/>
                  </a:lnTo>
                  <a:lnTo>
                    <a:pt x="225325" y="1039954"/>
                  </a:lnTo>
                  <a:lnTo>
                    <a:pt x="226383" y="1010009"/>
                  </a:lnTo>
                  <a:lnTo>
                    <a:pt x="227089" y="980520"/>
                  </a:lnTo>
                  <a:lnTo>
                    <a:pt x="228353" y="951336"/>
                  </a:lnTo>
                  <a:lnTo>
                    <a:pt x="229989" y="922355"/>
                  </a:lnTo>
                  <a:lnTo>
                    <a:pt x="231874" y="893509"/>
                  </a:lnTo>
                  <a:lnTo>
                    <a:pt x="233130" y="864754"/>
                  </a:lnTo>
                  <a:lnTo>
                    <a:pt x="233968" y="836059"/>
                  </a:lnTo>
                  <a:lnTo>
                    <a:pt x="234526" y="807404"/>
                  </a:lnTo>
                  <a:lnTo>
                    <a:pt x="234105" y="780363"/>
                  </a:lnTo>
                  <a:lnTo>
                    <a:pt x="233030" y="754398"/>
                  </a:lnTo>
                  <a:lnTo>
                    <a:pt x="231520" y="729151"/>
                  </a:lnTo>
                  <a:lnTo>
                    <a:pt x="230513" y="704381"/>
                  </a:lnTo>
                  <a:lnTo>
                    <a:pt x="229842" y="679931"/>
                  </a:lnTo>
                  <a:lnTo>
                    <a:pt x="229395" y="655694"/>
                  </a:lnTo>
                  <a:lnTo>
                    <a:pt x="228303" y="632392"/>
                  </a:lnTo>
                  <a:lnTo>
                    <a:pt x="226781" y="609713"/>
                  </a:lnTo>
                  <a:lnTo>
                    <a:pt x="224973" y="587450"/>
                  </a:lnTo>
                  <a:lnTo>
                    <a:pt x="223767" y="566258"/>
                  </a:lnTo>
                  <a:lnTo>
                    <a:pt x="222963" y="545780"/>
                  </a:lnTo>
                  <a:lnTo>
                    <a:pt x="222428" y="525778"/>
                  </a:lnTo>
                  <a:lnTo>
                    <a:pt x="221277" y="506888"/>
                  </a:lnTo>
                  <a:lnTo>
                    <a:pt x="219716" y="488737"/>
                  </a:lnTo>
                  <a:lnTo>
                    <a:pt x="216658" y="454548"/>
                  </a:lnTo>
                  <a:lnTo>
                    <a:pt x="215299" y="423477"/>
                  </a:lnTo>
                  <a:lnTo>
                    <a:pt x="212579" y="395910"/>
                  </a:lnTo>
                  <a:lnTo>
                    <a:pt x="209518" y="370428"/>
                  </a:lnTo>
                  <a:lnTo>
                    <a:pt x="208157" y="345874"/>
                  </a:lnTo>
                  <a:lnTo>
                    <a:pt x="207391" y="313530"/>
                  </a:lnTo>
                  <a:lnTo>
                    <a:pt x="202223" y="279860"/>
                  </a:lnTo>
                  <a:lnTo>
                    <a:pt x="201399" y="257546"/>
                  </a:lnTo>
                  <a:lnTo>
                    <a:pt x="206164" y="225297"/>
                  </a:lnTo>
                  <a:lnTo>
                    <a:pt x="207684" y="200960"/>
                  </a:lnTo>
                  <a:lnTo>
                    <a:pt x="220061" y="166491"/>
                  </a:lnTo>
                  <a:lnTo>
                    <a:pt x="221894" y="153301"/>
                  </a:lnTo>
                  <a:lnTo>
                    <a:pt x="226959" y="143053"/>
                  </a:lnTo>
                  <a:lnTo>
                    <a:pt x="229090" y="130992"/>
                  </a:lnTo>
                  <a:lnTo>
                    <a:pt x="234114" y="121448"/>
                  </a:lnTo>
                  <a:lnTo>
                    <a:pt x="235341" y="111919"/>
                  </a:lnTo>
                  <a:lnTo>
                    <a:pt x="233392" y="107156"/>
                  </a:lnTo>
                  <a:lnTo>
                    <a:pt x="230674" y="102393"/>
                  </a:lnTo>
                  <a:lnTo>
                    <a:pt x="228690" y="93015"/>
                  </a:lnTo>
                  <a:lnTo>
                    <a:pt x="228525" y="83049"/>
                  </a:lnTo>
                  <a:lnTo>
                    <a:pt x="227723" y="81560"/>
                  </a:lnTo>
                  <a:lnTo>
                    <a:pt x="226394" y="80567"/>
                  </a:lnTo>
                  <a:lnTo>
                    <a:pt x="222351" y="78973"/>
                  </a:lnTo>
                  <a:lnTo>
                    <a:pt x="221798" y="76638"/>
                  </a:lnTo>
                  <a:lnTo>
                    <a:pt x="221364" y="71527"/>
                  </a:lnTo>
                  <a:lnTo>
                    <a:pt x="208149" y="71438"/>
                  </a:lnTo>
                  <a:lnTo>
                    <a:pt x="192662" y="60795"/>
                  </a:lnTo>
                  <a:lnTo>
                    <a:pt x="183926" y="58230"/>
                  </a:lnTo>
                  <a:lnTo>
                    <a:pt x="163667" y="55175"/>
                  </a:lnTo>
                  <a:lnTo>
                    <a:pt x="133672" y="47234"/>
                  </a:lnTo>
                  <a:lnTo>
                    <a:pt x="110154" y="42689"/>
                  </a:lnTo>
                  <a:lnTo>
                    <a:pt x="76489" y="37784"/>
                  </a:lnTo>
                  <a:lnTo>
                    <a:pt x="55666" y="34213"/>
                  </a:lnTo>
                  <a:lnTo>
                    <a:pt x="46909" y="31081"/>
                  </a:lnTo>
                  <a:lnTo>
                    <a:pt x="13193" y="22522"/>
                  </a:lnTo>
                  <a:lnTo>
                    <a:pt x="11143" y="21364"/>
                  </a:lnTo>
                  <a:lnTo>
                    <a:pt x="9776" y="19799"/>
                  </a:lnTo>
                  <a:lnTo>
                    <a:pt x="5736" y="13804"/>
                  </a:lnTo>
                  <a:lnTo>
                    <a:pt x="0" y="7259"/>
                  </a:lnTo>
                  <a:lnTo>
                    <a:pt x="10544" y="7146"/>
                  </a:lnTo>
                  <a:lnTo>
                    <a:pt x="14685" y="5028"/>
                  </a:lnTo>
                  <a:lnTo>
                    <a:pt x="213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09" name="SMARTInkShape-6548"/>
            <p:cNvSpPr/>
            <p:nvPr/>
          </p:nvSpPr>
          <p:spPr bwMode="auto">
            <a:xfrm>
              <a:off x="8879804" y="4193382"/>
              <a:ext cx="42331" cy="242761"/>
            </a:xfrm>
            <a:custGeom>
              <a:avLst/>
              <a:gdLst/>
              <a:ahLst/>
              <a:cxnLst/>
              <a:rect l="0" t="0" r="0" b="0"/>
              <a:pathLst>
                <a:path w="42331" h="242761">
                  <a:moveTo>
                    <a:pt x="7021" y="21431"/>
                  </a:moveTo>
                  <a:lnTo>
                    <a:pt x="10814" y="21431"/>
                  </a:lnTo>
                  <a:lnTo>
                    <a:pt x="11931" y="20637"/>
                  </a:lnTo>
                  <a:lnTo>
                    <a:pt x="12676" y="19314"/>
                  </a:lnTo>
                  <a:lnTo>
                    <a:pt x="14078" y="14581"/>
                  </a:lnTo>
                  <a:lnTo>
                    <a:pt x="7312" y="7445"/>
                  </a:lnTo>
                  <a:lnTo>
                    <a:pt x="7021" y="2"/>
                  </a:lnTo>
                  <a:lnTo>
                    <a:pt x="13172" y="0"/>
                  </a:lnTo>
                  <a:lnTo>
                    <a:pt x="13503" y="793"/>
                  </a:lnTo>
                  <a:lnTo>
                    <a:pt x="16243" y="16589"/>
                  </a:lnTo>
                  <a:lnTo>
                    <a:pt x="19057" y="24835"/>
                  </a:lnTo>
                  <a:lnTo>
                    <a:pt x="20308" y="33791"/>
                  </a:lnTo>
                  <a:lnTo>
                    <a:pt x="15070" y="68102"/>
                  </a:lnTo>
                  <a:lnTo>
                    <a:pt x="14284" y="100513"/>
                  </a:lnTo>
                  <a:lnTo>
                    <a:pt x="14180" y="135796"/>
                  </a:lnTo>
                  <a:lnTo>
                    <a:pt x="14167" y="167665"/>
                  </a:lnTo>
                  <a:lnTo>
                    <a:pt x="14165" y="202323"/>
                  </a:lnTo>
                  <a:lnTo>
                    <a:pt x="14165" y="222415"/>
                  </a:lnTo>
                  <a:lnTo>
                    <a:pt x="16282" y="227967"/>
                  </a:lnTo>
                  <a:lnTo>
                    <a:pt x="19075" y="233081"/>
                  </a:lnTo>
                  <a:lnTo>
                    <a:pt x="20316" y="237999"/>
                  </a:lnTo>
                  <a:lnTo>
                    <a:pt x="21440" y="239628"/>
                  </a:lnTo>
                  <a:lnTo>
                    <a:pt x="22984" y="240715"/>
                  </a:lnTo>
                  <a:lnTo>
                    <a:pt x="26816" y="241921"/>
                  </a:lnTo>
                  <a:lnTo>
                    <a:pt x="38076" y="242760"/>
                  </a:lnTo>
                  <a:lnTo>
                    <a:pt x="39630" y="242009"/>
                  </a:lnTo>
                  <a:lnTo>
                    <a:pt x="40667" y="240714"/>
                  </a:lnTo>
                  <a:lnTo>
                    <a:pt x="41818" y="237158"/>
                  </a:lnTo>
                  <a:lnTo>
                    <a:pt x="42330" y="232933"/>
                  </a:lnTo>
                  <a:lnTo>
                    <a:pt x="40441" y="228409"/>
                  </a:lnTo>
                  <a:lnTo>
                    <a:pt x="38826" y="226091"/>
                  </a:lnTo>
                  <a:lnTo>
                    <a:pt x="33905" y="208641"/>
                  </a:lnTo>
                  <a:lnTo>
                    <a:pt x="9382" y="174044"/>
                  </a:lnTo>
                  <a:lnTo>
                    <a:pt x="3046" y="166750"/>
                  </a:lnTo>
                  <a:lnTo>
                    <a:pt x="816" y="159562"/>
                  </a:lnTo>
                  <a:lnTo>
                    <a:pt x="0" y="151431"/>
                  </a:lnTo>
                  <a:lnTo>
                    <a:pt x="7021" y="1428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0" name="SMARTInkShape-6549"/>
            <p:cNvSpPr/>
            <p:nvPr/>
          </p:nvSpPr>
          <p:spPr bwMode="auto">
            <a:xfrm>
              <a:off x="8801395" y="4264819"/>
              <a:ext cx="13994" cy="42861"/>
            </a:xfrm>
            <a:custGeom>
              <a:avLst/>
              <a:gdLst/>
              <a:ahLst/>
              <a:cxnLst/>
              <a:rect l="0" t="0" r="0" b="0"/>
              <a:pathLst>
                <a:path w="13994" h="42861">
                  <a:moveTo>
                    <a:pt x="6849" y="35719"/>
                  </a:moveTo>
                  <a:lnTo>
                    <a:pt x="6849" y="39511"/>
                  </a:lnTo>
                  <a:lnTo>
                    <a:pt x="6055" y="40628"/>
                  </a:lnTo>
                  <a:lnTo>
                    <a:pt x="4732" y="41373"/>
                  </a:lnTo>
                  <a:lnTo>
                    <a:pt x="0" y="42775"/>
                  </a:lnTo>
                  <a:lnTo>
                    <a:pt x="6562" y="42860"/>
                  </a:lnTo>
                  <a:lnTo>
                    <a:pt x="7625" y="29883"/>
                  </a:lnTo>
                  <a:lnTo>
                    <a:pt x="12500" y="13605"/>
                  </a:lnTo>
                  <a:lnTo>
                    <a:pt x="139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1" name="SMARTInkShape-6550"/>
            <p:cNvSpPr/>
            <p:nvPr/>
          </p:nvSpPr>
          <p:spPr bwMode="auto">
            <a:xfrm>
              <a:off x="8729663" y="4221956"/>
              <a:ext cx="28576" cy="99557"/>
            </a:xfrm>
            <a:custGeom>
              <a:avLst/>
              <a:gdLst/>
              <a:ahLst/>
              <a:cxnLst/>
              <a:rect l="0" t="0" r="0" b="0"/>
              <a:pathLst>
                <a:path w="28576" h="99557">
                  <a:moveTo>
                    <a:pt x="0" y="0"/>
                  </a:moveTo>
                  <a:lnTo>
                    <a:pt x="0" y="9943"/>
                  </a:lnTo>
                  <a:lnTo>
                    <a:pt x="2116" y="14473"/>
                  </a:lnTo>
                  <a:lnTo>
                    <a:pt x="12184" y="32715"/>
                  </a:lnTo>
                  <a:lnTo>
                    <a:pt x="19369" y="55851"/>
                  </a:lnTo>
                  <a:lnTo>
                    <a:pt x="21024" y="75944"/>
                  </a:lnTo>
                  <a:lnTo>
                    <a:pt x="19133" y="83494"/>
                  </a:lnTo>
                  <a:lnTo>
                    <a:pt x="15723" y="92208"/>
                  </a:lnTo>
                  <a:lnTo>
                    <a:pt x="14371" y="99556"/>
                  </a:lnTo>
                  <a:lnTo>
                    <a:pt x="28575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2" name="SMARTInkShape-6551"/>
            <p:cNvSpPr/>
            <p:nvPr/>
          </p:nvSpPr>
          <p:spPr bwMode="auto">
            <a:xfrm>
              <a:off x="8465441" y="4006558"/>
              <a:ext cx="242791" cy="352694"/>
            </a:xfrm>
            <a:custGeom>
              <a:avLst/>
              <a:gdLst/>
              <a:ahLst/>
              <a:cxnLst/>
              <a:rect l="0" t="0" r="0" b="0"/>
              <a:pathLst>
                <a:path w="242791" h="352694">
                  <a:moveTo>
                    <a:pt x="64197" y="86811"/>
                  </a:moveTo>
                  <a:lnTo>
                    <a:pt x="53555" y="86811"/>
                  </a:lnTo>
                  <a:lnTo>
                    <a:pt x="49413" y="84694"/>
                  </a:lnTo>
                  <a:lnTo>
                    <a:pt x="47197" y="83019"/>
                  </a:lnTo>
                  <a:lnTo>
                    <a:pt x="44926" y="82695"/>
                  </a:lnTo>
                  <a:lnTo>
                    <a:pt x="37004" y="86112"/>
                  </a:lnTo>
                  <a:lnTo>
                    <a:pt x="25800" y="116579"/>
                  </a:lnTo>
                  <a:lnTo>
                    <a:pt x="21422" y="150693"/>
                  </a:lnTo>
                  <a:lnTo>
                    <a:pt x="15892" y="183350"/>
                  </a:lnTo>
                  <a:lnTo>
                    <a:pt x="10020" y="218162"/>
                  </a:lnTo>
                  <a:lnTo>
                    <a:pt x="7134" y="252818"/>
                  </a:lnTo>
                  <a:lnTo>
                    <a:pt x="2398" y="282753"/>
                  </a:lnTo>
                  <a:lnTo>
                    <a:pt x="48" y="316828"/>
                  </a:lnTo>
                  <a:lnTo>
                    <a:pt x="0" y="316356"/>
                  </a:lnTo>
                  <a:lnTo>
                    <a:pt x="9854" y="284230"/>
                  </a:lnTo>
                  <a:lnTo>
                    <a:pt x="16496" y="261071"/>
                  </a:lnTo>
                  <a:lnTo>
                    <a:pt x="23946" y="234904"/>
                  </a:lnTo>
                  <a:lnTo>
                    <a:pt x="29903" y="207398"/>
                  </a:lnTo>
                  <a:lnTo>
                    <a:pt x="37314" y="177182"/>
                  </a:lnTo>
                  <a:lnTo>
                    <a:pt x="45898" y="145232"/>
                  </a:lnTo>
                  <a:lnTo>
                    <a:pt x="55006" y="112511"/>
                  </a:lnTo>
                  <a:lnTo>
                    <a:pt x="62228" y="81565"/>
                  </a:lnTo>
                  <a:lnTo>
                    <a:pt x="68084" y="53523"/>
                  </a:lnTo>
                  <a:lnTo>
                    <a:pt x="75050" y="21473"/>
                  </a:lnTo>
                  <a:lnTo>
                    <a:pt x="77806" y="1967"/>
                  </a:lnTo>
                  <a:lnTo>
                    <a:pt x="78031" y="1673"/>
                  </a:lnTo>
                  <a:lnTo>
                    <a:pt x="76308" y="34364"/>
                  </a:lnTo>
                  <a:lnTo>
                    <a:pt x="70695" y="68890"/>
                  </a:lnTo>
                  <a:lnTo>
                    <a:pt x="67085" y="96309"/>
                  </a:lnTo>
                  <a:lnTo>
                    <a:pt x="65480" y="127015"/>
                  </a:lnTo>
                  <a:lnTo>
                    <a:pt x="64767" y="159183"/>
                  </a:lnTo>
                  <a:lnTo>
                    <a:pt x="65244" y="190414"/>
                  </a:lnTo>
                  <a:lnTo>
                    <a:pt x="68102" y="217523"/>
                  </a:lnTo>
                  <a:lnTo>
                    <a:pt x="74173" y="251306"/>
                  </a:lnTo>
                  <a:lnTo>
                    <a:pt x="88245" y="284668"/>
                  </a:lnTo>
                  <a:lnTo>
                    <a:pt x="94199" y="296720"/>
                  </a:lnTo>
                  <a:lnTo>
                    <a:pt x="97692" y="300569"/>
                  </a:lnTo>
                  <a:lnTo>
                    <a:pt x="105806" y="304846"/>
                  </a:lnTo>
                  <a:lnTo>
                    <a:pt x="109399" y="305192"/>
                  </a:lnTo>
                  <a:lnTo>
                    <a:pt x="115507" y="303461"/>
                  </a:lnTo>
                  <a:lnTo>
                    <a:pt x="120868" y="295812"/>
                  </a:lnTo>
                  <a:lnTo>
                    <a:pt x="134570" y="263915"/>
                  </a:lnTo>
                  <a:lnTo>
                    <a:pt x="140346" y="230920"/>
                  </a:lnTo>
                  <a:lnTo>
                    <a:pt x="143813" y="203511"/>
                  </a:lnTo>
                  <a:lnTo>
                    <a:pt x="147207" y="172809"/>
                  </a:lnTo>
                  <a:lnTo>
                    <a:pt x="148715" y="140643"/>
                  </a:lnTo>
                  <a:lnTo>
                    <a:pt x="151502" y="109942"/>
                  </a:lnTo>
                  <a:lnTo>
                    <a:pt x="155386" y="80423"/>
                  </a:lnTo>
                  <a:lnTo>
                    <a:pt x="159759" y="51428"/>
                  </a:lnTo>
                  <a:lnTo>
                    <a:pt x="166682" y="19706"/>
                  </a:lnTo>
                  <a:lnTo>
                    <a:pt x="169969" y="2810"/>
                  </a:lnTo>
                  <a:lnTo>
                    <a:pt x="171224" y="648"/>
                  </a:lnTo>
                  <a:lnTo>
                    <a:pt x="172854" y="0"/>
                  </a:lnTo>
                  <a:lnTo>
                    <a:pt x="174735" y="362"/>
                  </a:lnTo>
                  <a:lnTo>
                    <a:pt x="175195" y="2191"/>
                  </a:lnTo>
                  <a:lnTo>
                    <a:pt x="172016" y="28493"/>
                  </a:lnTo>
                  <a:lnTo>
                    <a:pt x="167756" y="62123"/>
                  </a:lnTo>
                  <a:lnTo>
                    <a:pt x="165786" y="88539"/>
                  </a:lnTo>
                  <a:lnTo>
                    <a:pt x="164910" y="116947"/>
                  </a:lnTo>
                  <a:lnTo>
                    <a:pt x="164521" y="148094"/>
                  </a:lnTo>
                  <a:lnTo>
                    <a:pt x="164348" y="180458"/>
                  </a:lnTo>
                  <a:lnTo>
                    <a:pt x="164271" y="212569"/>
                  </a:lnTo>
                  <a:lnTo>
                    <a:pt x="164236" y="242716"/>
                  </a:lnTo>
                  <a:lnTo>
                    <a:pt x="166338" y="269873"/>
                  </a:lnTo>
                  <a:lnTo>
                    <a:pt x="171984" y="305357"/>
                  </a:lnTo>
                  <a:lnTo>
                    <a:pt x="181002" y="338208"/>
                  </a:lnTo>
                  <a:lnTo>
                    <a:pt x="187812" y="347503"/>
                  </a:lnTo>
                  <a:lnTo>
                    <a:pt x="191851" y="351093"/>
                  </a:lnTo>
                  <a:lnTo>
                    <a:pt x="196130" y="352693"/>
                  </a:lnTo>
                  <a:lnTo>
                    <a:pt x="205120" y="352353"/>
                  </a:lnTo>
                  <a:lnTo>
                    <a:pt x="208945" y="350358"/>
                  </a:lnTo>
                  <a:lnTo>
                    <a:pt x="242790" y="3082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3" name="SMARTInkShape-6552"/>
            <p:cNvSpPr/>
            <p:nvPr/>
          </p:nvSpPr>
          <p:spPr bwMode="auto">
            <a:xfrm>
              <a:off x="8208663" y="4232049"/>
              <a:ext cx="126729" cy="118914"/>
            </a:xfrm>
            <a:custGeom>
              <a:avLst/>
              <a:gdLst/>
              <a:ahLst/>
              <a:cxnLst/>
              <a:rect l="0" t="0" r="0" b="0"/>
              <a:pathLst>
                <a:path w="126729" h="118914">
                  <a:moveTo>
                    <a:pt x="28081" y="25626"/>
                  </a:moveTo>
                  <a:lnTo>
                    <a:pt x="18193" y="41168"/>
                  </a:lnTo>
                  <a:lnTo>
                    <a:pt x="10986" y="50790"/>
                  </a:lnTo>
                  <a:lnTo>
                    <a:pt x="3261" y="69594"/>
                  </a:lnTo>
                  <a:lnTo>
                    <a:pt x="0" y="100560"/>
                  </a:lnTo>
                  <a:lnTo>
                    <a:pt x="3444" y="115738"/>
                  </a:lnTo>
                  <a:lnTo>
                    <a:pt x="6894" y="118245"/>
                  </a:lnTo>
                  <a:lnTo>
                    <a:pt x="17077" y="118913"/>
                  </a:lnTo>
                  <a:lnTo>
                    <a:pt x="43811" y="112080"/>
                  </a:lnTo>
                  <a:lnTo>
                    <a:pt x="69695" y="99044"/>
                  </a:lnTo>
                  <a:lnTo>
                    <a:pt x="104769" y="69115"/>
                  </a:lnTo>
                  <a:lnTo>
                    <a:pt x="117727" y="54479"/>
                  </a:lnTo>
                  <a:lnTo>
                    <a:pt x="125021" y="33646"/>
                  </a:lnTo>
                  <a:lnTo>
                    <a:pt x="126728" y="22311"/>
                  </a:lnTo>
                  <a:lnTo>
                    <a:pt x="124802" y="17066"/>
                  </a:lnTo>
                  <a:lnTo>
                    <a:pt x="116311" y="7005"/>
                  </a:lnTo>
                  <a:lnTo>
                    <a:pt x="102484" y="1475"/>
                  </a:lnTo>
                  <a:lnTo>
                    <a:pt x="94352" y="0"/>
                  </a:lnTo>
                  <a:lnTo>
                    <a:pt x="76849" y="2595"/>
                  </a:lnTo>
                  <a:lnTo>
                    <a:pt x="59280" y="9834"/>
                  </a:lnTo>
                  <a:lnTo>
                    <a:pt x="36796" y="27297"/>
                  </a:lnTo>
                  <a:lnTo>
                    <a:pt x="11112" y="61344"/>
                  </a:lnTo>
                  <a:lnTo>
                    <a:pt x="6650" y="684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4" name="SMARTInkShape-6553"/>
            <p:cNvSpPr/>
            <p:nvPr/>
          </p:nvSpPr>
          <p:spPr bwMode="auto">
            <a:xfrm>
              <a:off x="8036719" y="4190496"/>
              <a:ext cx="273304" cy="37318"/>
            </a:xfrm>
            <a:custGeom>
              <a:avLst/>
              <a:gdLst/>
              <a:ahLst/>
              <a:cxnLst/>
              <a:rect l="0" t="0" r="0" b="0"/>
              <a:pathLst>
                <a:path w="273304" h="37318">
                  <a:moveTo>
                    <a:pt x="0" y="24317"/>
                  </a:moveTo>
                  <a:lnTo>
                    <a:pt x="23679" y="34259"/>
                  </a:lnTo>
                  <a:lnTo>
                    <a:pt x="47320" y="37317"/>
                  </a:lnTo>
                  <a:lnTo>
                    <a:pt x="82019" y="34431"/>
                  </a:lnTo>
                  <a:lnTo>
                    <a:pt x="108684" y="32780"/>
                  </a:lnTo>
                  <a:lnTo>
                    <a:pt x="136410" y="30460"/>
                  </a:lnTo>
                  <a:lnTo>
                    <a:pt x="164608" y="24136"/>
                  </a:lnTo>
                  <a:lnTo>
                    <a:pt x="190898" y="18151"/>
                  </a:lnTo>
                  <a:lnTo>
                    <a:pt x="225895" y="10319"/>
                  </a:lnTo>
                  <a:lnTo>
                    <a:pt x="258581" y="561"/>
                  </a:lnTo>
                  <a:lnTo>
                    <a:pt x="267854" y="0"/>
                  </a:lnTo>
                  <a:lnTo>
                    <a:pt x="271437" y="962"/>
                  </a:lnTo>
                  <a:lnTo>
                    <a:pt x="273033" y="2397"/>
                  </a:lnTo>
                  <a:lnTo>
                    <a:pt x="273303" y="4147"/>
                  </a:lnTo>
                  <a:lnTo>
                    <a:pt x="272689" y="6108"/>
                  </a:lnTo>
                  <a:lnTo>
                    <a:pt x="271487" y="7415"/>
                  </a:lnTo>
                  <a:lnTo>
                    <a:pt x="264319" y="10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5" name="SMARTInkShape-6554"/>
            <p:cNvSpPr/>
            <p:nvPr/>
          </p:nvSpPr>
          <p:spPr bwMode="auto">
            <a:xfrm>
              <a:off x="8152217" y="4021931"/>
              <a:ext cx="79817" cy="397118"/>
            </a:xfrm>
            <a:custGeom>
              <a:avLst/>
              <a:gdLst/>
              <a:ahLst/>
              <a:cxnLst/>
              <a:rect l="0" t="0" r="0" b="0"/>
              <a:pathLst>
                <a:path w="79817" h="397118">
                  <a:moveTo>
                    <a:pt x="63096" y="0"/>
                  </a:moveTo>
                  <a:lnTo>
                    <a:pt x="53153" y="0"/>
                  </a:lnTo>
                  <a:lnTo>
                    <a:pt x="51704" y="1588"/>
                  </a:lnTo>
                  <a:lnTo>
                    <a:pt x="43359" y="31661"/>
                  </a:lnTo>
                  <a:lnTo>
                    <a:pt x="36699" y="62651"/>
                  </a:lnTo>
                  <a:lnTo>
                    <a:pt x="32049" y="88170"/>
                  </a:lnTo>
                  <a:lnTo>
                    <a:pt x="25220" y="117504"/>
                  </a:lnTo>
                  <a:lnTo>
                    <a:pt x="16893" y="149855"/>
                  </a:lnTo>
                  <a:lnTo>
                    <a:pt x="7900" y="185400"/>
                  </a:lnTo>
                  <a:lnTo>
                    <a:pt x="4868" y="203769"/>
                  </a:lnTo>
                  <a:lnTo>
                    <a:pt x="2846" y="222365"/>
                  </a:lnTo>
                  <a:lnTo>
                    <a:pt x="1498" y="241112"/>
                  </a:lnTo>
                  <a:lnTo>
                    <a:pt x="0" y="274642"/>
                  </a:lnTo>
                  <a:lnTo>
                    <a:pt x="128" y="305420"/>
                  </a:lnTo>
                  <a:lnTo>
                    <a:pt x="2831" y="334974"/>
                  </a:lnTo>
                  <a:lnTo>
                    <a:pt x="6678" y="359750"/>
                  </a:lnTo>
                  <a:lnTo>
                    <a:pt x="11827" y="378964"/>
                  </a:lnTo>
                  <a:lnTo>
                    <a:pt x="19407" y="390149"/>
                  </a:lnTo>
                  <a:lnTo>
                    <a:pt x="28068" y="395650"/>
                  </a:lnTo>
                  <a:lnTo>
                    <a:pt x="32600" y="397117"/>
                  </a:lnTo>
                  <a:lnTo>
                    <a:pt x="37209" y="396507"/>
                  </a:lnTo>
                  <a:lnTo>
                    <a:pt x="46563" y="391596"/>
                  </a:lnTo>
                  <a:lnTo>
                    <a:pt x="53896" y="382005"/>
                  </a:lnTo>
                  <a:lnTo>
                    <a:pt x="68863" y="348861"/>
                  </a:lnTo>
                  <a:lnTo>
                    <a:pt x="75713" y="324912"/>
                  </a:lnTo>
                  <a:lnTo>
                    <a:pt x="79816" y="299187"/>
                  </a:lnTo>
                  <a:lnTo>
                    <a:pt x="78994" y="274524"/>
                  </a:lnTo>
                  <a:lnTo>
                    <a:pt x="75982" y="248217"/>
                  </a:lnTo>
                  <a:lnTo>
                    <a:pt x="71204" y="222237"/>
                  </a:lnTo>
                  <a:lnTo>
                    <a:pt x="55952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6" name="SMARTInkShape-6555"/>
            <p:cNvSpPr/>
            <p:nvPr/>
          </p:nvSpPr>
          <p:spPr bwMode="auto">
            <a:xfrm>
              <a:off x="8019324" y="4200525"/>
              <a:ext cx="73333" cy="173016"/>
            </a:xfrm>
            <a:custGeom>
              <a:avLst/>
              <a:gdLst/>
              <a:ahLst/>
              <a:cxnLst/>
              <a:rect l="0" t="0" r="0" b="0"/>
              <a:pathLst>
                <a:path w="73333" h="173016">
                  <a:moveTo>
                    <a:pt x="45970" y="0"/>
                  </a:moveTo>
                  <a:lnTo>
                    <a:pt x="45970" y="3792"/>
                  </a:lnTo>
                  <a:lnTo>
                    <a:pt x="41737" y="7771"/>
                  </a:lnTo>
                  <a:lnTo>
                    <a:pt x="34563" y="13772"/>
                  </a:lnTo>
                  <a:lnTo>
                    <a:pt x="22394" y="31333"/>
                  </a:lnTo>
                  <a:lnTo>
                    <a:pt x="10768" y="65309"/>
                  </a:lnTo>
                  <a:lnTo>
                    <a:pt x="3261" y="95286"/>
                  </a:lnTo>
                  <a:lnTo>
                    <a:pt x="0" y="116168"/>
                  </a:lnTo>
                  <a:lnTo>
                    <a:pt x="2258" y="148977"/>
                  </a:lnTo>
                  <a:lnTo>
                    <a:pt x="2541" y="156468"/>
                  </a:lnTo>
                  <a:lnTo>
                    <a:pt x="4318" y="162256"/>
                  </a:lnTo>
                  <a:lnTo>
                    <a:pt x="10524" y="170803"/>
                  </a:lnTo>
                  <a:lnTo>
                    <a:pt x="13608" y="172607"/>
                  </a:lnTo>
                  <a:lnTo>
                    <a:pt x="16458" y="173015"/>
                  </a:lnTo>
                  <a:lnTo>
                    <a:pt x="26377" y="169797"/>
                  </a:lnTo>
                  <a:lnTo>
                    <a:pt x="30527" y="167967"/>
                  </a:lnTo>
                  <a:lnTo>
                    <a:pt x="43952" y="154014"/>
                  </a:lnTo>
                  <a:lnTo>
                    <a:pt x="61916" y="126378"/>
                  </a:lnTo>
                  <a:lnTo>
                    <a:pt x="70450" y="96359"/>
                  </a:lnTo>
                  <a:lnTo>
                    <a:pt x="73332" y="67004"/>
                  </a:lnTo>
                  <a:lnTo>
                    <a:pt x="72188" y="32873"/>
                  </a:lnTo>
                  <a:lnTo>
                    <a:pt x="70593" y="26678"/>
                  </a:lnTo>
                  <a:lnTo>
                    <a:pt x="64586" y="17678"/>
                  </a:lnTo>
                  <a:lnTo>
                    <a:pt x="60762" y="14166"/>
                  </a:lnTo>
                  <a:lnTo>
                    <a:pt x="55831" y="13413"/>
                  </a:lnTo>
                  <a:lnTo>
                    <a:pt x="44002" y="16809"/>
                  </a:lnTo>
                  <a:lnTo>
                    <a:pt x="32925" y="25727"/>
                  </a:lnTo>
                  <a:lnTo>
                    <a:pt x="12877" y="54647"/>
                  </a:lnTo>
                  <a:lnTo>
                    <a:pt x="2210" y="81632"/>
                  </a:lnTo>
                  <a:lnTo>
                    <a:pt x="856" y="96077"/>
                  </a:lnTo>
                  <a:lnTo>
                    <a:pt x="2900" y="106995"/>
                  </a:lnTo>
                  <a:lnTo>
                    <a:pt x="6454" y="114493"/>
                  </a:lnTo>
                  <a:lnTo>
                    <a:pt x="9308" y="116810"/>
                  </a:lnTo>
                  <a:lnTo>
                    <a:pt x="24539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17" name="SMARTInkShape-6556"/>
            <p:cNvSpPr/>
            <p:nvPr/>
          </p:nvSpPr>
          <p:spPr bwMode="auto">
            <a:xfrm>
              <a:off x="7856714" y="4140471"/>
              <a:ext cx="136158" cy="527425"/>
            </a:xfrm>
            <a:custGeom>
              <a:avLst/>
              <a:gdLst/>
              <a:ahLst/>
              <a:cxnLst/>
              <a:rect l="0" t="0" r="0" b="0"/>
              <a:pathLst>
                <a:path w="136158" h="527425">
                  <a:moveTo>
                    <a:pt x="72849" y="60054"/>
                  </a:moveTo>
                  <a:lnTo>
                    <a:pt x="72849" y="63846"/>
                  </a:lnTo>
                  <a:lnTo>
                    <a:pt x="73642" y="64963"/>
                  </a:lnTo>
                  <a:lnTo>
                    <a:pt x="74965" y="65708"/>
                  </a:lnTo>
                  <a:lnTo>
                    <a:pt x="78999" y="66904"/>
                  </a:lnTo>
                  <a:lnTo>
                    <a:pt x="89848" y="57229"/>
                  </a:lnTo>
                  <a:lnTo>
                    <a:pt x="92310" y="50596"/>
                  </a:lnTo>
                  <a:lnTo>
                    <a:pt x="95813" y="37937"/>
                  </a:lnTo>
                  <a:lnTo>
                    <a:pt x="97683" y="33403"/>
                  </a:lnTo>
                  <a:lnTo>
                    <a:pt x="97645" y="24132"/>
                  </a:lnTo>
                  <a:lnTo>
                    <a:pt x="94981" y="15514"/>
                  </a:lnTo>
                  <a:lnTo>
                    <a:pt x="91152" y="9037"/>
                  </a:lnTo>
                  <a:lnTo>
                    <a:pt x="80741" y="929"/>
                  </a:lnTo>
                  <a:lnTo>
                    <a:pt x="76523" y="0"/>
                  </a:lnTo>
                  <a:lnTo>
                    <a:pt x="67602" y="1084"/>
                  </a:lnTo>
                  <a:lnTo>
                    <a:pt x="49862" y="9949"/>
                  </a:lnTo>
                  <a:lnTo>
                    <a:pt x="29526" y="26423"/>
                  </a:lnTo>
                  <a:lnTo>
                    <a:pt x="12211" y="53969"/>
                  </a:lnTo>
                  <a:lnTo>
                    <a:pt x="819" y="83475"/>
                  </a:lnTo>
                  <a:lnTo>
                    <a:pt x="0" y="116118"/>
                  </a:lnTo>
                  <a:lnTo>
                    <a:pt x="4785" y="143340"/>
                  </a:lnTo>
                  <a:lnTo>
                    <a:pt x="13230" y="156866"/>
                  </a:lnTo>
                  <a:lnTo>
                    <a:pt x="18815" y="162695"/>
                  </a:lnTo>
                  <a:lnTo>
                    <a:pt x="31371" y="169173"/>
                  </a:lnTo>
                  <a:lnTo>
                    <a:pt x="44889" y="171257"/>
                  </a:lnTo>
                  <a:lnTo>
                    <a:pt x="66681" y="167175"/>
                  </a:lnTo>
                  <a:lnTo>
                    <a:pt x="92099" y="155470"/>
                  </a:lnTo>
                  <a:lnTo>
                    <a:pt x="120308" y="130583"/>
                  </a:lnTo>
                  <a:lnTo>
                    <a:pt x="129661" y="117594"/>
                  </a:lnTo>
                  <a:lnTo>
                    <a:pt x="136157" y="98960"/>
                  </a:lnTo>
                  <a:lnTo>
                    <a:pt x="134897" y="98691"/>
                  </a:lnTo>
                  <a:lnTo>
                    <a:pt x="129266" y="100509"/>
                  </a:lnTo>
                  <a:lnTo>
                    <a:pt x="117170" y="117373"/>
                  </a:lnTo>
                  <a:lnTo>
                    <a:pt x="111116" y="146270"/>
                  </a:lnTo>
                  <a:lnTo>
                    <a:pt x="109700" y="170603"/>
                  </a:lnTo>
                  <a:lnTo>
                    <a:pt x="109071" y="198881"/>
                  </a:lnTo>
                  <a:lnTo>
                    <a:pt x="108791" y="232615"/>
                  </a:lnTo>
                  <a:lnTo>
                    <a:pt x="108666" y="266658"/>
                  </a:lnTo>
                  <a:lnTo>
                    <a:pt x="108611" y="300309"/>
                  </a:lnTo>
                  <a:lnTo>
                    <a:pt x="108587" y="333787"/>
                  </a:lnTo>
                  <a:lnTo>
                    <a:pt x="108576" y="367186"/>
                  </a:lnTo>
                  <a:lnTo>
                    <a:pt x="108571" y="398963"/>
                  </a:lnTo>
                  <a:lnTo>
                    <a:pt x="108569" y="426316"/>
                  </a:lnTo>
                  <a:lnTo>
                    <a:pt x="108568" y="451701"/>
                  </a:lnTo>
                  <a:lnTo>
                    <a:pt x="106980" y="474626"/>
                  </a:lnTo>
                  <a:lnTo>
                    <a:pt x="100983" y="492752"/>
                  </a:lnTo>
                  <a:lnTo>
                    <a:pt x="84888" y="516344"/>
                  </a:lnTo>
                  <a:lnTo>
                    <a:pt x="73966" y="524787"/>
                  </a:lnTo>
                  <a:lnTo>
                    <a:pt x="68832" y="527039"/>
                  </a:lnTo>
                  <a:lnTo>
                    <a:pt x="58892" y="527424"/>
                  </a:lnTo>
                  <a:lnTo>
                    <a:pt x="54019" y="526415"/>
                  </a:lnTo>
                  <a:lnTo>
                    <a:pt x="39577" y="517411"/>
                  </a:lnTo>
                  <a:lnTo>
                    <a:pt x="32132" y="504888"/>
                  </a:lnTo>
                  <a:lnTo>
                    <a:pt x="26971" y="487946"/>
                  </a:lnTo>
                  <a:lnTo>
                    <a:pt x="24859" y="456094"/>
                  </a:lnTo>
                  <a:lnTo>
                    <a:pt x="28114" y="425490"/>
                  </a:lnTo>
                  <a:lnTo>
                    <a:pt x="29986" y="4100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33" name="SMARTInkShape-Group1243"/>
          <p:cNvGrpSpPr/>
          <p:nvPr/>
        </p:nvGrpSpPr>
        <p:grpSpPr>
          <a:xfrm>
            <a:off x="2057400" y="3007519"/>
            <a:ext cx="1248681" cy="430658"/>
            <a:chOff x="2057400" y="3007519"/>
            <a:chExt cx="1248681" cy="430658"/>
          </a:xfrm>
        </p:grpSpPr>
        <p:sp>
          <p:nvSpPr>
            <p:cNvPr id="1119" name="SMARTInkShape-6557"/>
            <p:cNvSpPr/>
            <p:nvPr/>
          </p:nvSpPr>
          <p:spPr bwMode="auto">
            <a:xfrm>
              <a:off x="3178969" y="3271838"/>
              <a:ext cx="127112" cy="14286"/>
            </a:xfrm>
            <a:custGeom>
              <a:avLst/>
              <a:gdLst/>
              <a:ahLst/>
              <a:cxnLst/>
              <a:rect l="0" t="0" r="0" b="0"/>
              <a:pathLst>
                <a:path w="127112" h="14286">
                  <a:moveTo>
                    <a:pt x="0" y="0"/>
                  </a:moveTo>
                  <a:lnTo>
                    <a:pt x="11406" y="793"/>
                  </a:lnTo>
                  <a:lnTo>
                    <a:pt x="31063" y="5654"/>
                  </a:lnTo>
                  <a:lnTo>
                    <a:pt x="63828" y="11857"/>
                  </a:lnTo>
                  <a:lnTo>
                    <a:pt x="99115" y="14074"/>
                  </a:lnTo>
                  <a:lnTo>
                    <a:pt x="127111" y="14285"/>
                  </a:lnTo>
                  <a:lnTo>
                    <a:pt x="126809" y="13492"/>
                  </a:lnTo>
                  <a:lnTo>
                    <a:pt x="121444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0" name="SMARTInkShape-6558"/>
            <p:cNvSpPr/>
            <p:nvPr/>
          </p:nvSpPr>
          <p:spPr bwMode="auto">
            <a:xfrm>
              <a:off x="3165674" y="3186113"/>
              <a:ext cx="77590" cy="28576"/>
            </a:xfrm>
            <a:custGeom>
              <a:avLst/>
              <a:gdLst/>
              <a:ahLst/>
              <a:cxnLst/>
              <a:rect l="0" t="0" r="0" b="0"/>
              <a:pathLst>
                <a:path w="77590" h="28576">
                  <a:moveTo>
                    <a:pt x="6151" y="0"/>
                  </a:moveTo>
                  <a:lnTo>
                    <a:pt x="0" y="0"/>
                  </a:lnTo>
                  <a:lnTo>
                    <a:pt x="4792" y="7770"/>
                  </a:lnTo>
                  <a:lnTo>
                    <a:pt x="5245" y="9942"/>
                  </a:lnTo>
                  <a:lnTo>
                    <a:pt x="6341" y="11391"/>
                  </a:lnTo>
                  <a:lnTo>
                    <a:pt x="32863" y="24117"/>
                  </a:lnTo>
                  <a:lnTo>
                    <a:pt x="50704" y="27694"/>
                  </a:lnTo>
                  <a:lnTo>
                    <a:pt x="77589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1" name="SMARTInkShape-6559"/>
            <p:cNvSpPr/>
            <p:nvPr/>
          </p:nvSpPr>
          <p:spPr bwMode="auto">
            <a:xfrm>
              <a:off x="2814638" y="3228975"/>
              <a:ext cx="110751" cy="28576"/>
            </a:xfrm>
            <a:custGeom>
              <a:avLst/>
              <a:gdLst/>
              <a:ahLst/>
              <a:cxnLst/>
              <a:rect l="0" t="0" r="0" b="0"/>
              <a:pathLst>
                <a:path w="110751" h="28576">
                  <a:moveTo>
                    <a:pt x="0" y="0"/>
                  </a:moveTo>
                  <a:lnTo>
                    <a:pt x="11406" y="794"/>
                  </a:lnTo>
                  <a:lnTo>
                    <a:pt x="45089" y="8819"/>
                  </a:lnTo>
                  <a:lnTo>
                    <a:pt x="77287" y="18477"/>
                  </a:lnTo>
                  <a:lnTo>
                    <a:pt x="101215" y="21966"/>
                  </a:lnTo>
                  <a:lnTo>
                    <a:pt x="103195" y="23375"/>
                  </a:lnTo>
                  <a:lnTo>
                    <a:pt x="104515" y="25109"/>
                  </a:lnTo>
                  <a:lnTo>
                    <a:pt x="108099" y="27034"/>
                  </a:lnTo>
                  <a:lnTo>
                    <a:pt x="110166" y="27548"/>
                  </a:lnTo>
                  <a:lnTo>
                    <a:pt x="110750" y="27890"/>
                  </a:lnTo>
                  <a:lnTo>
                    <a:pt x="110346" y="28118"/>
                  </a:lnTo>
                  <a:lnTo>
                    <a:pt x="100012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2" name="SMARTInkShape-6560"/>
            <p:cNvSpPr/>
            <p:nvPr/>
          </p:nvSpPr>
          <p:spPr bwMode="auto">
            <a:xfrm>
              <a:off x="2865051" y="3086100"/>
              <a:ext cx="63888" cy="335163"/>
            </a:xfrm>
            <a:custGeom>
              <a:avLst/>
              <a:gdLst/>
              <a:ahLst/>
              <a:cxnLst/>
              <a:rect l="0" t="0" r="0" b="0"/>
              <a:pathLst>
                <a:path w="63888" h="335163">
                  <a:moveTo>
                    <a:pt x="21024" y="0"/>
                  </a:moveTo>
                  <a:lnTo>
                    <a:pt x="21024" y="31434"/>
                  </a:lnTo>
                  <a:lnTo>
                    <a:pt x="21024" y="64212"/>
                  </a:lnTo>
                  <a:lnTo>
                    <a:pt x="20230" y="96637"/>
                  </a:lnTo>
                  <a:lnTo>
                    <a:pt x="15321" y="132173"/>
                  </a:lnTo>
                  <a:lnTo>
                    <a:pt x="11081" y="158756"/>
                  </a:lnTo>
                  <a:lnTo>
                    <a:pt x="6551" y="186446"/>
                  </a:lnTo>
                  <a:lnTo>
                    <a:pt x="2685" y="213834"/>
                  </a:lnTo>
                  <a:lnTo>
                    <a:pt x="967" y="239235"/>
                  </a:lnTo>
                  <a:lnTo>
                    <a:pt x="0" y="272056"/>
                  </a:lnTo>
                  <a:lnTo>
                    <a:pt x="5377" y="305094"/>
                  </a:lnTo>
                  <a:lnTo>
                    <a:pt x="14082" y="325613"/>
                  </a:lnTo>
                  <a:lnTo>
                    <a:pt x="18732" y="331248"/>
                  </a:lnTo>
                  <a:lnTo>
                    <a:pt x="23445" y="333753"/>
                  </a:lnTo>
                  <a:lnTo>
                    <a:pt x="30561" y="335162"/>
                  </a:lnTo>
                  <a:lnTo>
                    <a:pt x="35317" y="333376"/>
                  </a:lnTo>
                  <a:lnTo>
                    <a:pt x="48630" y="321969"/>
                  </a:lnTo>
                  <a:lnTo>
                    <a:pt x="53137" y="315606"/>
                  </a:lnTo>
                  <a:lnTo>
                    <a:pt x="57791" y="307561"/>
                  </a:lnTo>
                  <a:lnTo>
                    <a:pt x="59823" y="305053"/>
                  </a:lnTo>
                  <a:lnTo>
                    <a:pt x="62080" y="298033"/>
                  </a:lnTo>
                  <a:lnTo>
                    <a:pt x="63887" y="285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3" name="SMARTInkShape-6561"/>
            <p:cNvSpPr/>
            <p:nvPr/>
          </p:nvSpPr>
          <p:spPr bwMode="auto">
            <a:xfrm>
              <a:off x="2779875" y="3257550"/>
              <a:ext cx="41907" cy="180627"/>
            </a:xfrm>
            <a:custGeom>
              <a:avLst/>
              <a:gdLst/>
              <a:ahLst/>
              <a:cxnLst/>
              <a:rect l="0" t="0" r="0" b="0"/>
              <a:pathLst>
                <a:path w="41907" h="180627">
                  <a:moveTo>
                    <a:pt x="41906" y="0"/>
                  </a:moveTo>
                  <a:lnTo>
                    <a:pt x="41113" y="7291"/>
                  </a:lnTo>
                  <a:lnTo>
                    <a:pt x="32019" y="30015"/>
                  </a:lnTo>
                  <a:lnTo>
                    <a:pt x="18963" y="61227"/>
                  </a:lnTo>
                  <a:lnTo>
                    <a:pt x="11208" y="92401"/>
                  </a:lnTo>
                  <a:lnTo>
                    <a:pt x="3883" y="122981"/>
                  </a:lnTo>
                  <a:lnTo>
                    <a:pt x="0" y="155261"/>
                  </a:lnTo>
                  <a:lnTo>
                    <a:pt x="121" y="171769"/>
                  </a:lnTo>
                  <a:lnTo>
                    <a:pt x="2962" y="179000"/>
                  </a:lnTo>
                  <a:lnTo>
                    <a:pt x="4037" y="180452"/>
                  </a:lnTo>
                  <a:lnTo>
                    <a:pt x="4754" y="180626"/>
                  </a:lnTo>
                  <a:lnTo>
                    <a:pt x="28395" y="146515"/>
                  </a:lnTo>
                  <a:lnTo>
                    <a:pt x="41906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4" name="SMARTInkShape-6562"/>
            <p:cNvSpPr/>
            <p:nvPr/>
          </p:nvSpPr>
          <p:spPr bwMode="auto">
            <a:xfrm>
              <a:off x="2750344" y="3214688"/>
              <a:ext cx="92870" cy="156999"/>
            </a:xfrm>
            <a:custGeom>
              <a:avLst/>
              <a:gdLst/>
              <a:ahLst/>
              <a:cxnLst/>
              <a:rect l="0" t="0" r="0" b="0"/>
              <a:pathLst>
                <a:path w="92870" h="156999">
                  <a:moveTo>
                    <a:pt x="0" y="0"/>
                  </a:moveTo>
                  <a:lnTo>
                    <a:pt x="0" y="30015"/>
                  </a:lnTo>
                  <a:lnTo>
                    <a:pt x="0" y="65277"/>
                  </a:lnTo>
                  <a:lnTo>
                    <a:pt x="2116" y="98560"/>
                  </a:lnTo>
                  <a:lnTo>
                    <a:pt x="6497" y="112860"/>
                  </a:lnTo>
                  <a:lnTo>
                    <a:pt x="28188" y="147678"/>
                  </a:lnTo>
                  <a:lnTo>
                    <a:pt x="30698" y="150840"/>
                  </a:lnTo>
                  <a:lnTo>
                    <a:pt x="37721" y="154352"/>
                  </a:lnTo>
                  <a:lnTo>
                    <a:pt x="65381" y="156998"/>
                  </a:lnTo>
                  <a:lnTo>
                    <a:pt x="70862" y="154972"/>
                  </a:lnTo>
                  <a:lnTo>
                    <a:pt x="75944" y="152220"/>
                  </a:lnTo>
                  <a:lnTo>
                    <a:pt x="83268" y="149877"/>
                  </a:lnTo>
                  <a:lnTo>
                    <a:pt x="9286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5" name="SMARTInkShape-6563"/>
            <p:cNvSpPr/>
            <p:nvPr/>
          </p:nvSpPr>
          <p:spPr bwMode="auto">
            <a:xfrm>
              <a:off x="2653555" y="3218975"/>
              <a:ext cx="96790" cy="166193"/>
            </a:xfrm>
            <a:custGeom>
              <a:avLst/>
              <a:gdLst/>
              <a:ahLst/>
              <a:cxnLst/>
              <a:rect l="0" t="0" r="0" b="0"/>
              <a:pathLst>
                <a:path w="96790" h="166193">
                  <a:moveTo>
                    <a:pt x="11064" y="38575"/>
                  </a:moveTo>
                  <a:lnTo>
                    <a:pt x="11064" y="42367"/>
                  </a:lnTo>
                  <a:lnTo>
                    <a:pt x="8947" y="46346"/>
                  </a:lnTo>
                  <a:lnTo>
                    <a:pt x="7271" y="48518"/>
                  </a:lnTo>
                  <a:lnTo>
                    <a:pt x="5409" y="55165"/>
                  </a:lnTo>
                  <a:lnTo>
                    <a:pt x="3788" y="62617"/>
                  </a:lnTo>
                  <a:lnTo>
                    <a:pt x="422" y="68575"/>
                  </a:lnTo>
                  <a:lnTo>
                    <a:pt x="0" y="71275"/>
                  </a:lnTo>
                  <a:lnTo>
                    <a:pt x="513" y="73869"/>
                  </a:lnTo>
                  <a:lnTo>
                    <a:pt x="2910" y="81312"/>
                  </a:lnTo>
                  <a:lnTo>
                    <a:pt x="3247" y="83735"/>
                  </a:lnTo>
                  <a:lnTo>
                    <a:pt x="4265" y="85350"/>
                  </a:lnTo>
                  <a:lnTo>
                    <a:pt x="5738" y="86427"/>
                  </a:lnTo>
                  <a:lnTo>
                    <a:pt x="9490" y="87624"/>
                  </a:lnTo>
                  <a:lnTo>
                    <a:pt x="13804" y="88156"/>
                  </a:lnTo>
                  <a:lnTo>
                    <a:pt x="18367" y="86276"/>
                  </a:lnTo>
                  <a:lnTo>
                    <a:pt x="20695" y="84663"/>
                  </a:lnTo>
                  <a:lnTo>
                    <a:pt x="35044" y="80487"/>
                  </a:lnTo>
                  <a:lnTo>
                    <a:pt x="43745" y="70220"/>
                  </a:lnTo>
                  <a:lnTo>
                    <a:pt x="57837" y="47305"/>
                  </a:lnTo>
                  <a:lnTo>
                    <a:pt x="60644" y="20204"/>
                  </a:lnTo>
                  <a:lnTo>
                    <a:pt x="58764" y="12418"/>
                  </a:lnTo>
                  <a:lnTo>
                    <a:pt x="51090" y="953"/>
                  </a:lnTo>
                  <a:lnTo>
                    <a:pt x="48860" y="0"/>
                  </a:lnTo>
                  <a:lnTo>
                    <a:pt x="46580" y="158"/>
                  </a:lnTo>
                  <a:lnTo>
                    <a:pt x="44266" y="1058"/>
                  </a:lnTo>
                  <a:lnTo>
                    <a:pt x="39579" y="8407"/>
                  </a:lnTo>
                  <a:lnTo>
                    <a:pt x="30102" y="36320"/>
                  </a:lnTo>
                  <a:lnTo>
                    <a:pt x="22967" y="63130"/>
                  </a:lnTo>
                  <a:lnTo>
                    <a:pt x="15825" y="91183"/>
                  </a:lnTo>
                  <a:lnTo>
                    <a:pt x="16267" y="115811"/>
                  </a:lnTo>
                  <a:lnTo>
                    <a:pt x="25723" y="150581"/>
                  </a:lnTo>
                  <a:lnTo>
                    <a:pt x="30279" y="159793"/>
                  </a:lnTo>
                  <a:lnTo>
                    <a:pt x="34950" y="163887"/>
                  </a:lnTo>
                  <a:lnTo>
                    <a:pt x="45834" y="166192"/>
                  </a:lnTo>
                  <a:lnTo>
                    <a:pt x="52446" y="164615"/>
                  </a:lnTo>
                  <a:lnTo>
                    <a:pt x="62748" y="157147"/>
                  </a:lnTo>
                  <a:lnTo>
                    <a:pt x="80451" y="140402"/>
                  </a:lnTo>
                  <a:lnTo>
                    <a:pt x="96789" y="10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6" name="SMARTInkShape-6564"/>
            <p:cNvSpPr/>
            <p:nvPr/>
          </p:nvSpPr>
          <p:spPr bwMode="auto">
            <a:xfrm>
              <a:off x="2507776" y="3193256"/>
              <a:ext cx="121125" cy="189905"/>
            </a:xfrm>
            <a:custGeom>
              <a:avLst/>
              <a:gdLst/>
              <a:ahLst/>
              <a:cxnLst/>
              <a:rect l="0" t="0" r="0" b="0"/>
              <a:pathLst>
                <a:path w="121125" h="189905">
                  <a:moveTo>
                    <a:pt x="13968" y="0"/>
                  </a:moveTo>
                  <a:lnTo>
                    <a:pt x="7817" y="0"/>
                  </a:lnTo>
                  <a:lnTo>
                    <a:pt x="3326" y="3792"/>
                  </a:lnTo>
                  <a:lnTo>
                    <a:pt x="1300" y="9888"/>
                  </a:lnTo>
                  <a:lnTo>
                    <a:pt x="0" y="22944"/>
                  </a:lnTo>
                  <a:lnTo>
                    <a:pt x="5859" y="57910"/>
                  </a:lnTo>
                  <a:lnTo>
                    <a:pt x="6697" y="87315"/>
                  </a:lnTo>
                  <a:lnTo>
                    <a:pt x="6813" y="120956"/>
                  </a:lnTo>
                  <a:lnTo>
                    <a:pt x="6824" y="142325"/>
                  </a:lnTo>
                  <a:lnTo>
                    <a:pt x="10616" y="138920"/>
                  </a:lnTo>
                  <a:lnTo>
                    <a:pt x="16767" y="129092"/>
                  </a:lnTo>
                  <a:lnTo>
                    <a:pt x="24522" y="94644"/>
                  </a:lnTo>
                  <a:lnTo>
                    <a:pt x="38924" y="64645"/>
                  </a:lnTo>
                  <a:lnTo>
                    <a:pt x="57951" y="32414"/>
                  </a:lnTo>
                  <a:lnTo>
                    <a:pt x="61546" y="28753"/>
                  </a:lnTo>
                  <a:lnTo>
                    <a:pt x="69774" y="24686"/>
                  </a:lnTo>
                  <a:lnTo>
                    <a:pt x="78723" y="24994"/>
                  </a:lnTo>
                  <a:lnTo>
                    <a:pt x="83332" y="26188"/>
                  </a:lnTo>
                  <a:lnTo>
                    <a:pt x="87198" y="29365"/>
                  </a:lnTo>
                  <a:lnTo>
                    <a:pt x="93610" y="39245"/>
                  </a:lnTo>
                  <a:lnTo>
                    <a:pt x="98491" y="70694"/>
                  </a:lnTo>
                  <a:lnTo>
                    <a:pt x="99337" y="98117"/>
                  </a:lnTo>
                  <a:lnTo>
                    <a:pt x="97506" y="133711"/>
                  </a:lnTo>
                  <a:lnTo>
                    <a:pt x="93528" y="163907"/>
                  </a:lnTo>
                  <a:lnTo>
                    <a:pt x="98786" y="189606"/>
                  </a:lnTo>
                  <a:lnTo>
                    <a:pt x="99882" y="189904"/>
                  </a:lnTo>
                  <a:lnTo>
                    <a:pt x="103216" y="188119"/>
                  </a:lnTo>
                  <a:lnTo>
                    <a:pt x="121124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7" name="SMARTInkShape-6565"/>
            <p:cNvSpPr/>
            <p:nvPr/>
          </p:nvSpPr>
          <p:spPr bwMode="auto">
            <a:xfrm>
              <a:off x="2436139" y="3314700"/>
              <a:ext cx="28456" cy="42562"/>
            </a:xfrm>
            <a:custGeom>
              <a:avLst/>
              <a:gdLst/>
              <a:ahLst/>
              <a:cxnLst/>
              <a:rect l="0" t="0" r="0" b="0"/>
              <a:pathLst>
                <a:path w="28456" h="42562">
                  <a:moveTo>
                    <a:pt x="21311" y="28575"/>
                  </a:moveTo>
                  <a:lnTo>
                    <a:pt x="17519" y="28575"/>
                  </a:lnTo>
                  <a:lnTo>
                    <a:pt x="13540" y="30692"/>
                  </a:lnTo>
                  <a:lnTo>
                    <a:pt x="9126" y="33484"/>
                  </a:lnTo>
                  <a:lnTo>
                    <a:pt x="1254" y="35425"/>
                  </a:lnTo>
                  <a:lnTo>
                    <a:pt x="796" y="36316"/>
                  </a:lnTo>
                  <a:lnTo>
                    <a:pt x="0" y="41844"/>
                  </a:lnTo>
                  <a:lnTo>
                    <a:pt x="754" y="42183"/>
                  </a:lnTo>
                  <a:lnTo>
                    <a:pt x="3708" y="42561"/>
                  </a:lnTo>
                  <a:lnTo>
                    <a:pt x="7666" y="40612"/>
                  </a:lnTo>
                  <a:lnTo>
                    <a:pt x="9833" y="38981"/>
                  </a:lnTo>
                  <a:lnTo>
                    <a:pt x="2845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8" name="SMARTInkShape-6566"/>
            <p:cNvSpPr/>
            <p:nvPr/>
          </p:nvSpPr>
          <p:spPr bwMode="auto">
            <a:xfrm>
              <a:off x="2260518" y="3043238"/>
              <a:ext cx="96921" cy="340385"/>
            </a:xfrm>
            <a:custGeom>
              <a:avLst/>
              <a:gdLst/>
              <a:ahLst/>
              <a:cxnLst/>
              <a:rect l="0" t="0" r="0" b="0"/>
              <a:pathLst>
                <a:path w="96921" h="340385">
                  <a:moveTo>
                    <a:pt x="25482" y="0"/>
                  </a:moveTo>
                  <a:lnTo>
                    <a:pt x="25482" y="3792"/>
                  </a:lnTo>
                  <a:lnTo>
                    <a:pt x="23365" y="7770"/>
                  </a:lnTo>
                  <a:lnTo>
                    <a:pt x="15539" y="20585"/>
                  </a:lnTo>
                  <a:lnTo>
                    <a:pt x="11259" y="51397"/>
                  </a:lnTo>
                  <a:lnTo>
                    <a:pt x="7784" y="75230"/>
                  </a:lnTo>
                  <a:lnTo>
                    <a:pt x="5710" y="101698"/>
                  </a:lnTo>
                  <a:lnTo>
                    <a:pt x="4788" y="130130"/>
                  </a:lnTo>
                  <a:lnTo>
                    <a:pt x="4378" y="161287"/>
                  </a:lnTo>
                  <a:lnTo>
                    <a:pt x="2080" y="193656"/>
                  </a:lnTo>
                  <a:lnTo>
                    <a:pt x="0" y="224975"/>
                  </a:lnTo>
                  <a:lnTo>
                    <a:pt x="1721" y="252124"/>
                  </a:lnTo>
                  <a:lnTo>
                    <a:pt x="3015" y="277419"/>
                  </a:lnTo>
                  <a:lnTo>
                    <a:pt x="5861" y="309740"/>
                  </a:lnTo>
                  <a:lnTo>
                    <a:pt x="10141" y="334409"/>
                  </a:lnTo>
                  <a:lnTo>
                    <a:pt x="12080" y="337239"/>
                  </a:lnTo>
                  <a:lnTo>
                    <a:pt x="14960" y="339126"/>
                  </a:lnTo>
                  <a:lnTo>
                    <a:pt x="18467" y="340384"/>
                  </a:lnTo>
                  <a:lnTo>
                    <a:pt x="20805" y="339635"/>
                  </a:lnTo>
                  <a:lnTo>
                    <a:pt x="22364" y="337548"/>
                  </a:lnTo>
                  <a:lnTo>
                    <a:pt x="32979" y="301850"/>
                  </a:lnTo>
                  <a:lnTo>
                    <a:pt x="39874" y="267766"/>
                  </a:lnTo>
                  <a:lnTo>
                    <a:pt x="44579" y="241244"/>
                  </a:lnTo>
                  <a:lnTo>
                    <a:pt x="49315" y="213582"/>
                  </a:lnTo>
                  <a:lnTo>
                    <a:pt x="51950" y="183296"/>
                  </a:lnTo>
                  <a:lnTo>
                    <a:pt x="53120" y="152108"/>
                  </a:lnTo>
                  <a:lnTo>
                    <a:pt x="53641" y="122372"/>
                  </a:lnTo>
                  <a:lnTo>
                    <a:pt x="55989" y="95398"/>
                  </a:lnTo>
                  <a:lnTo>
                    <a:pt x="59656" y="62133"/>
                  </a:lnTo>
                  <a:lnTo>
                    <a:pt x="60997" y="30965"/>
                  </a:lnTo>
                  <a:lnTo>
                    <a:pt x="61065" y="30962"/>
                  </a:lnTo>
                  <a:lnTo>
                    <a:pt x="61183" y="58699"/>
                  </a:lnTo>
                  <a:lnTo>
                    <a:pt x="61196" y="91563"/>
                  </a:lnTo>
                  <a:lnTo>
                    <a:pt x="61198" y="120334"/>
                  </a:lnTo>
                  <a:lnTo>
                    <a:pt x="61200" y="149525"/>
                  </a:lnTo>
                  <a:lnTo>
                    <a:pt x="61200" y="178374"/>
                  </a:lnTo>
                  <a:lnTo>
                    <a:pt x="61201" y="207071"/>
                  </a:lnTo>
                  <a:lnTo>
                    <a:pt x="61201" y="235700"/>
                  </a:lnTo>
                  <a:lnTo>
                    <a:pt x="61995" y="261918"/>
                  </a:lnTo>
                  <a:lnTo>
                    <a:pt x="66904" y="290065"/>
                  </a:lnTo>
                  <a:lnTo>
                    <a:pt x="75674" y="316676"/>
                  </a:lnTo>
                  <a:lnTo>
                    <a:pt x="80333" y="323307"/>
                  </a:lnTo>
                  <a:lnTo>
                    <a:pt x="85050" y="326254"/>
                  </a:lnTo>
                  <a:lnTo>
                    <a:pt x="87419" y="326246"/>
                  </a:lnTo>
                  <a:lnTo>
                    <a:pt x="96920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29" name="SMARTInkShape-6567"/>
            <p:cNvSpPr/>
            <p:nvPr/>
          </p:nvSpPr>
          <p:spPr bwMode="auto">
            <a:xfrm>
              <a:off x="2222266" y="3093858"/>
              <a:ext cx="128029" cy="233214"/>
            </a:xfrm>
            <a:custGeom>
              <a:avLst/>
              <a:gdLst/>
              <a:ahLst/>
              <a:cxnLst/>
              <a:rect l="0" t="0" r="0" b="0"/>
              <a:pathLst>
                <a:path w="128029" h="233214">
                  <a:moveTo>
                    <a:pt x="128028" y="27961"/>
                  </a:moveTo>
                  <a:lnTo>
                    <a:pt x="128028" y="24169"/>
                  </a:lnTo>
                  <a:lnTo>
                    <a:pt x="127234" y="23051"/>
                  </a:lnTo>
                  <a:lnTo>
                    <a:pt x="125911" y="22306"/>
                  </a:lnTo>
                  <a:lnTo>
                    <a:pt x="124235" y="21810"/>
                  </a:lnTo>
                  <a:lnTo>
                    <a:pt x="123118" y="20685"/>
                  </a:lnTo>
                  <a:lnTo>
                    <a:pt x="119209" y="13177"/>
                  </a:lnTo>
                  <a:lnTo>
                    <a:pt x="111028" y="4050"/>
                  </a:lnTo>
                  <a:lnTo>
                    <a:pt x="106449" y="1459"/>
                  </a:lnTo>
                  <a:lnTo>
                    <a:pt x="97292" y="0"/>
                  </a:lnTo>
                  <a:lnTo>
                    <a:pt x="88968" y="453"/>
                  </a:lnTo>
                  <a:lnTo>
                    <a:pt x="65989" y="9365"/>
                  </a:lnTo>
                  <a:lnTo>
                    <a:pt x="37529" y="33181"/>
                  </a:lnTo>
                  <a:lnTo>
                    <a:pt x="13913" y="68725"/>
                  </a:lnTo>
                  <a:lnTo>
                    <a:pt x="11470" y="71805"/>
                  </a:lnTo>
                  <a:lnTo>
                    <a:pt x="10635" y="75447"/>
                  </a:lnTo>
                  <a:lnTo>
                    <a:pt x="11824" y="83726"/>
                  </a:lnTo>
                  <a:lnTo>
                    <a:pt x="16956" y="93520"/>
                  </a:lnTo>
                  <a:lnTo>
                    <a:pt x="31089" y="101449"/>
                  </a:lnTo>
                  <a:lnTo>
                    <a:pt x="62022" y="113642"/>
                  </a:lnTo>
                  <a:lnTo>
                    <a:pt x="92231" y="125586"/>
                  </a:lnTo>
                  <a:lnTo>
                    <a:pt x="103122" y="130352"/>
                  </a:lnTo>
                  <a:lnTo>
                    <a:pt x="111138" y="137232"/>
                  </a:lnTo>
                  <a:lnTo>
                    <a:pt x="116552" y="145582"/>
                  </a:lnTo>
                  <a:lnTo>
                    <a:pt x="120028" y="163878"/>
                  </a:lnTo>
                  <a:lnTo>
                    <a:pt x="120314" y="168579"/>
                  </a:lnTo>
                  <a:lnTo>
                    <a:pt x="118123" y="173300"/>
                  </a:lnTo>
                  <a:lnTo>
                    <a:pt x="89205" y="206709"/>
                  </a:lnTo>
                  <a:lnTo>
                    <a:pt x="69164" y="221769"/>
                  </a:lnTo>
                  <a:lnTo>
                    <a:pt x="38583" y="232255"/>
                  </a:lnTo>
                  <a:lnTo>
                    <a:pt x="32680" y="233213"/>
                  </a:lnTo>
                  <a:lnTo>
                    <a:pt x="27156" y="232265"/>
                  </a:lnTo>
                  <a:lnTo>
                    <a:pt x="16785" y="226977"/>
                  </a:lnTo>
                  <a:lnTo>
                    <a:pt x="5814" y="215075"/>
                  </a:lnTo>
                  <a:lnTo>
                    <a:pt x="1329" y="193910"/>
                  </a:lnTo>
                  <a:lnTo>
                    <a:pt x="0" y="167530"/>
                  </a:lnTo>
                  <a:lnTo>
                    <a:pt x="9370" y="133347"/>
                  </a:lnTo>
                  <a:lnTo>
                    <a:pt x="13728" y="120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0" name="SMARTInkShape-6568"/>
            <p:cNvSpPr/>
            <p:nvPr/>
          </p:nvSpPr>
          <p:spPr bwMode="auto">
            <a:xfrm>
              <a:off x="2171740" y="3007519"/>
              <a:ext cx="13807" cy="417304"/>
            </a:xfrm>
            <a:custGeom>
              <a:avLst/>
              <a:gdLst/>
              <a:ahLst/>
              <a:cxnLst/>
              <a:rect l="0" t="0" r="0" b="0"/>
              <a:pathLst>
                <a:path w="13807" h="417304">
                  <a:moveTo>
                    <a:pt x="7104" y="0"/>
                  </a:moveTo>
                  <a:lnTo>
                    <a:pt x="7104" y="9943"/>
                  </a:lnTo>
                  <a:lnTo>
                    <a:pt x="9220" y="14473"/>
                  </a:lnTo>
                  <a:lnTo>
                    <a:pt x="10896" y="16792"/>
                  </a:lnTo>
                  <a:lnTo>
                    <a:pt x="13806" y="51904"/>
                  </a:lnTo>
                  <a:lnTo>
                    <a:pt x="12000" y="83377"/>
                  </a:lnTo>
                  <a:lnTo>
                    <a:pt x="9280" y="110081"/>
                  </a:lnTo>
                  <a:lnTo>
                    <a:pt x="8071" y="140471"/>
                  </a:lnTo>
                  <a:lnTo>
                    <a:pt x="7534" y="174615"/>
                  </a:lnTo>
                  <a:lnTo>
                    <a:pt x="6501" y="210163"/>
                  </a:lnTo>
                  <a:lnTo>
                    <a:pt x="3396" y="244483"/>
                  </a:lnTo>
                  <a:lnTo>
                    <a:pt x="2251" y="262207"/>
                  </a:lnTo>
                  <a:lnTo>
                    <a:pt x="1487" y="280373"/>
                  </a:lnTo>
                  <a:lnTo>
                    <a:pt x="639" y="315110"/>
                  </a:lnTo>
                  <a:lnTo>
                    <a:pt x="262" y="343778"/>
                  </a:lnTo>
                  <a:lnTo>
                    <a:pt x="94" y="369748"/>
                  </a:lnTo>
                  <a:lnTo>
                    <a:pt x="0" y="400332"/>
                  </a:lnTo>
                  <a:lnTo>
                    <a:pt x="771" y="412081"/>
                  </a:lnTo>
                  <a:lnTo>
                    <a:pt x="2088" y="415215"/>
                  </a:lnTo>
                  <a:lnTo>
                    <a:pt x="3760" y="417303"/>
                  </a:lnTo>
                  <a:lnTo>
                    <a:pt x="4875" y="417108"/>
                  </a:lnTo>
                  <a:lnTo>
                    <a:pt x="5618" y="415391"/>
                  </a:lnTo>
                  <a:lnTo>
                    <a:pt x="6908" y="383872"/>
                  </a:lnTo>
                  <a:lnTo>
                    <a:pt x="7046" y="352129"/>
                  </a:lnTo>
                  <a:lnTo>
                    <a:pt x="7104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1" name="SMARTInkShape-6569"/>
            <p:cNvSpPr/>
            <p:nvPr/>
          </p:nvSpPr>
          <p:spPr bwMode="auto">
            <a:xfrm>
              <a:off x="2100280" y="3028950"/>
              <a:ext cx="35702" cy="367409"/>
            </a:xfrm>
            <a:custGeom>
              <a:avLst/>
              <a:gdLst/>
              <a:ahLst/>
              <a:cxnLst/>
              <a:rect l="0" t="0" r="0" b="0"/>
              <a:pathLst>
                <a:path w="35702" h="367409">
                  <a:moveTo>
                    <a:pt x="7126" y="0"/>
                  </a:moveTo>
                  <a:lnTo>
                    <a:pt x="7126" y="27471"/>
                  </a:lnTo>
                  <a:lnTo>
                    <a:pt x="7126" y="61056"/>
                  </a:lnTo>
                  <a:lnTo>
                    <a:pt x="5010" y="89578"/>
                  </a:lnTo>
                  <a:lnTo>
                    <a:pt x="2217" y="120775"/>
                  </a:lnTo>
                  <a:lnTo>
                    <a:pt x="975" y="153161"/>
                  </a:lnTo>
                  <a:lnTo>
                    <a:pt x="424" y="186076"/>
                  </a:lnTo>
                  <a:lnTo>
                    <a:pt x="179" y="218432"/>
                  </a:lnTo>
                  <a:lnTo>
                    <a:pt x="70" y="248687"/>
                  </a:lnTo>
                  <a:lnTo>
                    <a:pt x="21" y="278009"/>
                  </a:lnTo>
                  <a:lnTo>
                    <a:pt x="0" y="305328"/>
                  </a:lnTo>
                  <a:lnTo>
                    <a:pt x="781" y="337765"/>
                  </a:lnTo>
                  <a:lnTo>
                    <a:pt x="6134" y="366565"/>
                  </a:lnTo>
                  <a:lnTo>
                    <a:pt x="7258" y="367408"/>
                  </a:lnTo>
                  <a:lnTo>
                    <a:pt x="8802" y="367176"/>
                  </a:lnTo>
                  <a:lnTo>
                    <a:pt x="10624" y="366228"/>
                  </a:lnTo>
                  <a:lnTo>
                    <a:pt x="11840" y="364008"/>
                  </a:lnTo>
                  <a:lnTo>
                    <a:pt x="17742" y="337027"/>
                  </a:lnTo>
                  <a:lnTo>
                    <a:pt x="24118" y="303325"/>
                  </a:lnTo>
                  <a:lnTo>
                    <a:pt x="28701" y="274775"/>
                  </a:lnTo>
                  <a:lnTo>
                    <a:pt x="35701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2" name="SMARTInkShape-6570"/>
            <p:cNvSpPr/>
            <p:nvPr/>
          </p:nvSpPr>
          <p:spPr bwMode="auto">
            <a:xfrm>
              <a:off x="2057400" y="3080414"/>
              <a:ext cx="164307" cy="253427"/>
            </a:xfrm>
            <a:custGeom>
              <a:avLst/>
              <a:gdLst/>
              <a:ahLst/>
              <a:cxnLst/>
              <a:rect l="0" t="0" r="0" b="0"/>
              <a:pathLst>
                <a:path w="164307" h="253427">
                  <a:moveTo>
                    <a:pt x="164306" y="12830"/>
                  </a:moveTo>
                  <a:lnTo>
                    <a:pt x="157457" y="5980"/>
                  </a:lnTo>
                  <a:lnTo>
                    <a:pt x="140085" y="4910"/>
                  </a:lnTo>
                  <a:lnTo>
                    <a:pt x="126860" y="35"/>
                  </a:lnTo>
                  <a:lnTo>
                    <a:pt x="117501" y="0"/>
                  </a:lnTo>
                  <a:lnTo>
                    <a:pt x="85206" y="8573"/>
                  </a:lnTo>
                  <a:lnTo>
                    <a:pt x="49938" y="27811"/>
                  </a:lnTo>
                  <a:lnTo>
                    <a:pt x="36482" y="37744"/>
                  </a:lnTo>
                  <a:lnTo>
                    <a:pt x="7955" y="71046"/>
                  </a:lnTo>
                  <a:lnTo>
                    <a:pt x="2357" y="82467"/>
                  </a:lnTo>
                  <a:lnTo>
                    <a:pt x="1571" y="85448"/>
                  </a:lnTo>
                  <a:lnTo>
                    <a:pt x="2635" y="88229"/>
                  </a:lnTo>
                  <a:lnTo>
                    <a:pt x="8050" y="93436"/>
                  </a:lnTo>
                  <a:lnTo>
                    <a:pt x="15749" y="96280"/>
                  </a:lnTo>
                  <a:lnTo>
                    <a:pt x="44790" y="103165"/>
                  </a:lnTo>
                  <a:lnTo>
                    <a:pt x="77316" y="107315"/>
                  </a:lnTo>
                  <a:lnTo>
                    <a:pt x="99638" y="115438"/>
                  </a:lnTo>
                  <a:lnTo>
                    <a:pt x="128513" y="132405"/>
                  </a:lnTo>
                  <a:lnTo>
                    <a:pt x="138609" y="143762"/>
                  </a:lnTo>
                  <a:lnTo>
                    <a:pt x="142412" y="150124"/>
                  </a:lnTo>
                  <a:lnTo>
                    <a:pt x="144521" y="163543"/>
                  </a:lnTo>
                  <a:lnTo>
                    <a:pt x="139408" y="191561"/>
                  </a:lnTo>
                  <a:lnTo>
                    <a:pt x="129236" y="212895"/>
                  </a:lnTo>
                  <a:lnTo>
                    <a:pt x="106667" y="239850"/>
                  </a:lnTo>
                  <a:lnTo>
                    <a:pt x="96091" y="248136"/>
                  </a:lnTo>
                  <a:lnTo>
                    <a:pt x="81865" y="252348"/>
                  </a:lnTo>
                  <a:lnTo>
                    <a:pt x="66547" y="253426"/>
                  </a:lnTo>
                  <a:lnTo>
                    <a:pt x="54447" y="251259"/>
                  </a:lnTo>
                  <a:lnTo>
                    <a:pt x="34918" y="237992"/>
                  </a:lnTo>
                  <a:lnTo>
                    <a:pt x="25309" y="223498"/>
                  </a:lnTo>
                  <a:lnTo>
                    <a:pt x="13320" y="195371"/>
                  </a:lnTo>
                  <a:lnTo>
                    <a:pt x="3947" y="164018"/>
                  </a:lnTo>
                  <a:lnTo>
                    <a:pt x="1169" y="134620"/>
                  </a:lnTo>
                  <a:lnTo>
                    <a:pt x="0" y="105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39" name="SMARTInkShape-Group1244"/>
          <p:cNvGrpSpPr/>
          <p:nvPr/>
        </p:nvGrpSpPr>
        <p:grpSpPr>
          <a:xfrm>
            <a:off x="3536156" y="3142105"/>
            <a:ext cx="650083" cy="433865"/>
            <a:chOff x="3536156" y="3142105"/>
            <a:chExt cx="650083" cy="433865"/>
          </a:xfrm>
        </p:grpSpPr>
        <p:sp>
          <p:nvSpPr>
            <p:cNvPr id="1134" name="SMARTInkShape-6571"/>
            <p:cNvSpPr/>
            <p:nvPr/>
          </p:nvSpPr>
          <p:spPr bwMode="auto">
            <a:xfrm>
              <a:off x="4093456" y="3223990"/>
              <a:ext cx="92783" cy="183914"/>
            </a:xfrm>
            <a:custGeom>
              <a:avLst/>
              <a:gdLst/>
              <a:ahLst/>
              <a:cxnLst/>
              <a:rect l="0" t="0" r="0" b="0"/>
              <a:pathLst>
                <a:path w="92783" h="183914">
                  <a:moveTo>
                    <a:pt x="7057" y="83566"/>
                  </a:moveTo>
                  <a:lnTo>
                    <a:pt x="7057" y="87358"/>
                  </a:lnTo>
                  <a:lnTo>
                    <a:pt x="4940" y="91337"/>
                  </a:lnTo>
                  <a:lnTo>
                    <a:pt x="3264" y="93509"/>
                  </a:lnTo>
                  <a:lnTo>
                    <a:pt x="1402" y="100156"/>
                  </a:lnTo>
                  <a:lnTo>
                    <a:pt x="0" y="121383"/>
                  </a:lnTo>
                  <a:lnTo>
                    <a:pt x="1558" y="123858"/>
                  </a:lnTo>
                  <a:lnTo>
                    <a:pt x="7523" y="128726"/>
                  </a:lnTo>
                  <a:lnTo>
                    <a:pt x="10543" y="129548"/>
                  </a:lnTo>
                  <a:lnTo>
                    <a:pt x="13350" y="129302"/>
                  </a:lnTo>
                  <a:lnTo>
                    <a:pt x="35814" y="120310"/>
                  </a:lnTo>
                  <a:lnTo>
                    <a:pt x="64098" y="89441"/>
                  </a:lnTo>
                  <a:lnTo>
                    <a:pt x="73876" y="68903"/>
                  </a:lnTo>
                  <a:lnTo>
                    <a:pt x="81678" y="37303"/>
                  </a:lnTo>
                  <a:lnTo>
                    <a:pt x="81761" y="24905"/>
                  </a:lnTo>
                  <a:lnTo>
                    <a:pt x="79152" y="13044"/>
                  </a:lnTo>
                  <a:lnTo>
                    <a:pt x="75347" y="5127"/>
                  </a:lnTo>
                  <a:lnTo>
                    <a:pt x="72427" y="2699"/>
                  </a:lnTo>
                  <a:lnTo>
                    <a:pt x="64949" y="0"/>
                  </a:lnTo>
                  <a:lnTo>
                    <a:pt x="61527" y="868"/>
                  </a:lnTo>
                  <a:lnTo>
                    <a:pt x="55607" y="6066"/>
                  </a:lnTo>
                  <a:lnTo>
                    <a:pt x="35126" y="38876"/>
                  </a:lnTo>
                  <a:lnTo>
                    <a:pt x="27470" y="59736"/>
                  </a:lnTo>
                  <a:lnTo>
                    <a:pt x="23159" y="93791"/>
                  </a:lnTo>
                  <a:lnTo>
                    <a:pt x="22676" y="127430"/>
                  </a:lnTo>
                  <a:lnTo>
                    <a:pt x="28000" y="152390"/>
                  </a:lnTo>
                  <a:lnTo>
                    <a:pt x="44308" y="180540"/>
                  </a:lnTo>
                  <a:lnTo>
                    <a:pt x="48560" y="183140"/>
                  </a:lnTo>
                  <a:lnTo>
                    <a:pt x="59634" y="183913"/>
                  </a:lnTo>
                  <a:lnTo>
                    <a:pt x="68259" y="181611"/>
                  </a:lnTo>
                  <a:lnTo>
                    <a:pt x="80265" y="173665"/>
                  </a:lnTo>
                  <a:lnTo>
                    <a:pt x="87838" y="163002"/>
                  </a:lnTo>
                  <a:lnTo>
                    <a:pt x="92782" y="140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5" name="SMARTInkShape-6572"/>
            <p:cNvSpPr/>
            <p:nvPr/>
          </p:nvSpPr>
          <p:spPr bwMode="auto">
            <a:xfrm>
              <a:off x="3964781" y="3236119"/>
              <a:ext cx="92859" cy="339851"/>
            </a:xfrm>
            <a:custGeom>
              <a:avLst/>
              <a:gdLst/>
              <a:ahLst/>
              <a:cxnLst/>
              <a:rect l="0" t="0" r="0" b="0"/>
              <a:pathLst>
                <a:path w="92859" h="339851">
                  <a:moveTo>
                    <a:pt x="64294" y="0"/>
                  </a:moveTo>
                  <a:lnTo>
                    <a:pt x="53652" y="0"/>
                  </a:lnTo>
                  <a:lnTo>
                    <a:pt x="52437" y="1587"/>
                  </a:lnTo>
                  <a:lnTo>
                    <a:pt x="48370" y="13425"/>
                  </a:lnTo>
                  <a:lnTo>
                    <a:pt x="40158" y="27434"/>
                  </a:lnTo>
                  <a:lnTo>
                    <a:pt x="37034" y="40849"/>
                  </a:lnTo>
                  <a:lnTo>
                    <a:pt x="35796" y="73840"/>
                  </a:lnTo>
                  <a:lnTo>
                    <a:pt x="35722" y="98184"/>
                  </a:lnTo>
                  <a:lnTo>
                    <a:pt x="36515" y="98793"/>
                  </a:lnTo>
                  <a:lnTo>
                    <a:pt x="39513" y="99470"/>
                  </a:lnTo>
                  <a:lnTo>
                    <a:pt x="45607" y="95538"/>
                  </a:lnTo>
                  <a:lnTo>
                    <a:pt x="49455" y="92267"/>
                  </a:lnTo>
                  <a:lnTo>
                    <a:pt x="58663" y="76286"/>
                  </a:lnTo>
                  <a:lnTo>
                    <a:pt x="71323" y="42560"/>
                  </a:lnTo>
                  <a:lnTo>
                    <a:pt x="80940" y="18020"/>
                  </a:lnTo>
                  <a:lnTo>
                    <a:pt x="85715" y="11977"/>
                  </a:lnTo>
                  <a:lnTo>
                    <a:pt x="88100" y="10366"/>
                  </a:lnTo>
                  <a:lnTo>
                    <a:pt x="89689" y="10879"/>
                  </a:lnTo>
                  <a:lnTo>
                    <a:pt x="90749" y="12809"/>
                  </a:lnTo>
                  <a:lnTo>
                    <a:pt x="92450" y="34897"/>
                  </a:lnTo>
                  <a:lnTo>
                    <a:pt x="92745" y="64491"/>
                  </a:lnTo>
                  <a:lnTo>
                    <a:pt x="92814" y="88988"/>
                  </a:lnTo>
                  <a:lnTo>
                    <a:pt x="92845" y="114956"/>
                  </a:lnTo>
                  <a:lnTo>
                    <a:pt x="92858" y="139727"/>
                  </a:lnTo>
                  <a:lnTo>
                    <a:pt x="90747" y="166082"/>
                  </a:lnTo>
                  <a:lnTo>
                    <a:pt x="87957" y="193670"/>
                  </a:lnTo>
                  <a:lnTo>
                    <a:pt x="86717" y="221807"/>
                  </a:lnTo>
                  <a:lnTo>
                    <a:pt x="82227" y="256838"/>
                  </a:lnTo>
                  <a:lnTo>
                    <a:pt x="79662" y="287326"/>
                  </a:lnTo>
                  <a:lnTo>
                    <a:pt x="73092" y="319575"/>
                  </a:lnTo>
                  <a:lnTo>
                    <a:pt x="66460" y="335283"/>
                  </a:lnTo>
                  <a:lnTo>
                    <a:pt x="61817" y="339515"/>
                  </a:lnTo>
                  <a:lnTo>
                    <a:pt x="58674" y="339850"/>
                  </a:lnTo>
                  <a:lnTo>
                    <a:pt x="50948" y="338104"/>
                  </a:lnTo>
                  <a:lnTo>
                    <a:pt x="42223" y="330450"/>
                  </a:lnTo>
                  <a:lnTo>
                    <a:pt x="23686" y="302341"/>
                  </a:lnTo>
                  <a:lnTo>
                    <a:pt x="9488" y="271704"/>
                  </a:lnTo>
                  <a:lnTo>
                    <a:pt x="2811" y="241283"/>
                  </a:lnTo>
                  <a:lnTo>
                    <a:pt x="0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6" name="SMARTInkShape-6573"/>
            <p:cNvSpPr/>
            <p:nvPr/>
          </p:nvSpPr>
          <p:spPr bwMode="auto">
            <a:xfrm>
              <a:off x="3886200" y="3200400"/>
              <a:ext cx="78582" cy="205180"/>
            </a:xfrm>
            <a:custGeom>
              <a:avLst/>
              <a:gdLst/>
              <a:ahLst/>
              <a:cxnLst/>
              <a:rect l="0" t="0" r="0" b="0"/>
              <a:pathLst>
                <a:path w="78582" h="205180">
                  <a:moveTo>
                    <a:pt x="0" y="0"/>
                  </a:moveTo>
                  <a:lnTo>
                    <a:pt x="0" y="30015"/>
                  </a:lnTo>
                  <a:lnTo>
                    <a:pt x="3792" y="61227"/>
                  </a:lnTo>
                  <a:lnTo>
                    <a:pt x="6151" y="88609"/>
                  </a:lnTo>
                  <a:lnTo>
                    <a:pt x="6850" y="116830"/>
                  </a:lnTo>
                  <a:lnTo>
                    <a:pt x="7057" y="145300"/>
                  </a:lnTo>
                  <a:lnTo>
                    <a:pt x="7920" y="176868"/>
                  </a:lnTo>
                  <a:lnTo>
                    <a:pt x="13292" y="200454"/>
                  </a:lnTo>
                  <a:lnTo>
                    <a:pt x="14418" y="202692"/>
                  </a:lnTo>
                  <a:lnTo>
                    <a:pt x="15962" y="204184"/>
                  </a:lnTo>
                  <a:lnTo>
                    <a:pt x="17785" y="205179"/>
                  </a:lnTo>
                  <a:lnTo>
                    <a:pt x="19794" y="204255"/>
                  </a:lnTo>
                  <a:lnTo>
                    <a:pt x="24143" y="198994"/>
                  </a:lnTo>
                  <a:lnTo>
                    <a:pt x="31054" y="183316"/>
                  </a:lnTo>
                  <a:lnTo>
                    <a:pt x="35591" y="149393"/>
                  </a:lnTo>
                  <a:lnTo>
                    <a:pt x="39101" y="125135"/>
                  </a:lnTo>
                  <a:lnTo>
                    <a:pt x="45540" y="92287"/>
                  </a:lnTo>
                  <a:lnTo>
                    <a:pt x="48683" y="62446"/>
                  </a:lnTo>
                  <a:lnTo>
                    <a:pt x="56041" y="28488"/>
                  </a:lnTo>
                  <a:lnTo>
                    <a:pt x="57204" y="26929"/>
                  </a:lnTo>
                  <a:lnTo>
                    <a:pt x="58774" y="26684"/>
                  </a:lnTo>
                  <a:lnTo>
                    <a:pt x="60614" y="27314"/>
                  </a:lnTo>
                  <a:lnTo>
                    <a:pt x="61840" y="29322"/>
                  </a:lnTo>
                  <a:lnTo>
                    <a:pt x="63567" y="40526"/>
                  </a:lnTo>
                  <a:lnTo>
                    <a:pt x="66267" y="63127"/>
                  </a:lnTo>
                  <a:lnTo>
                    <a:pt x="78581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7" name="SMARTInkShape-6574"/>
            <p:cNvSpPr/>
            <p:nvPr/>
          </p:nvSpPr>
          <p:spPr bwMode="auto">
            <a:xfrm>
              <a:off x="3757613" y="3215325"/>
              <a:ext cx="121444" cy="218406"/>
            </a:xfrm>
            <a:custGeom>
              <a:avLst/>
              <a:gdLst/>
              <a:ahLst/>
              <a:cxnLst/>
              <a:rect l="0" t="0" r="0" b="0"/>
              <a:pathLst>
                <a:path w="121444" h="218406">
                  <a:moveTo>
                    <a:pt x="0" y="92231"/>
                  </a:moveTo>
                  <a:lnTo>
                    <a:pt x="0" y="102174"/>
                  </a:lnTo>
                  <a:lnTo>
                    <a:pt x="2116" y="106704"/>
                  </a:lnTo>
                  <a:lnTo>
                    <a:pt x="3792" y="109024"/>
                  </a:lnTo>
                  <a:lnTo>
                    <a:pt x="7770" y="111601"/>
                  </a:lnTo>
                  <a:lnTo>
                    <a:pt x="16590" y="113052"/>
                  </a:lnTo>
                  <a:lnTo>
                    <a:pt x="24836" y="112597"/>
                  </a:lnTo>
                  <a:lnTo>
                    <a:pt x="47759" y="103684"/>
                  </a:lnTo>
                  <a:lnTo>
                    <a:pt x="55093" y="94940"/>
                  </a:lnTo>
                  <a:lnTo>
                    <a:pt x="76911" y="61777"/>
                  </a:lnTo>
                  <a:lnTo>
                    <a:pt x="83113" y="43785"/>
                  </a:lnTo>
                  <a:lnTo>
                    <a:pt x="83770" y="32600"/>
                  </a:lnTo>
                  <a:lnTo>
                    <a:pt x="79677" y="14502"/>
                  </a:lnTo>
                  <a:lnTo>
                    <a:pt x="75629" y="6621"/>
                  </a:lnTo>
                  <a:lnTo>
                    <a:pt x="71183" y="2588"/>
                  </a:lnTo>
                  <a:lnTo>
                    <a:pt x="68887" y="1513"/>
                  </a:lnTo>
                  <a:lnTo>
                    <a:pt x="54277" y="0"/>
                  </a:lnTo>
                  <a:lnTo>
                    <a:pt x="49678" y="2169"/>
                  </a:lnTo>
                  <a:lnTo>
                    <a:pt x="42452" y="10928"/>
                  </a:lnTo>
                  <a:lnTo>
                    <a:pt x="26436" y="42452"/>
                  </a:lnTo>
                  <a:lnTo>
                    <a:pt x="17446" y="75453"/>
                  </a:lnTo>
                  <a:lnTo>
                    <a:pt x="12251" y="101443"/>
                  </a:lnTo>
                  <a:lnTo>
                    <a:pt x="11530" y="126752"/>
                  </a:lnTo>
                  <a:lnTo>
                    <a:pt x="15587" y="161197"/>
                  </a:lnTo>
                  <a:lnTo>
                    <a:pt x="23933" y="189395"/>
                  </a:lnTo>
                  <a:lnTo>
                    <a:pt x="32068" y="203678"/>
                  </a:lnTo>
                  <a:lnTo>
                    <a:pt x="40975" y="212671"/>
                  </a:lnTo>
                  <a:lnTo>
                    <a:pt x="50226" y="217198"/>
                  </a:lnTo>
                  <a:lnTo>
                    <a:pt x="54915" y="218405"/>
                  </a:lnTo>
                  <a:lnTo>
                    <a:pt x="72892" y="216311"/>
                  </a:lnTo>
                  <a:lnTo>
                    <a:pt x="89507" y="206872"/>
                  </a:lnTo>
                  <a:lnTo>
                    <a:pt x="104484" y="190228"/>
                  </a:lnTo>
                  <a:lnTo>
                    <a:pt x="115184" y="166423"/>
                  </a:lnTo>
                  <a:lnTo>
                    <a:pt x="119589" y="139261"/>
                  </a:lnTo>
                  <a:lnTo>
                    <a:pt x="120894" y="107313"/>
                  </a:lnTo>
                  <a:lnTo>
                    <a:pt x="121280" y="72711"/>
                  </a:lnTo>
                  <a:lnTo>
                    <a:pt x="121443" y="493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38" name="SMARTInkShape-6575"/>
            <p:cNvSpPr/>
            <p:nvPr/>
          </p:nvSpPr>
          <p:spPr bwMode="auto">
            <a:xfrm>
              <a:off x="3536156" y="3142105"/>
              <a:ext cx="228601" cy="284036"/>
            </a:xfrm>
            <a:custGeom>
              <a:avLst/>
              <a:gdLst/>
              <a:ahLst/>
              <a:cxnLst/>
              <a:rect l="0" t="0" r="0" b="0"/>
              <a:pathLst>
                <a:path w="228601" h="284036">
                  <a:moveTo>
                    <a:pt x="0" y="8289"/>
                  </a:moveTo>
                  <a:lnTo>
                    <a:pt x="2117" y="41779"/>
                  </a:lnTo>
                  <a:lnTo>
                    <a:pt x="5655" y="69012"/>
                  </a:lnTo>
                  <a:lnTo>
                    <a:pt x="8819" y="102216"/>
                  </a:lnTo>
                  <a:lnTo>
                    <a:pt x="14784" y="137190"/>
                  </a:lnTo>
                  <a:lnTo>
                    <a:pt x="19462" y="170571"/>
                  </a:lnTo>
                  <a:lnTo>
                    <a:pt x="20848" y="198453"/>
                  </a:lnTo>
                  <a:lnTo>
                    <a:pt x="21397" y="233490"/>
                  </a:lnTo>
                  <a:lnTo>
                    <a:pt x="22202" y="233829"/>
                  </a:lnTo>
                  <a:lnTo>
                    <a:pt x="25214" y="232089"/>
                  </a:lnTo>
                  <a:lnTo>
                    <a:pt x="27081" y="224437"/>
                  </a:lnTo>
                  <a:lnTo>
                    <a:pt x="32072" y="196329"/>
                  </a:lnTo>
                  <a:lnTo>
                    <a:pt x="34638" y="165692"/>
                  </a:lnTo>
                  <a:lnTo>
                    <a:pt x="37355" y="140952"/>
                  </a:lnTo>
                  <a:lnTo>
                    <a:pt x="41209" y="114875"/>
                  </a:lnTo>
                  <a:lnTo>
                    <a:pt x="45567" y="90056"/>
                  </a:lnTo>
                  <a:lnTo>
                    <a:pt x="50150" y="63680"/>
                  </a:lnTo>
                  <a:lnTo>
                    <a:pt x="57193" y="28405"/>
                  </a:lnTo>
                  <a:lnTo>
                    <a:pt x="64307" y="7105"/>
                  </a:lnTo>
                  <a:lnTo>
                    <a:pt x="66684" y="2737"/>
                  </a:lnTo>
                  <a:lnTo>
                    <a:pt x="69062" y="619"/>
                  </a:lnTo>
                  <a:lnTo>
                    <a:pt x="71442" y="0"/>
                  </a:lnTo>
                  <a:lnTo>
                    <a:pt x="73822" y="382"/>
                  </a:lnTo>
                  <a:lnTo>
                    <a:pt x="78583" y="9272"/>
                  </a:lnTo>
                  <a:lnTo>
                    <a:pt x="88107" y="44643"/>
                  </a:lnTo>
                  <a:lnTo>
                    <a:pt x="90752" y="71013"/>
                  </a:lnTo>
                  <a:lnTo>
                    <a:pt x="91928" y="101254"/>
                  </a:lnTo>
                  <a:lnTo>
                    <a:pt x="92451" y="133215"/>
                  </a:lnTo>
                  <a:lnTo>
                    <a:pt x="92683" y="165941"/>
                  </a:lnTo>
                  <a:lnTo>
                    <a:pt x="93580" y="197419"/>
                  </a:lnTo>
                  <a:lnTo>
                    <a:pt x="96625" y="224638"/>
                  </a:lnTo>
                  <a:lnTo>
                    <a:pt x="102801" y="258482"/>
                  </a:lnTo>
                  <a:lnTo>
                    <a:pt x="107090" y="280460"/>
                  </a:lnTo>
                  <a:lnTo>
                    <a:pt x="108700" y="282605"/>
                  </a:lnTo>
                  <a:lnTo>
                    <a:pt x="110567" y="284035"/>
                  </a:lnTo>
                  <a:lnTo>
                    <a:pt x="112605" y="283401"/>
                  </a:lnTo>
                  <a:lnTo>
                    <a:pt x="116987" y="278463"/>
                  </a:lnTo>
                  <a:lnTo>
                    <a:pt x="131176" y="250157"/>
                  </a:lnTo>
                  <a:lnTo>
                    <a:pt x="139056" y="216919"/>
                  </a:lnTo>
                  <a:lnTo>
                    <a:pt x="141178" y="188061"/>
                  </a:lnTo>
                  <a:lnTo>
                    <a:pt x="144238" y="158831"/>
                  </a:lnTo>
                  <a:lnTo>
                    <a:pt x="148243" y="129965"/>
                  </a:lnTo>
                  <a:lnTo>
                    <a:pt x="152669" y="101261"/>
                  </a:lnTo>
                  <a:lnTo>
                    <a:pt x="155831" y="65910"/>
                  </a:lnTo>
                  <a:lnTo>
                    <a:pt x="158688" y="53742"/>
                  </a:lnTo>
                  <a:lnTo>
                    <a:pt x="160561" y="50497"/>
                  </a:lnTo>
                  <a:lnTo>
                    <a:pt x="162603" y="49128"/>
                  </a:lnTo>
                  <a:lnTo>
                    <a:pt x="164758" y="49008"/>
                  </a:lnTo>
                  <a:lnTo>
                    <a:pt x="166989" y="49723"/>
                  </a:lnTo>
                  <a:lnTo>
                    <a:pt x="169467" y="58983"/>
                  </a:lnTo>
                  <a:lnTo>
                    <a:pt x="174851" y="90798"/>
                  </a:lnTo>
                  <a:lnTo>
                    <a:pt x="177485" y="125869"/>
                  </a:lnTo>
                  <a:lnTo>
                    <a:pt x="178101" y="150505"/>
                  </a:lnTo>
                  <a:lnTo>
                    <a:pt x="179169" y="174684"/>
                  </a:lnTo>
                  <a:lnTo>
                    <a:pt x="184232" y="209021"/>
                  </a:lnTo>
                  <a:lnTo>
                    <a:pt x="193054" y="242761"/>
                  </a:lnTo>
                  <a:lnTo>
                    <a:pt x="198514" y="256167"/>
                  </a:lnTo>
                  <a:lnTo>
                    <a:pt x="206233" y="264772"/>
                  </a:lnTo>
                  <a:lnTo>
                    <a:pt x="212838" y="269125"/>
                  </a:lnTo>
                  <a:lnTo>
                    <a:pt x="215711" y="270286"/>
                  </a:lnTo>
                  <a:lnTo>
                    <a:pt x="218420" y="269472"/>
                  </a:lnTo>
                  <a:lnTo>
                    <a:pt x="223546" y="264335"/>
                  </a:lnTo>
                  <a:lnTo>
                    <a:pt x="227103" y="244933"/>
                  </a:lnTo>
                  <a:lnTo>
                    <a:pt x="228157" y="215283"/>
                  </a:lnTo>
                  <a:lnTo>
                    <a:pt x="228600" y="1940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50" name="SMARTInkShape-Group1245"/>
          <p:cNvGrpSpPr/>
          <p:nvPr/>
        </p:nvGrpSpPr>
        <p:grpSpPr>
          <a:xfrm>
            <a:off x="3551854" y="3057525"/>
            <a:ext cx="1677372" cy="459449"/>
            <a:chOff x="3551854" y="3057525"/>
            <a:chExt cx="1677372" cy="459449"/>
          </a:xfrm>
        </p:grpSpPr>
        <p:sp>
          <p:nvSpPr>
            <p:cNvPr id="1140" name="SMARTInkShape-6576"/>
            <p:cNvSpPr/>
            <p:nvPr/>
          </p:nvSpPr>
          <p:spPr bwMode="auto">
            <a:xfrm>
              <a:off x="5129602" y="3272707"/>
              <a:ext cx="99624" cy="179582"/>
            </a:xfrm>
            <a:custGeom>
              <a:avLst/>
              <a:gdLst/>
              <a:ahLst/>
              <a:cxnLst/>
              <a:rect l="0" t="0" r="0" b="0"/>
              <a:pathLst>
                <a:path w="99624" h="179582">
                  <a:moveTo>
                    <a:pt x="21042" y="70568"/>
                  </a:moveTo>
                  <a:lnTo>
                    <a:pt x="17250" y="70568"/>
                  </a:lnTo>
                  <a:lnTo>
                    <a:pt x="16132" y="71362"/>
                  </a:lnTo>
                  <a:lnTo>
                    <a:pt x="15387" y="72685"/>
                  </a:lnTo>
                  <a:lnTo>
                    <a:pt x="14891" y="74360"/>
                  </a:lnTo>
                  <a:lnTo>
                    <a:pt x="2565" y="94610"/>
                  </a:lnTo>
                  <a:lnTo>
                    <a:pt x="194" y="105862"/>
                  </a:lnTo>
                  <a:lnTo>
                    <a:pt x="0" y="108385"/>
                  </a:lnTo>
                  <a:lnTo>
                    <a:pt x="664" y="110066"/>
                  </a:lnTo>
                  <a:lnTo>
                    <a:pt x="1900" y="111188"/>
                  </a:lnTo>
                  <a:lnTo>
                    <a:pt x="5391" y="112434"/>
                  </a:lnTo>
                  <a:lnTo>
                    <a:pt x="20206" y="113299"/>
                  </a:lnTo>
                  <a:lnTo>
                    <a:pt x="23659" y="111755"/>
                  </a:lnTo>
                  <a:lnTo>
                    <a:pt x="44813" y="89053"/>
                  </a:lnTo>
                  <a:lnTo>
                    <a:pt x="56282" y="68340"/>
                  </a:lnTo>
                  <a:lnTo>
                    <a:pt x="68604" y="35350"/>
                  </a:lnTo>
                  <a:lnTo>
                    <a:pt x="76063" y="13987"/>
                  </a:lnTo>
                  <a:lnTo>
                    <a:pt x="76772" y="9035"/>
                  </a:lnTo>
                  <a:lnTo>
                    <a:pt x="76452" y="5734"/>
                  </a:lnTo>
                  <a:lnTo>
                    <a:pt x="75444" y="3533"/>
                  </a:lnTo>
                  <a:lnTo>
                    <a:pt x="73979" y="2065"/>
                  </a:lnTo>
                  <a:lnTo>
                    <a:pt x="70234" y="435"/>
                  </a:lnTo>
                  <a:lnTo>
                    <a:pt x="68124" y="0"/>
                  </a:lnTo>
                  <a:lnTo>
                    <a:pt x="61546" y="5867"/>
                  </a:lnTo>
                  <a:lnTo>
                    <a:pt x="54125" y="17206"/>
                  </a:lnTo>
                  <a:lnTo>
                    <a:pt x="42893" y="50355"/>
                  </a:lnTo>
                  <a:lnTo>
                    <a:pt x="35454" y="80190"/>
                  </a:lnTo>
                  <a:lnTo>
                    <a:pt x="30339" y="112048"/>
                  </a:lnTo>
                  <a:lnTo>
                    <a:pt x="30940" y="139479"/>
                  </a:lnTo>
                  <a:lnTo>
                    <a:pt x="38255" y="166289"/>
                  </a:lnTo>
                  <a:lnTo>
                    <a:pt x="45015" y="178128"/>
                  </a:lnTo>
                  <a:lnTo>
                    <a:pt x="48137" y="179581"/>
                  </a:lnTo>
                  <a:lnTo>
                    <a:pt x="55838" y="179079"/>
                  </a:lnTo>
                  <a:lnTo>
                    <a:pt x="62436" y="176210"/>
                  </a:lnTo>
                  <a:lnTo>
                    <a:pt x="65306" y="174333"/>
                  </a:lnTo>
                  <a:lnTo>
                    <a:pt x="73139" y="164108"/>
                  </a:lnTo>
                  <a:lnTo>
                    <a:pt x="90081" y="132381"/>
                  </a:lnTo>
                  <a:lnTo>
                    <a:pt x="97503" y="115527"/>
                  </a:lnTo>
                  <a:lnTo>
                    <a:pt x="99623" y="106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1" name="SMARTInkShape-6577"/>
            <p:cNvSpPr/>
            <p:nvPr/>
          </p:nvSpPr>
          <p:spPr bwMode="auto">
            <a:xfrm>
              <a:off x="5037440" y="3265810"/>
              <a:ext cx="97837" cy="211664"/>
            </a:xfrm>
            <a:custGeom>
              <a:avLst/>
              <a:gdLst/>
              <a:ahLst/>
              <a:cxnLst/>
              <a:rect l="0" t="0" r="0" b="0"/>
              <a:pathLst>
                <a:path w="97837" h="211664">
                  <a:moveTo>
                    <a:pt x="84629" y="34603"/>
                  </a:moveTo>
                  <a:lnTo>
                    <a:pt x="84629" y="24660"/>
                  </a:lnTo>
                  <a:lnTo>
                    <a:pt x="86746" y="20129"/>
                  </a:lnTo>
                  <a:lnTo>
                    <a:pt x="89539" y="15470"/>
                  </a:lnTo>
                  <a:lnTo>
                    <a:pt x="90780" y="10754"/>
                  </a:lnTo>
                  <a:lnTo>
                    <a:pt x="91904" y="9178"/>
                  </a:lnTo>
                  <a:lnTo>
                    <a:pt x="93448" y="8128"/>
                  </a:lnTo>
                  <a:lnTo>
                    <a:pt x="95271" y="7428"/>
                  </a:lnTo>
                  <a:lnTo>
                    <a:pt x="96486" y="6167"/>
                  </a:lnTo>
                  <a:lnTo>
                    <a:pt x="97836" y="2650"/>
                  </a:lnTo>
                  <a:lnTo>
                    <a:pt x="97402" y="1394"/>
                  </a:lnTo>
                  <a:lnTo>
                    <a:pt x="96320" y="558"/>
                  </a:lnTo>
                  <a:lnTo>
                    <a:pt x="94804" y="0"/>
                  </a:lnTo>
                  <a:lnTo>
                    <a:pt x="93000" y="422"/>
                  </a:lnTo>
                  <a:lnTo>
                    <a:pt x="69647" y="15517"/>
                  </a:lnTo>
                  <a:lnTo>
                    <a:pt x="36963" y="46646"/>
                  </a:lnTo>
                  <a:lnTo>
                    <a:pt x="18368" y="75096"/>
                  </a:lnTo>
                  <a:lnTo>
                    <a:pt x="14725" y="85582"/>
                  </a:lnTo>
                  <a:lnTo>
                    <a:pt x="15007" y="88433"/>
                  </a:lnTo>
                  <a:lnTo>
                    <a:pt x="17438" y="93717"/>
                  </a:lnTo>
                  <a:lnTo>
                    <a:pt x="19197" y="95443"/>
                  </a:lnTo>
                  <a:lnTo>
                    <a:pt x="34695" y="104348"/>
                  </a:lnTo>
                  <a:lnTo>
                    <a:pt x="47954" y="109498"/>
                  </a:lnTo>
                  <a:lnTo>
                    <a:pt x="57446" y="115884"/>
                  </a:lnTo>
                  <a:lnTo>
                    <a:pt x="65286" y="126596"/>
                  </a:lnTo>
                  <a:lnTo>
                    <a:pt x="73690" y="150005"/>
                  </a:lnTo>
                  <a:lnTo>
                    <a:pt x="74161" y="153606"/>
                  </a:lnTo>
                  <a:lnTo>
                    <a:pt x="71032" y="166259"/>
                  </a:lnTo>
                  <a:lnTo>
                    <a:pt x="60594" y="189474"/>
                  </a:lnTo>
                  <a:lnTo>
                    <a:pt x="53838" y="196833"/>
                  </a:lnTo>
                  <a:lnTo>
                    <a:pt x="36566" y="208024"/>
                  </a:lnTo>
                  <a:lnTo>
                    <a:pt x="22587" y="211663"/>
                  </a:lnTo>
                  <a:lnTo>
                    <a:pt x="15250" y="210398"/>
                  </a:lnTo>
                  <a:lnTo>
                    <a:pt x="12183" y="208950"/>
                  </a:lnTo>
                  <a:lnTo>
                    <a:pt x="6658" y="203107"/>
                  </a:lnTo>
                  <a:lnTo>
                    <a:pt x="4073" y="199326"/>
                  </a:lnTo>
                  <a:lnTo>
                    <a:pt x="435" y="182628"/>
                  </a:lnTo>
                  <a:lnTo>
                    <a:pt x="0" y="155652"/>
                  </a:lnTo>
                  <a:lnTo>
                    <a:pt x="10322" y="120440"/>
                  </a:lnTo>
                  <a:lnTo>
                    <a:pt x="13191" y="1131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2" name="SMARTInkShape-6578"/>
            <p:cNvSpPr/>
            <p:nvPr/>
          </p:nvSpPr>
          <p:spPr bwMode="auto">
            <a:xfrm>
              <a:off x="5068206" y="3257844"/>
              <a:ext cx="25281" cy="195681"/>
            </a:xfrm>
            <a:custGeom>
              <a:avLst/>
              <a:gdLst/>
              <a:ahLst/>
              <a:cxnLst/>
              <a:rect l="0" t="0" r="0" b="0"/>
              <a:pathLst>
                <a:path w="25281" h="195681">
                  <a:moveTo>
                    <a:pt x="18144" y="6850"/>
                  </a:moveTo>
                  <a:lnTo>
                    <a:pt x="24295" y="6850"/>
                  </a:lnTo>
                  <a:lnTo>
                    <a:pt x="24626" y="6056"/>
                  </a:lnTo>
                  <a:lnTo>
                    <a:pt x="25262" y="0"/>
                  </a:lnTo>
                  <a:lnTo>
                    <a:pt x="25280" y="3586"/>
                  </a:lnTo>
                  <a:lnTo>
                    <a:pt x="16469" y="37786"/>
                  </a:lnTo>
                  <a:lnTo>
                    <a:pt x="6811" y="70661"/>
                  </a:lnTo>
                  <a:lnTo>
                    <a:pt x="0" y="101848"/>
                  </a:lnTo>
                  <a:lnTo>
                    <a:pt x="5678" y="135423"/>
                  </a:lnTo>
                  <a:lnTo>
                    <a:pt x="9423" y="149720"/>
                  </a:lnTo>
                  <a:lnTo>
                    <a:pt x="12650" y="164011"/>
                  </a:lnTo>
                  <a:lnTo>
                    <a:pt x="17059" y="179270"/>
                  </a:lnTo>
                  <a:lnTo>
                    <a:pt x="17822" y="187407"/>
                  </a:lnTo>
                  <a:lnTo>
                    <a:pt x="15884" y="192402"/>
                  </a:lnTo>
                  <a:lnTo>
                    <a:pt x="14257" y="194844"/>
                  </a:lnTo>
                  <a:lnTo>
                    <a:pt x="13171" y="195680"/>
                  </a:lnTo>
                  <a:lnTo>
                    <a:pt x="12447" y="195443"/>
                  </a:lnTo>
                  <a:lnTo>
                    <a:pt x="11965" y="194491"/>
                  </a:lnTo>
                  <a:lnTo>
                    <a:pt x="11025" y="162109"/>
                  </a:lnTo>
                  <a:lnTo>
                    <a:pt x="18144" y="121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3" name="SMARTInkShape-6579"/>
            <p:cNvSpPr/>
            <p:nvPr/>
          </p:nvSpPr>
          <p:spPr bwMode="auto">
            <a:xfrm>
              <a:off x="5015338" y="3057525"/>
              <a:ext cx="49582" cy="363643"/>
            </a:xfrm>
            <a:custGeom>
              <a:avLst/>
              <a:gdLst/>
              <a:ahLst/>
              <a:cxnLst/>
              <a:rect l="0" t="0" r="0" b="0"/>
              <a:pathLst>
                <a:path w="49582" h="363643">
                  <a:moveTo>
                    <a:pt x="49581" y="0"/>
                  </a:moveTo>
                  <a:lnTo>
                    <a:pt x="28996" y="24377"/>
                  </a:lnTo>
                  <a:lnTo>
                    <a:pt x="16881" y="57085"/>
                  </a:lnTo>
                  <a:lnTo>
                    <a:pt x="9289" y="90292"/>
                  </a:lnTo>
                  <a:lnTo>
                    <a:pt x="4421" y="116330"/>
                  </a:lnTo>
                  <a:lnTo>
                    <a:pt x="1729" y="145894"/>
                  </a:lnTo>
                  <a:lnTo>
                    <a:pt x="532" y="177554"/>
                  </a:lnTo>
                  <a:lnTo>
                    <a:pt x="0" y="210146"/>
                  </a:lnTo>
                  <a:lnTo>
                    <a:pt x="1880" y="238919"/>
                  </a:lnTo>
                  <a:lnTo>
                    <a:pt x="4568" y="264936"/>
                  </a:lnTo>
                  <a:lnTo>
                    <a:pt x="6875" y="300309"/>
                  </a:lnTo>
                  <a:lnTo>
                    <a:pt x="12247" y="334399"/>
                  </a:lnTo>
                  <a:lnTo>
                    <a:pt x="13938" y="347853"/>
                  </a:lnTo>
                  <a:lnTo>
                    <a:pt x="20684" y="363642"/>
                  </a:lnTo>
                  <a:lnTo>
                    <a:pt x="28150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4" name="SMARTInkShape-6580"/>
            <p:cNvSpPr/>
            <p:nvPr/>
          </p:nvSpPr>
          <p:spPr bwMode="auto">
            <a:xfrm>
              <a:off x="4865283" y="3264694"/>
              <a:ext cx="171062" cy="151767"/>
            </a:xfrm>
            <a:custGeom>
              <a:avLst/>
              <a:gdLst/>
              <a:ahLst/>
              <a:cxnLst/>
              <a:rect l="0" t="0" r="0" b="0"/>
              <a:pathLst>
                <a:path w="171062" h="151767">
                  <a:moveTo>
                    <a:pt x="28186" y="14287"/>
                  </a:moveTo>
                  <a:lnTo>
                    <a:pt x="24394" y="14287"/>
                  </a:lnTo>
                  <a:lnTo>
                    <a:pt x="23276" y="15081"/>
                  </a:lnTo>
                  <a:lnTo>
                    <a:pt x="22531" y="16404"/>
                  </a:lnTo>
                  <a:lnTo>
                    <a:pt x="21483" y="24175"/>
                  </a:lnTo>
                  <a:lnTo>
                    <a:pt x="19056" y="38648"/>
                  </a:lnTo>
                  <a:lnTo>
                    <a:pt x="13784" y="71030"/>
                  </a:lnTo>
                  <a:lnTo>
                    <a:pt x="2567" y="106265"/>
                  </a:lnTo>
                  <a:lnTo>
                    <a:pt x="0" y="123080"/>
                  </a:lnTo>
                  <a:lnTo>
                    <a:pt x="1901" y="128256"/>
                  </a:lnTo>
                  <a:lnTo>
                    <a:pt x="3519" y="130748"/>
                  </a:lnTo>
                  <a:lnTo>
                    <a:pt x="5391" y="131615"/>
                  </a:lnTo>
                  <a:lnTo>
                    <a:pt x="7433" y="131399"/>
                  </a:lnTo>
                  <a:lnTo>
                    <a:pt x="11819" y="129043"/>
                  </a:lnTo>
                  <a:lnTo>
                    <a:pt x="16414" y="125351"/>
                  </a:lnTo>
                  <a:lnTo>
                    <a:pt x="30579" y="91957"/>
                  </a:lnTo>
                  <a:lnTo>
                    <a:pt x="48129" y="59147"/>
                  </a:lnTo>
                  <a:lnTo>
                    <a:pt x="62406" y="31514"/>
                  </a:lnTo>
                  <a:lnTo>
                    <a:pt x="63699" y="31328"/>
                  </a:lnTo>
                  <a:lnTo>
                    <a:pt x="67253" y="33238"/>
                  </a:lnTo>
                  <a:lnTo>
                    <a:pt x="69362" y="40966"/>
                  </a:lnTo>
                  <a:lnTo>
                    <a:pt x="69505" y="53132"/>
                  </a:lnTo>
                  <a:lnTo>
                    <a:pt x="65246" y="84696"/>
                  </a:lnTo>
                  <a:lnTo>
                    <a:pt x="66419" y="108968"/>
                  </a:lnTo>
                  <a:lnTo>
                    <a:pt x="73926" y="138029"/>
                  </a:lnTo>
                  <a:lnTo>
                    <a:pt x="80721" y="150259"/>
                  </a:lnTo>
                  <a:lnTo>
                    <a:pt x="83846" y="151766"/>
                  </a:lnTo>
                  <a:lnTo>
                    <a:pt x="91553" y="151324"/>
                  </a:lnTo>
                  <a:lnTo>
                    <a:pt x="104817" y="142820"/>
                  </a:lnTo>
                  <a:lnTo>
                    <a:pt x="123521" y="119228"/>
                  </a:lnTo>
                  <a:lnTo>
                    <a:pt x="137748" y="92300"/>
                  </a:lnTo>
                  <a:lnTo>
                    <a:pt x="147259" y="68010"/>
                  </a:lnTo>
                  <a:lnTo>
                    <a:pt x="156779" y="41339"/>
                  </a:lnTo>
                  <a:lnTo>
                    <a:pt x="1710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5" name="SMARTInkShape-6581"/>
            <p:cNvSpPr/>
            <p:nvPr/>
          </p:nvSpPr>
          <p:spPr bwMode="auto">
            <a:xfrm>
              <a:off x="4644716" y="3112710"/>
              <a:ext cx="227323" cy="336806"/>
            </a:xfrm>
            <a:custGeom>
              <a:avLst/>
              <a:gdLst/>
              <a:ahLst/>
              <a:cxnLst/>
              <a:rect l="0" t="0" r="0" b="0"/>
              <a:pathLst>
                <a:path w="227323" h="336806">
                  <a:moveTo>
                    <a:pt x="220178" y="116265"/>
                  </a:moveTo>
                  <a:lnTo>
                    <a:pt x="220178" y="106322"/>
                  </a:lnTo>
                  <a:lnTo>
                    <a:pt x="218061" y="101792"/>
                  </a:lnTo>
                  <a:lnTo>
                    <a:pt x="216386" y="99472"/>
                  </a:lnTo>
                  <a:lnTo>
                    <a:pt x="207527" y="65032"/>
                  </a:lnTo>
                  <a:lnTo>
                    <a:pt x="196267" y="30378"/>
                  </a:lnTo>
                  <a:lnTo>
                    <a:pt x="181911" y="8430"/>
                  </a:lnTo>
                  <a:lnTo>
                    <a:pt x="175918" y="1399"/>
                  </a:lnTo>
                  <a:lnTo>
                    <a:pt x="171621" y="0"/>
                  </a:lnTo>
                  <a:lnTo>
                    <a:pt x="160497" y="562"/>
                  </a:lnTo>
                  <a:lnTo>
                    <a:pt x="155784" y="2618"/>
                  </a:lnTo>
                  <a:lnTo>
                    <a:pt x="148432" y="9134"/>
                  </a:lnTo>
                  <a:lnTo>
                    <a:pt x="136037" y="25521"/>
                  </a:lnTo>
                  <a:lnTo>
                    <a:pt x="126103" y="56834"/>
                  </a:lnTo>
                  <a:lnTo>
                    <a:pt x="120687" y="82707"/>
                  </a:lnTo>
                  <a:lnTo>
                    <a:pt x="116429" y="110082"/>
                  </a:lnTo>
                  <a:lnTo>
                    <a:pt x="114536" y="138123"/>
                  </a:lnTo>
                  <a:lnTo>
                    <a:pt x="115811" y="166461"/>
                  </a:lnTo>
                  <a:lnTo>
                    <a:pt x="119024" y="194931"/>
                  </a:lnTo>
                  <a:lnTo>
                    <a:pt x="123098" y="223459"/>
                  </a:lnTo>
                  <a:lnTo>
                    <a:pt x="126061" y="258710"/>
                  </a:lnTo>
                  <a:lnTo>
                    <a:pt x="130732" y="289263"/>
                  </a:lnTo>
                  <a:lnTo>
                    <a:pt x="139617" y="322070"/>
                  </a:lnTo>
                  <a:lnTo>
                    <a:pt x="141205" y="334630"/>
                  </a:lnTo>
                  <a:lnTo>
                    <a:pt x="139749" y="335660"/>
                  </a:lnTo>
                  <a:lnTo>
                    <a:pt x="133896" y="336805"/>
                  </a:lnTo>
                  <a:lnTo>
                    <a:pt x="126003" y="333081"/>
                  </a:lnTo>
                  <a:lnTo>
                    <a:pt x="90848" y="306622"/>
                  </a:lnTo>
                  <a:lnTo>
                    <a:pt x="59077" y="280072"/>
                  </a:lnTo>
                  <a:lnTo>
                    <a:pt x="27930" y="252692"/>
                  </a:lnTo>
                  <a:lnTo>
                    <a:pt x="5197" y="233289"/>
                  </a:lnTo>
                  <a:lnTo>
                    <a:pt x="0" y="225371"/>
                  </a:lnTo>
                  <a:lnTo>
                    <a:pt x="1162" y="224721"/>
                  </a:lnTo>
                  <a:lnTo>
                    <a:pt x="30457" y="223535"/>
                  </a:lnTo>
                  <a:lnTo>
                    <a:pt x="60600" y="223455"/>
                  </a:lnTo>
                  <a:lnTo>
                    <a:pt x="94667" y="222638"/>
                  </a:lnTo>
                  <a:lnTo>
                    <a:pt x="129103" y="217721"/>
                  </a:lnTo>
                  <a:lnTo>
                    <a:pt x="159767" y="211237"/>
                  </a:lnTo>
                  <a:lnTo>
                    <a:pt x="194339" y="201935"/>
                  </a:lnTo>
                  <a:lnTo>
                    <a:pt x="219163" y="193352"/>
                  </a:lnTo>
                  <a:lnTo>
                    <a:pt x="227322" y="1877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6" name="SMARTInkShape-6582"/>
            <p:cNvSpPr/>
            <p:nvPr/>
          </p:nvSpPr>
          <p:spPr bwMode="auto">
            <a:xfrm>
              <a:off x="4614865" y="3400425"/>
              <a:ext cx="14286" cy="63852"/>
            </a:xfrm>
            <a:custGeom>
              <a:avLst/>
              <a:gdLst/>
              <a:ahLst/>
              <a:cxnLst/>
              <a:rect l="0" t="0" r="0" b="0"/>
              <a:pathLst>
                <a:path w="14286" h="63852">
                  <a:moveTo>
                    <a:pt x="7141" y="21431"/>
                  </a:moveTo>
                  <a:lnTo>
                    <a:pt x="7141" y="25223"/>
                  </a:lnTo>
                  <a:lnTo>
                    <a:pt x="5025" y="29202"/>
                  </a:lnTo>
                  <a:lnTo>
                    <a:pt x="3349" y="31374"/>
                  </a:lnTo>
                  <a:lnTo>
                    <a:pt x="1487" y="38021"/>
                  </a:lnTo>
                  <a:lnTo>
                    <a:pt x="5" y="63851"/>
                  </a:lnTo>
                  <a:lnTo>
                    <a:pt x="0" y="60370"/>
                  </a:lnTo>
                  <a:lnTo>
                    <a:pt x="7273" y="27265"/>
                  </a:lnTo>
                  <a:lnTo>
                    <a:pt x="142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7" name="SMARTInkShape-6583"/>
            <p:cNvSpPr/>
            <p:nvPr/>
          </p:nvSpPr>
          <p:spPr bwMode="auto">
            <a:xfrm>
              <a:off x="4351537" y="3159034"/>
              <a:ext cx="205511" cy="269092"/>
            </a:xfrm>
            <a:custGeom>
              <a:avLst/>
              <a:gdLst/>
              <a:ahLst/>
              <a:cxnLst/>
              <a:rect l="0" t="0" r="0" b="0"/>
              <a:pathLst>
                <a:path w="205511" h="269092">
                  <a:moveTo>
                    <a:pt x="6151" y="27079"/>
                  </a:moveTo>
                  <a:lnTo>
                    <a:pt x="2358" y="30871"/>
                  </a:lnTo>
                  <a:lnTo>
                    <a:pt x="496" y="34849"/>
                  </a:lnTo>
                  <a:lnTo>
                    <a:pt x="0" y="37021"/>
                  </a:lnTo>
                  <a:lnTo>
                    <a:pt x="462" y="39263"/>
                  </a:lnTo>
                  <a:lnTo>
                    <a:pt x="3093" y="43871"/>
                  </a:lnTo>
                  <a:lnTo>
                    <a:pt x="4906" y="44624"/>
                  </a:lnTo>
                  <a:lnTo>
                    <a:pt x="6909" y="44331"/>
                  </a:lnTo>
                  <a:lnTo>
                    <a:pt x="36046" y="33856"/>
                  </a:lnTo>
                  <a:lnTo>
                    <a:pt x="71412" y="17358"/>
                  </a:lnTo>
                  <a:lnTo>
                    <a:pt x="104708" y="6079"/>
                  </a:lnTo>
                  <a:lnTo>
                    <a:pt x="134451" y="0"/>
                  </a:lnTo>
                  <a:lnTo>
                    <a:pt x="144665" y="1285"/>
                  </a:lnTo>
                  <a:lnTo>
                    <a:pt x="148499" y="2739"/>
                  </a:lnTo>
                  <a:lnTo>
                    <a:pt x="150262" y="5296"/>
                  </a:lnTo>
                  <a:lnTo>
                    <a:pt x="150644" y="8588"/>
                  </a:lnTo>
                  <a:lnTo>
                    <a:pt x="142741" y="40460"/>
                  </a:lnTo>
                  <a:lnTo>
                    <a:pt x="124707" y="71878"/>
                  </a:lnTo>
                  <a:lnTo>
                    <a:pt x="107424" y="99090"/>
                  </a:lnTo>
                  <a:lnTo>
                    <a:pt x="96405" y="116234"/>
                  </a:lnTo>
                  <a:lnTo>
                    <a:pt x="63936" y="147910"/>
                  </a:lnTo>
                  <a:lnTo>
                    <a:pt x="74833" y="141904"/>
                  </a:lnTo>
                  <a:lnTo>
                    <a:pt x="94389" y="128371"/>
                  </a:lnTo>
                  <a:lnTo>
                    <a:pt x="127925" y="115353"/>
                  </a:lnTo>
                  <a:lnTo>
                    <a:pt x="156235" y="107810"/>
                  </a:lnTo>
                  <a:lnTo>
                    <a:pt x="170486" y="107409"/>
                  </a:lnTo>
                  <a:lnTo>
                    <a:pt x="184757" y="109877"/>
                  </a:lnTo>
                  <a:lnTo>
                    <a:pt x="194804" y="115736"/>
                  </a:lnTo>
                  <a:lnTo>
                    <a:pt x="198595" y="119521"/>
                  </a:lnTo>
                  <a:lnTo>
                    <a:pt x="202806" y="130076"/>
                  </a:lnTo>
                  <a:lnTo>
                    <a:pt x="205510" y="156255"/>
                  </a:lnTo>
                  <a:lnTo>
                    <a:pt x="198393" y="181064"/>
                  </a:lnTo>
                  <a:lnTo>
                    <a:pt x="176063" y="212189"/>
                  </a:lnTo>
                  <a:lnTo>
                    <a:pt x="141679" y="244660"/>
                  </a:lnTo>
                  <a:lnTo>
                    <a:pt x="114061" y="263321"/>
                  </a:lnTo>
                  <a:lnTo>
                    <a:pt x="97567" y="267997"/>
                  </a:lnTo>
                  <a:lnTo>
                    <a:pt x="87526" y="269091"/>
                  </a:lnTo>
                  <a:lnTo>
                    <a:pt x="84213" y="267795"/>
                  </a:lnTo>
                  <a:lnTo>
                    <a:pt x="82005" y="265344"/>
                  </a:lnTo>
                  <a:lnTo>
                    <a:pt x="80533" y="262122"/>
                  </a:lnTo>
                  <a:lnTo>
                    <a:pt x="80345" y="259180"/>
                  </a:lnTo>
                  <a:lnTo>
                    <a:pt x="82253" y="253796"/>
                  </a:lnTo>
                  <a:lnTo>
                    <a:pt x="91582" y="242509"/>
                  </a:lnTo>
                  <a:lnTo>
                    <a:pt x="126276" y="218430"/>
                  </a:lnTo>
                  <a:lnTo>
                    <a:pt x="134738" y="2128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8" name="SMARTInkShape-6584"/>
            <p:cNvSpPr/>
            <p:nvPr/>
          </p:nvSpPr>
          <p:spPr bwMode="auto">
            <a:xfrm>
              <a:off x="4409222" y="3179263"/>
              <a:ext cx="33076" cy="246672"/>
            </a:xfrm>
            <a:custGeom>
              <a:avLst/>
              <a:gdLst/>
              <a:ahLst/>
              <a:cxnLst/>
              <a:rect l="0" t="0" r="0" b="0"/>
              <a:pathLst>
                <a:path w="33076" h="246672">
                  <a:moveTo>
                    <a:pt x="12759" y="6850"/>
                  </a:moveTo>
                  <a:lnTo>
                    <a:pt x="12759" y="0"/>
                  </a:lnTo>
                  <a:lnTo>
                    <a:pt x="11966" y="11964"/>
                  </a:lnTo>
                  <a:lnTo>
                    <a:pt x="7105" y="40668"/>
                  </a:lnTo>
                  <a:lnTo>
                    <a:pt x="6057" y="72697"/>
                  </a:lnTo>
                  <a:lnTo>
                    <a:pt x="5018" y="96440"/>
                  </a:lnTo>
                  <a:lnTo>
                    <a:pt x="1910" y="122867"/>
                  </a:lnTo>
                  <a:lnTo>
                    <a:pt x="0" y="148371"/>
                  </a:lnTo>
                  <a:lnTo>
                    <a:pt x="1041" y="182926"/>
                  </a:lnTo>
                  <a:lnTo>
                    <a:pt x="6377" y="211156"/>
                  </a:lnTo>
                  <a:lnTo>
                    <a:pt x="15291" y="238235"/>
                  </a:lnTo>
                  <a:lnTo>
                    <a:pt x="19970" y="244625"/>
                  </a:lnTo>
                  <a:lnTo>
                    <a:pt x="22329" y="246329"/>
                  </a:lnTo>
                  <a:lnTo>
                    <a:pt x="23901" y="246671"/>
                  </a:lnTo>
                  <a:lnTo>
                    <a:pt x="24950" y="246106"/>
                  </a:lnTo>
                  <a:lnTo>
                    <a:pt x="30425" y="235702"/>
                  </a:lnTo>
                  <a:lnTo>
                    <a:pt x="33075" y="219120"/>
                  </a:lnTo>
                  <a:lnTo>
                    <a:pt x="28267" y="185687"/>
                  </a:lnTo>
                  <a:lnTo>
                    <a:pt x="21940" y="152354"/>
                  </a:lnTo>
                  <a:lnTo>
                    <a:pt x="15832" y="117431"/>
                  </a:lnTo>
                  <a:lnTo>
                    <a:pt x="12759" y="99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49" name="SMARTInkShape-6585"/>
            <p:cNvSpPr/>
            <p:nvPr/>
          </p:nvSpPr>
          <p:spPr bwMode="auto">
            <a:xfrm>
              <a:off x="3551854" y="3121855"/>
              <a:ext cx="634385" cy="395119"/>
            </a:xfrm>
            <a:custGeom>
              <a:avLst/>
              <a:gdLst/>
              <a:ahLst/>
              <a:cxnLst/>
              <a:rect l="0" t="0" r="0" b="0"/>
              <a:pathLst>
                <a:path w="634385" h="395119">
                  <a:moveTo>
                    <a:pt x="55740" y="28539"/>
                  </a:moveTo>
                  <a:lnTo>
                    <a:pt x="55740" y="24747"/>
                  </a:lnTo>
                  <a:lnTo>
                    <a:pt x="54946" y="23629"/>
                  </a:lnTo>
                  <a:lnTo>
                    <a:pt x="53623" y="22884"/>
                  </a:lnTo>
                  <a:lnTo>
                    <a:pt x="51948" y="22388"/>
                  </a:lnTo>
                  <a:lnTo>
                    <a:pt x="50830" y="21263"/>
                  </a:lnTo>
                  <a:lnTo>
                    <a:pt x="46921" y="13755"/>
                  </a:lnTo>
                  <a:lnTo>
                    <a:pt x="43883" y="9268"/>
                  </a:lnTo>
                  <a:lnTo>
                    <a:pt x="42532" y="4628"/>
                  </a:lnTo>
                  <a:lnTo>
                    <a:pt x="41379" y="3073"/>
                  </a:lnTo>
                  <a:lnTo>
                    <a:pt x="39816" y="2037"/>
                  </a:lnTo>
                  <a:lnTo>
                    <a:pt x="33824" y="578"/>
                  </a:lnTo>
                  <a:lnTo>
                    <a:pt x="17611" y="0"/>
                  </a:lnTo>
                  <a:lnTo>
                    <a:pt x="15240" y="2369"/>
                  </a:lnTo>
                  <a:lnTo>
                    <a:pt x="3350" y="29796"/>
                  </a:lnTo>
                  <a:lnTo>
                    <a:pt x="0" y="54135"/>
                  </a:lnTo>
                  <a:lnTo>
                    <a:pt x="2800" y="81455"/>
                  </a:lnTo>
                  <a:lnTo>
                    <a:pt x="4430" y="104445"/>
                  </a:lnTo>
                  <a:lnTo>
                    <a:pt x="6742" y="131331"/>
                  </a:lnTo>
                  <a:lnTo>
                    <a:pt x="13061" y="161801"/>
                  </a:lnTo>
                  <a:lnTo>
                    <a:pt x="16927" y="191748"/>
                  </a:lnTo>
                  <a:lnTo>
                    <a:pt x="19440" y="220139"/>
                  </a:lnTo>
                  <a:lnTo>
                    <a:pt x="23202" y="245986"/>
                  </a:lnTo>
                  <a:lnTo>
                    <a:pt x="29783" y="275266"/>
                  </a:lnTo>
                  <a:lnTo>
                    <a:pt x="36760" y="291437"/>
                  </a:lnTo>
                  <a:lnTo>
                    <a:pt x="38324" y="293498"/>
                  </a:lnTo>
                  <a:lnTo>
                    <a:pt x="39367" y="294078"/>
                  </a:lnTo>
                  <a:lnTo>
                    <a:pt x="40062" y="293671"/>
                  </a:lnTo>
                  <a:lnTo>
                    <a:pt x="44833" y="281722"/>
                  </a:lnTo>
                  <a:lnTo>
                    <a:pt x="48646" y="249059"/>
                  </a:lnTo>
                  <a:lnTo>
                    <a:pt x="52058" y="224973"/>
                  </a:lnTo>
                  <a:lnTo>
                    <a:pt x="58337" y="198393"/>
                  </a:lnTo>
                  <a:lnTo>
                    <a:pt x="65625" y="169911"/>
                  </a:lnTo>
                  <a:lnTo>
                    <a:pt x="71510" y="138731"/>
                  </a:lnTo>
                  <a:lnTo>
                    <a:pt x="78888" y="110586"/>
                  </a:lnTo>
                  <a:lnTo>
                    <a:pt x="87460" y="85642"/>
                  </a:lnTo>
                  <a:lnTo>
                    <a:pt x="103780" y="50108"/>
                  </a:lnTo>
                  <a:lnTo>
                    <a:pt x="106817" y="45299"/>
                  </a:lnTo>
                  <a:lnTo>
                    <a:pt x="109635" y="43681"/>
                  </a:lnTo>
                  <a:lnTo>
                    <a:pt x="112307" y="44190"/>
                  </a:lnTo>
                  <a:lnTo>
                    <a:pt x="114883" y="46117"/>
                  </a:lnTo>
                  <a:lnTo>
                    <a:pt x="122300" y="63998"/>
                  </a:lnTo>
                  <a:lnTo>
                    <a:pt x="125010" y="86896"/>
                  </a:lnTo>
                  <a:lnTo>
                    <a:pt x="127007" y="115594"/>
                  </a:lnTo>
                  <a:lnTo>
                    <a:pt x="130541" y="146870"/>
                  </a:lnTo>
                  <a:lnTo>
                    <a:pt x="130524" y="179291"/>
                  </a:lnTo>
                  <a:lnTo>
                    <a:pt x="129459" y="212221"/>
                  </a:lnTo>
                  <a:lnTo>
                    <a:pt x="131631" y="245377"/>
                  </a:lnTo>
                  <a:lnTo>
                    <a:pt x="135242" y="274401"/>
                  </a:lnTo>
                  <a:lnTo>
                    <a:pt x="141738" y="306704"/>
                  </a:lnTo>
                  <a:lnTo>
                    <a:pt x="144028" y="313995"/>
                  </a:lnTo>
                  <a:lnTo>
                    <a:pt x="147142" y="318855"/>
                  </a:lnTo>
                  <a:lnTo>
                    <a:pt x="150806" y="322096"/>
                  </a:lnTo>
                  <a:lnTo>
                    <a:pt x="154836" y="324256"/>
                  </a:lnTo>
                  <a:lnTo>
                    <a:pt x="158316" y="323315"/>
                  </a:lnTo>
                  <a:lnTo>
                    <a:pt x="179716" y="294575"/>
                  </a:lnTo>
                  <a:lnTo>
                    <a:pt x="192597" y="270867"/>
                  </a:lnTo>
                  <a:lnTo>
                    <a:pt x="206259" y="241809"/>
                  </a:lnTo>
                  <a:lnTo>
                    <a:pt x="220268" y="210373"/>
                  </a:lnTo>
                  <a:lnTo>
                    <a:pt x="232315" y="177881"/>
                  </a:lnTo>
                  <a:lnTo>
                    <a:pt x="243755" y="144919"/>
                  </a:lnTo>
                  <a:lnTo>
                    <a:pt x="256777" y="111749"/>
                  </a:lnTo>
                  <a:lnTo>
                    <a:pt x="266269" y="84836"/>
                  </a:lnTo>
                  <a:lnTo>
                    <a:pt x="278830" y="53065"/>
                  </a:lnTo>
                  <a:lnTo>
                    <a:pt x="280667" y="51239"/>
                  </a:lnTo>
                  <a:lnTo>
                    <a:pt x="281891" y="51610"/>
                  </a:lnTo>
                  <a:lnTo>
                    <a:pt x="282707" y="53445"/>
                  </a:lnTo>
                  <a:lnTo>
                    <a:pt x="283224" y="87286"/>
                  </a:lnTo>
                  <a:lnTo>
                    <a:pt x="280404" y="117884"/>
                  </a:lnTo>
                  <a:lnTo>
                    <a:pt x="276505" y="152650"/>
                  </a:lnTo>
                  <a:lnTo>
                    <a:pt x="274354" y="170811"/>
                  </a:lnTo>
                  <a:lnTo>
                    <a:pt x="269848" y="205806"/>
                  </a:lnTo>
                  <a:lnTo>
                    <a:pt x="265993" y="239087"/>
                  </a:lnTo>
                  <a:lnTo>
                    <a:pt x="264279" y="269753"/>
                  </a:lnTo>
                  <a:lnTo>
                    <a:pt x="263518" y="295024"/>
                  </a:lnTo>
                  <a:lnTo>
                    <a:pt x="265206" y="322868"/>
                  </a:lnTo>
                  <a:lnTo>
                    <a:pt x="269095" y="338914"/>
                  </a:lnTo>
                  <a:lnTo>
                    <a:pt x="271002" y="337849"/>
                  </a:lnTo>
                  <a:lnTo>
                    <a:pt x="289855" y="312688"/>
                  </a:lnTo>
                  <a:lnTo>
                    <a:pt x="303613" y="281006"/>
                  </a:lnTo>
                  <a:lnTo>
                    <a:pt x="313014" y="255046"/>
                  </a:lnTo>
                  <a:lnTo>
                    <a:pt x="322484" y="227634"/>
                  </a:lnTo>
                  <a:lnTo>
                    <a:pt x="331985" y="199576"/>
                  </a:lnTo>
                  <a:lnTo>
                    <a:pt x="341499" y="173347"/>
                  </a:lnTo>
                  <a:lnTo>
                    <a:pt x="355780" y="138384"/>
                  </a:lnTo>
                  <a:lnTo>
                    <a:pt x="371036" y="109503"/>
                  </a:lnTo>
                  <a:lnTo>
                    <a:pt x="373093" y="107915"/>
                  </a:lnTo>
                  <a:lnTo>
                    <a:pt x="374465" y="108444"/>
                  </a:lnTo>
                  <a:lnTo>
                    <a:pt x="375380" y="110384"/>
                  </a:lnTo>
                  <a:lnTo>
                    <a:pt x="376847" y="137104"/>
                  </a:lnTo>
                  <a:lnTo>
                    <a:pt x="377102" y="170067"/>
                  </a:lnTo>
                  <a:lnTo>
                    <a:pt x="377161" y="198861"/>
                  </a:lnTo>
                  <a:lnTo>
                    <a:pt x="377187" y="228063"/>
                  </a:lnTo>
                  <a:lnTo>
                    <a:pt x="377199" y="256122"/>
                  </a:lnTo>
                  <a:lnTo>
                    <a:pt x="377205" y="281823"/>
                  </a:lnTo>
                  <a:lnTo>
                    <a:pt x="377207" y="314811"/>
                  </a:lnTo>
                  <a:lnTo>
                    <a:pt x="381001" y="337109"/>
                  </a:lnTo>
                  <a:lnTo>
                    <a:pt x="382912" y="340615"/>
                  </a:lnTo>
                  <a:lnTo>
                    <a:pt x="384979" y="342158"/>
                  </a:lnTo>
                  <a:lnTo>
                    <a:pt x="387151" y="342393"/>
                  </a:lnTo>
                  <a:lnTo>
                    <a:pt x="389393" y="340963"/>
                  </a:lnTo>
                  <a:lnTo>
                    <a:pt x="397135" y="329777"/>
                  </a:lnTo>
                  <a:lnTo>
                    <a:pt x="413571" y="296240"/>
                  </a:lnTo>
                  <a:lnTo>
                    <a:pt x="427405" y="261051"/>
                  </a:lnTo>
                  <a:lnTo>
                    <a:pt x="436825" y="233478"/>
                  </a:lnTo>
                  <a:lnTo>
                    <a:pt x="446303" y="202702"/>
                  </a:lnTo>
                  <a:lnTo>
                    <a:pt x="455806" y="174736"/>
                  </a:lnTo>
                  <a:lnTo>
                    <a:pt x="464528" y="149872"/>
                  </a:lnTo>
                  <a:lnTo>
                    <a:pt x="473901" y="119611"/>
                  </a:lnTo>
                  <a:lnTo>
                    <a:pt x="480911" y="103060"/>
                  </a:lnTo>
                  <a:lnTo>
                    <a:pt x="482063" y="102826"/>
                  </a:lnTo>
                  <a:lnTo>
                    <a:pt x="487703" y="113856"/>
                  </a:lnTo>
                  <a:lnTo>
                    <a:pt x="485847" y="148432"/>
                  </a:lnTo>
                  <a:lnTo>
                    <a:pt x="484804" y="182684"/>
                  </a:lnTo>
                  <a:lnTo>
                    <a:pt x="484560" y="208966"/>
                  </a:lnTo>
                  <a:lnTo>
                    <a:pt x="484452" y="234406"/>
                  </a:lnTo>
                  <a:lnTo>
                    <a:pt x="484390" y="268924"/>
                  </a:lnTo>
                  <a:lnTo>
                    <a:pt x="484373" y="297143"/>
                  </a:lnTo>
                  <a:lnTo>
                    <a:pt x="484366" y="320427"/>
                  </a:lnTo>
                  <a:lnTo>
                    <a:pt x="485159" y="322349"/>
                  </a:lnTo>
                  <a:lnTo>
                    <a:pt x="486482" y="322837"/>
                  </a:lnTo>
                  <a:lnTo>
                    <a:pt x="488158" y="322369"/>
                  </a:lnTo>
                  <a:lnTo>
                    <a:pt x="498100" y="310333"/>
                  </a:lnTo>
                  <a:lnTo>
                    <a:pt x="509979" y="277641"/>
                  </a:lnTo>
                  <a:lnTo>
                    <a:pt x="515064" y="253551"/>
                  </a:lnTo>
                  <a:lnTo>
                    <a:pt x="522086" y="226969"/>
                  </a:lnTo>
                  <a:lnTo>
                    <a:pt x="529705" y="200074"/>
                  </a:lnTo>
                  <a:lnTo>
                    <a:pt x="535737" y="174891"/>
                  </a:lnTo>
                  <a:lnTo>
                    <a:pt x="547388" y="142193"/>
                  </a:lnTo>
                  <a:lnTo>
                    <a:pt x="554934" y="117282"/>
                  </a:lnTo>
                  <a:lnTo>
                    <a:pt x="556811" y="117069"/>
                  </a:lnTo>
                  <a:lnTo>
                    <a:pt x="558856" y="118515"/>
                  </a:lnTo>
                  <a:lnTo>
                    <a:pt x="561128" y="128589"/>
                  </a:lnTo>
                  <a:lnTo>
                    <a:pt x="560291" y="156344"/>
                  </a:lnTo>
                  <a:lnTo>
                    <a:pt x="557797" y="182972"/>
                  </a:lnTo>
                  <a:lnTo>
                    <a:pt x="556689" y="215974"/>
                  </a:lnTo>
                  <a:lnTo>
                    <a:pt x="556393" y="233664"/>
                  </a:lnTo>
                  <a:lnTo>
                    <a:pt x="556196" y="251808"/>
                  </a:lnTo>
                  <a:lnTo>
                    <a:pt x="555184" y="287313"/>
                  </a:lnTo>
                  <a:lnTo>
                    <a:pt x="552088" y="318968"/>
                  </a:lnTo>
                  <a:lnTo>
                    <a:pt x="550182" y="344679"/>
                  </a:lnTo>
                  <a:lnTo>
                    <a:pt x="549110" y="374887"/>
                  </a:lnTo>
                  <a:lnTo>
                    <a:pt x="549653" y="388846"/>
                  </a:lnTo>
                  <a:lnTo>
                    <a:pt x="550909" y="392569"/>
                  </a:lnTo>
                  <a:lnTo>
                    <a:pt x="552540" y="395050"/>
                  </a:lnTo>
                  <a:lnTo>
                    <a:pt x="554421" y="395118"/>
                  </a:lnTo>
                  <a:lnTo>
                    <a:pt x="556469" y="393575"/>
                  </a:lnTo>
                  <a:lnTo>
                    <a:pt x="558628" y="390958"/>
                  </a:lnTo>
                  <a:lnTo>
                    <a:pt x="567796" y="362359"/>
                  </a:lnTo>
                  <a:lnTo>
                    <a:pt x="572510" y="338828"/>
                  </a:lnTo>
                  <a:lnTo>
                    <a:pt x="577251" y="312495"/>
                  </a:lnTo>
                  <a:lnTo>
                    <a:pt x="582004" y="285711"/>
                  </a:lnTo>
                  <a:lnTo>
                    <a:pt x="586762" y="260577"/>
                  </a:lnTo>
                  <a:lnTo>
                    <a:pt x="596284" y="225098"/>
                  </a:lnTo>
                  <a:lnTo>
                    <a:pt x="601046" y="215646"/>
                  </a:lnTo>
                  <a:lnTo>
                    <a:pt x="602634" y="214396"/>
                  </a:lnTo>
                  <a:lnTo>
                    <a:pt x="603692" y="215150"/>
                  </a:lnTo>
                  <a:lnTo>
                    <a:pt x="604868" y="221015"/>
                  </a:lnTo>
                  <a:lnTo>
                    <a:pt x="605684" y="254675"/>
                  </a:lnTo>
                  <a:lnTo>
                    <a:pt x="605784" y="290136"/>
                  </a:lnTo>
                  <a:lnTo>
                    <a:pt x="605804" y="320895"/>
                  </a:lnTo>
                  <a:lnTo>
                    <a:pt x="603690" y="340588"/>
                  </a:lnTo>
                  <a:lnTo>
                    <a:pt x="599657" y="353879"/>
                  </a:lnTo>
                  <a:lnTo>
                    <a:pt x="599327" y="353382"/>
                  </a:lnTo>
                  <a:lnTo>
                    <a:pt x="599517" y="319596"/>
                  </a:lnTo>
                  <a:lnTo>
                    <a:pt x="602483" y="296010"/>
                  </a:lnTo>
                  <a:lnTo>
                    <a:pt x="606447" y="269652"/>
                  </a:lnTo>
                  <a:lnTo>
                    <a:pt x="612442" y="241269"/>
                  </a:lnTo>
                  <a:lnTo>
                    <a:pt x="623044" y="210133"/>
                  </a:lnTo>
                  <a:lnTo>
                    <a:pt x="634384" y="1785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151" name="SMARTInkShape-6586"/>
          <p:cNvSpPr/>
          <p:nvPr/>
        </p:nvSpPr>
        <p:spPr bwMode="auto">
          <a:xfrm>
            <a:off x="4622006" y="85725"/>
            <a:ext cx="92870" cy="152794"/>
          </a:xfrm>
          <a:custGeom>
            <a:avLst/>
            <a:gdLst/>
            <a:ahLst/>
            <a:cxnLst/>
            <a:rect l="0" t="0" r="0" b="0"/>
            <a:pathLst>
              <a:path w="92870" h="152794">
                <a:moveTo>
                  <a:pt x="0" y="114300"/>
                </a:moveTo>
                <a:lnTo>
                  <a:pt x="0" y="101300"/>
                </a:lnTo>
                <a:lnTo>
                  <a:pt x="794" y="120342"/>
                </a:lnTo>
                <a:lnTo>
                  <a:pt x="3792" y="131273"/>
                </a:lnTo>
                <a:lnTo>
                  <a:pt x="9888" y="139835"/>
                </a:lnTo>
                <a:lnTo>
                  <a:pt x="22944" y="151800"/>
                </a:lnTo>
                <a:lnTo>
                  <a:pt x="26408" y="152793"/>
                </a:lnTo>
                <a:lnTo>
                  <a:pt x="34492" y="151781"/>
                </a:lnTo>
                <a:lnTo>
                  <a:pt x="43376" y="144452"/>
                </a:lnTo>
                <a:lnTo>
                  <a:pt x="52616" y="131670"/>
                </a:lnTo>
                <a:lnTo>
                  <a:pt x="66743" y="102160"/>
                </a:lnTo>
                <a:lnTo>
                  <a:pt x="79395" y="68282"/>
                </a:lnTo>
                <a:lnTo>
                  <a:pt x="84644" y="34695"/>
                </a:lnTo>
                <a:lnTo>
                  <a:pt x="928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1152" name="SMARTInkShape-6587"/>
          <p:cNvSpPr/>
          <p:nvPr/>
        </p:nvSpPr>
        <p:spPr bwMode="auto">
          <a:xfrm>
            <a:off x="4986340" y="114300"/>
            <a:ext cx="121442" cy="110142"/>
          </a:xfrm>
          <a:custGeom>
            <a:avLst/>
            <a:gdLst/>
            <a:ahLst/>
            <a:cxnLst/>
            <a:rect l="0" t="0" r="0" b="0"/>
            <a:pathLst>
              <a:path w="121442" h="110142">
                <a:moveTo>
                  <a:pt x="7141" y="85725"/>
                </a:moveTo>
                <a:lnTo>
                  <a:pt x="7141" y="81933"/>
                </a:lnTo>
                <a:lnTo>
                  <a:pt x="5024" y="77954"/>
                </a:lnTo>
                <a:lnTo>
                  <a:pt x="3349" y="75782"/>
                </a:lnTo>
                <a:lnTo>
                  <a:pt x="3026" y="74334"/>
                </a:lnTo>
                <a:lnTo>
                  <a:pt x="3603" y="73368"/>
                </a:lnTo>
                <a:lnTo>
                  <a:pt x="7080" y="71471"/>
                </a:lnTo>
                <a:lnTo>
                  <a:pt x="985" y="71440"/>
                </a:lnTo>
                <a:lnTo>
                  <a:pt x="656" y="72233"/>
                </a:lnTo>
                <a:lnTo>
                  <a:pt x="192" y="75554"/>
                </a:lnTo>
                <a:lnTo>
                  <a:pt x="0" y="65348"/>
                </a:lnTo>
                <a:lnTo>
                  <a:pt x="793" y="64997"/>
                </a:lnTo>
                <a:lnTo>
                  <a:pt x="3790" y="64606"/>
                </a:lnTo>
                <a:lnTo>
                  <a:pt x="4908" y="65296"/>
                </a:lnTo>
                <a:lnTo>
                  <a:pt x="5652" y="66549"/>
                </a:lnTo>
                <a:lnTo>
                  <a:pt x="6148" y="68179"/>
                </a:lnTo>
                <a:lnTo>
                  <a:pt x="7273" y="69265"/>
                </a:lnTo>
                <a:lnTo>
                  <a:pt x="10639" y="70472"/>
                </a:lnTo>
                <a:lnTo>
                  <a:pt x="11855" y="71588"/>
                </a:lnTo>
                <a:lnTo>
                  <a:pt x="13205" y="74944"/>
                </a:lnTo>
                <a:lnTo>
                  <a:pt x="16259" y="87990"/>
                </a:lnTo>
                <a:lnTo>
                  <a:pt x="22014" y="98567"/>
                </a:lnTo>
                <a:lnTo>
                  <a:pt x="27245" y="104133"/>
                </a:lnTo>
                <a:lnTo>
                  <a:pt x="34862" y="109252"/>
                </a:lnTo>
                <a:lnTo>
                  <a:pt x="38322" y="110141"/>
                </a:lnTo>
                <a:lnTo>
                  <a:pt x="41422" y="109940"/>
                </a:lnTo>
                <a:lnTo>
                  <a:pt x="44282" y="109012"/>
                </a:lnTo>
                <a:lnTo>
                  <a:pt x="55893" y="100121"/>
                </a:lnTo>
                <a:lnTo>
                  <a:pt x="84381" y="64857"/>
                </a:lnTo>
                <a:lnTo>
                  <a:pt x="103655" y="29443"/>
                </a:lnTo>
                <a:lnTo>
                  <a:pt x="12144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155" name="SMARTInkShape-Group1248"/>
          <p:cNvGrpSpPr/>
          <p:nvPr/>
        </p:nvGrpSpPr>
        <p:grpSpPr>
          <a:xfrm>
            <a:off x="5793581" y="100013"/>
            <a:ext cx="128589" cy="155044"/>
            <a:chOff x="5793581" y="100013"/>
            <a:chExt cx="128589" cy="155044"/>
          </a:xfrm>
        </p:grpSpPr>
        <p:sp>
          <p:nvSpPr>
            <p:cNvPr id="1153" name="SMARTInkShape-6588"/>
            <p:cNvSpPr/>
            <p:nvPr/>
          </p:nvSpPr>
          <p:spPr bwMode="auto">
            <a:xfrm>
              <a:off x="5793581" y="100013"/>
              <a:ext cx="128589" cy="155044"/>
            </a:xfrm>
            <a:custGeom>
              <a:avLst/>
              <a:gdLst/>
              <a:ahLst/>
              <a:cxnLst/>
              <a:rect l="0" t="0" r="0" b="0"/>
              <a:pathLst>
                <a:path w="128589" h="155044">
                  <a:moveTo>
                    <a:pt x="7144" y="92868"/>
                  </a:moveTo>
                  <a:lnTo>
                    <a:pt x="13295" y="86717"/>
                  </a:lnTo>
                  <a:lnTo>
                    <a:pt x="12832" y="86386"/>
                  </a:lnTo>
                  <a:lnTo>
                    <a:pt x="7413" y="85750"/>
                  </a:lnTo>
                  <a:lnTo>
                    <a:pt x="0" y="78581"/>
                  </a:lnTo>
                  <a:lnTo>
                    <a:pt x="0" y="82373"/>
                  </a:lnTo>
                  <a:lnTo>
                    <a:pt x="14473" y="114540"/>
                  </a:lnTo>
                  <a:lnTo>
                    <a:pt x="27012" y="142259"/>
                  </a:lnTo>
                  <a:lnTo>
                    <a:pt x="34760" y="150009"/>
                  </a:lnTo>
                  <a:lnTo>
                    <a:pt x="41378" y="153983"/>
                  </a:lnTo>
                  <a:lnTo>
                    <a:pt x="44254" y="155043"/>
                  </a:lnTo>
                  <a:lnTo>
                    <a:pt x="47759" y="154162"/>
                  </a:lnTo>
                  <a:lnTo>
                    <a:pt x="55887" y="148949"/>
                  </a:lnTo>
                  <a:lnTo>
                    <a:pt x="80845" y="118245"/>
                  </a:lnTo>
                  <a:lnTo>
                    <a:pt x="96450" y="91921"/>
                  </a:lnTo>
                  <a:lnTo>
                    <a:pt x="106101" y="64012"/>
                  </a:lnTo>
                  <a:lnTo>
                    <a:pt x="116473" y="29930"/>
                  </a:lnTo>
                  <a:lnTo>
                    <a:pt x="1285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4" name="SMARTInkShape-6589"/>
            <p:cNvSpPr/>
            <p:nvPr/>
          </p:nvSpPr>
          <p:spPr bwMode="auto">
            <a:xfrm>
              <a:off x="5815013" y="200025"/>
              <a:ext cx="7144" cy="28576"/>
            </a:xfrm>
            <a:custGeom>
              <a:avLst/>
              <a:gdLst/>
              <a:ahLst/>
              <a:cxnLst/>
              <a:rect l="0" t="0" r="0" b="0"/>
              <a:pathLst>
                <a:path w="7144" h="28576">
                  <a:moveTo>
                    <a:pt x="7143" y="28575"/>
                  </a:moveTo>
                  <a:lnTo>
                    <a:pt x="7143" y="24783"/>
                  </a:lnTo>
                  <a:lnTo>
                    <a:pt x="6350" y="24459"/>
                  </a:lnTo>
                  <a:lnTo>
                    <a:pt x="992" y="27876"/>
                  </a:lnTo>
                  <a:lnTo>
                    <a:pt x="661" y="27315"/>
                  </a:lnTo>
                  <a:lnTo>
                    <a:pt x="0" y="8145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185" name="SMARTInkShape-Group1249"/>
          <p:cNvGrpSpPr/>
          <p:nvPr/>
        </p:nvGrpSpPr>
        <p:grpSpPr>
          <a:xfrm>
            <a:off x="2136007" y="3530005"/>
            <a:ext cx="4724137" cy="817631"/>
            <a:chOff x="2136007" y="3530005"/>
            <a:chExt cx="4724137" cy="817631"/>
          </a:xfrm>
        </p:grpSpPr>
        <p:sp>
          <p:nvSpPr>
            <p:cNvPr id="1156" name="SMARTInkShape-6590"/>
            <p:cNvSpPr/>
            <p:nvPr/>
          </p:nvSpPr>
          <p:spPr bwMode="auto">
            <a:xfrm>
              <a:off x="6750844" y="3530005"/>
              <a:ext cx="109300" cy="640558"/>
            </a:xfrm>
            <a:custGeom>
              <a:avLst/>
              <a:gdLst/>
              <a:ahLst/>
              <a:cxnLst/>
              <a:rect l="0" t="0" r="0" b="0"/>
              <a:pathLst>
                <a:path w="109300" h="640558">
                  <a:moveTo>
                    <a:pt x="0" y="6151"/>
                  </a:moveTo>
                  <a:lnTo>
                    <a:pt x="3793" y="2359"/>
                  </a:lnTo>
                  <a:lnTo>
                    <a:pt x="7771" y="497"/>
                  </a:lnTo>
                  <a:lnTo>
                    <a:pt x="9943" y="0"/>
                  </a:lnTo>
                  <a:lnTo>
                    <a:pt x="12184" y="463"/>
                  </a:lnTo>
                  <a:lnTo>
                    <a:pt x="27641" y="9038"/>
                  </a:lnTo>
                  <a:lnTo>
                    <a:pt x="44702" y="27203"/>
                  </a:lnTo>
                  <a:lnTo>
                    <a:pt x="55851" y="50168"/>
                  </a:lnTo>
                  <a:lnTo>
                    <a:pt x="66891" y="80483"/>
                  </a:lnTo>
                  <a:lnTo>
                    <a:pt x="73169" y="98568"/>
                  </a:lnTo>
                  <a:lnTo>
                    <a:pt x="79736" y="117769"/>
                  </a:lnTo>
                  <a:lnTo>
                    <a:pt x="85701" y="138507"/>
                  </a:lnTo>
                  <a:lnTo>
                    <a:pt x="91265" y="160269"/>
                  </a:lnTo>
                  <a:lnTo>
                    <a:pt x="96562" y="182716"/>
                  </a:lnTo>
                  <a:lnTo>
                    <a:pt x="100887" y="207204"/>
                  </a:lnTo>
                  <a:lnTo>
                    <a:pt x="104564" y="233056"/>
                  </a:lnTo>
                  <a:lnTo>
                    <a:pt x="107809" y="259814"/>
                  </a:lnTo>
                  <a:lnTo>
                    <a:pt x="109179" y="286385"/>
                  </a:lnTo>
                  <a:lnTo>
                    <a:pt x="109299" y="312830"/>
                  </a:lnTo>
                  <a:lnTo>
                    <a:pt x="108585" y="339191"/>
                  </a:lnTo>
                  <a:lnTo>
                    <a:pt x="107315" y="365497"/>
                  </a:lnTo>
                  <a:lnTo>
                    <a:pt x="105674" y="391765"/>
                  </a:lnTo>
                  <a:lnTo>
                    <a:pt x="103786" y="418008"/>
                  </a:lnTo>
                  <a:lnTo>
                    <a:pt x="100941" y="443442"/>
                  </a:lnTo>
                  <a:lnTo>
                    <a:pt x="97457" y="468334"/>
                  </a:lnTo>
                  <a:lnTo>
                    <a:pt x="93546" y="492867"/>
                  </a:lnTo>
                  <a:lnTo>
                    <a:pt x="89351" y="514778"/>
                  </a:lnTo>
                  <a:lnTo>
                    <a:pt x="84967" y="534942"/>
                  </a:lnTo>
                  <a:lnTo>
                    <a:pt x="80458" y="553941"/>
                  </a:lnTo>
                  <a:lnTo>
                    <a:pt x="69096" y="587751"/>
                  </a:lnTo>
                  <a:lnTo>
                    <a:pt x="56903" y="615478"/>
                  </a:lnTo>
                  <a:lnTo>
                    <a:pt x="46192" y="633092"/>
                  </a:lnTo>
                  <a:lnTo>
                    <a:pt x="41907" y="637631"/>
                  </a:lnTo>
                  <a:lnTo>
                    <a:pt x="38257" y="639863"/>
                  </a:lnTo>
                  <a:lnTo>
                    <a:pt x="35029" y="640557"/>
                  </a:lnTo>
                  <a:lnTo>
                    <a:pt x="32878" y="637844"/>
                  </a:lnTo>
                  <a:lnTo>
                    <a:pt x="29850" y="616476"/>
                  </a:lnTo>
                  <a:lnTo>
                    <a:pt x="29141" y="590674"/>
                  </a:lnTo>
                  <a:lnTo>
                    <a:pt x="30944" y="558568"/>
                  </a:lnTo>
                  <a:lnTo>
                    <a:pt x="33596" y="529482"/>
                  </a:lnTo>
                  <a:lnTo>
                    <a:pt x="35719" y="5062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7" name="SMARTInkShape-6591"/>
            <p:cNvSpPr/>
            <p:nvPr/>
          </p:nvSpPr>
          <p:spPr bwMode="auto">
            <a:xfrm>
              <a:off x="6551619" y="3677619"/>
              <a:ext cx="177795" cy="398960"/>
            </a:xfrm>
            <a:custGeom>
              <a:avLst/>
              <a:gdLst/>
              <a:ahLst/>
              <a:cxnLst/>
              <a:rect l="0" t="0" r="0" b="0"/>
              <a:pathLst>
                <a:path w="177795" h="398960">
                  <a:moveTo>
                    <a:pt x="56350" y="244300"/>
                  </a:moveTo>
                  <a:lnTo>
                    <a:pt x="56350" y="234357"/>
                  </a:lnTo>
                  <a:lnTo>
                    <a:pt x="62832" y="200987"/>
                  </a:lnTo>
                  <a:lnTo>
                    <a:pt x="63407" y="179290"/>
                  </a:lnTo>
                  <a:lnTo>
                    <a:pt x="62642" y="177147"/>
                  </a:lnTo>
                  <a:lnTo>
                    <a:pt x="61338" y="175719"/>
                  </a:lnTo>
                  <a:lnTo>
                    <a:pt x="59675" y="174767"/>
                  </a:lnTo>
                  <a:lnTo>
                    <a:pt x="56979" y="175719"/>
                  </a:lnTo>
                  <a:lnTo>
                    <a:pt x="49750" y="181011"/>
                  </a:lnTo>
                  <a:lnTo>
                    <a:pt x="40548" y="200500"/>
                  </a:lnTo>
                  <a:lnTo>
                    <a:pt x="29001" y="233968"/>
                  </a:lnTo>
                  <a:lnTo>
                    <a:pt x="20118" y="260345"/>
                  </a:lnTo>
                  <a:lnTo>
                    <a:pt x="11672" y="287150"/>
                  </a:lnTo>
                  <a:lnTo>
                    <a:pt x="5272" y="312292"/>
                  </a:lnTo>
                  <a:lnTo>
                    <a:pt x="1899" y="336696"/>
                  </a:lnTo>
                  <a:lnTo>
                    <a:pt x="0" y="368514"/>
                  </a:lnTo>
                  <a:lnTo>
                    <a:pt x="349" y="383644"/>
                  </a:lnTo>
                  <a:lnTo>
                    <a:pt x="3150" y="393014"/>
                  </a:lnTo>
                  <a:lnTo>
                    <a:pt x="5008" y="395830"/>
                  </a:lnTo>
                  <a:lnTo>
                    <a:pt x="9190" y="398959"/>
                  </a:lnTo>
                  <a:lnTo>
                    <a:pt x="12210" y="398206"/>
                  </a:lnTo>
                  <a:lnTo>
                    <a:pt x="19798" y="393136"/>
                  </a:lnTo>
                  <a:lnTo>
                    <a:pt x="37605" y="364745"/>
                  </a:lnTo>
                  <a:lnTo>
                    <a:pt x="52472" y="332287"/>
                  </a:lnTo>
                  <a:lnTo>
                    <a:pt x="64945" y="306424"/>
                  </a:lnTo>
                  <a:lnTo>
                    <a:pt x="76310" y="276938"/>
                  </a:lnTo>
                  <a:lnTo>
                    <a:pt x="85858" y="244518"/>
                  </a:lnTo>
                  <a:lnTo>
                    <a:pt x="92748" y="208943"/>
                  </a:lnTo>
                  <a:lnTo>
                    <a:pt x="95697" y="190566"/>
                  </a:lnTo>
                  <a:lnTo>
                    <a:pt x="98456" y="171965"/>
                  </a:lnTo>
                  <a:lnTo>
                    <a:pt x="101089" y="153214"/>
                  </a:lnTo>
                  <a:lnTo>
                    <a:pt x="103638" y="134363"/>
                  </a:lnTo>
                  <a:lnTo>
                    <a:pt x="106132" y="115446"/>
                  </a:lnTo>
                  <a:lnTo>
                    <a:pt x="108588" y="96485"/>
                  </a:lnTo>
                  <a:lnTo>
                    <a:pt x="109200" y="62717"/>
                  </a:lnTo>
                  <a:lnTo>
                    <a:pt x="107619" y="34215"/>
                  </a:lnTo>
                  <a:lnTo>
                    <a:pt x="106917" y="13610"/>
                  </a:lnTo>
                  <a:lnTo>
                    <a:pt x="105143" y="7163"/>
                  </a:lnTo>
                  <a:lnTo>
                    <a:pt x="102373" y="2865"/>
                  </a:lnTo>
                  <a:lnTo>
                    <a:pt x="98938" y="0"/>
                  </a:lnTo>
                  <a:lnTo>
                    <a:pt x="95854" y="1264"/>
                  </a:lnTo>
                  <a:lnTo>
                    <a:pt x="90312" y="11136"/>
                  </a:lnTo>
                  <a:lnTo>
                    <a:pt x="82728" y="45921"/>
                  </a:lnTo>
                  <a:lnTo>
                    <a:pt x="77863" y="77815"/>
                  </a:lnTo>
                  <a:lnTo>
                    <a:pt x="75454" y="95210"/>
                  </a:lnTo>
                  <a:lnTo>
                    <a:pt x="73055" y="114744"/>
                  </a:lnTo>
                  <a:lnTo>
                    <a:pt x="70661" y="135704"/>
                  </a:lnTo>
                  <a:lnTo>
                    <a:pt x="68272" y="157616"/>
                  </a:lnTo>
                  <a:lnTo>
                    <a:pt x="65886" y="179367"/>
                  </a:lnTo>
                  <a:lnTo>
                    <a:pt x="63500" y="201011"/>
                  </a:lnTo>
                  <a:lnTo>
                    <a:pt x="61117" y="222584"/>
                  </a:lnTo>
                  <a:lnTo>
                    <a:pt x="59528" y="243316"/>
                  </a:lnTo>
                  <a:lnTo>
                    <a:pt x="58468" y="263488"/>
                  </a:lnTo>
                  <a:lnTo>
                    <a:pt x="57762" y="283286"/>
                  </a:lnTo>
                  <a:lnTo>
                    <a:pt x="61211" y="315866"/>
                  </a:lnTo>
                  <a:lnTo>
                    <a:pt x="72077" y="350171"/>
                  </a:lnTo>
                  <a:lnTo>
                    <a:pt x="80803" y="363585"/>
                  </a:lnTo>
                  <a:lnTo>
                    <a:pt x="89973" y="372193"/>
                  </a:lnTo>
                  <a:lnTo>
                    <a:pt x="96227" y="374012"/>
                  </a:lnTo>
                  <a:lnTo>
                    <a:pt x="111644" y="373916"/>
                  </a:lnTo>
                  <a:lnTo>
                    <a:pt x="126962" y="366995"/>
                  </a:lnTo>
                  <a:lnTo>
                    <a:pt x="151090" y="345477"/>
                  </a:lnTo>
                  <a:lnTo>
                    <a:pt x="177794" y="31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8" name="SMARTInkShape-6592"/>
            <p:cNvSpPr/>
            <p:nvPr/>
          </p:nvSpPr>
          <p:spPr bwMode="auto">
            <a:xfrm>
              <a:off x="6416009" y="3880343"/>
              <a:ext cx="91948" cy="183136"/>
            </a:xfrm>
            <a:custGeom>
              <a:avLst/>
              <a:gdLst/>
              <a:ahLst/>
              <a:cxnLst/>
              <a:rect l="0" t="0" r="0" b="0"/>
              <a:pathLst>
                <a:path w="91948" h="183136">
                  <a:moveTo>
                    <a:pt x="27654" y="13001"/>
                  </a:moveTo>
                  <a:lnTo>
                    <a:pt x="27654" y="0"/>
                  </a:lnTo>
                  <a:lnTo>
                    <a:pt x="26860" y="365"/>
                  </a:lnTo>
                  <a:lnTo>
                    <a:pt x="23861" y="2887"/>
                  </a:lnTo>
                  <a:lnTo>
                    <a:pt x="21999" y="8770"/>
                  </a:lnTo>
                  <a:lnTo>
                    <a:pt x="15002" y="41460"/>
                  </a:lnTo>
                  <a:lnTo>
                    <a:pt x="8383" y="68441"/>
                  </a:lnTo>
                  <a:lnTo>
                    <a:pt x="2188" y="97337"/>
                  </a:lnTo>
                  <a:lnTo>
                    <a:pt x="0" y="129094"/>
                  </a:lnTo>
                  <a:lnTo>
                    <a:pt x="1377" y="161963"/>
                  </a:lnTo>
                  <a:lnTo>
                    <a:pt x="5265" y="180008"/>
                  </a:lnTo>
                  <a:lnTo>
                    <a:pt x="6378" y="181489"/>
                  </a:lnTo>
                  <a:lnTo>
                    <a:pt x="9731" y="183135"/>
                  </a:lnTo>
                  <a:lnTo>
                    <a:pt x="11737" y="181986"/>
                  </a:lnTo>
                  <a:lnTo>
                    <a:pt x="31042" y="153507"/>
                  </a:lnTo>
                  <a:lnTo>
                    <a:pt x="43033" y="127481"/>
                  </a:lnTo>
                  <a:lnTo>
                    <a:pt x="48086" y="96574"/>
                  </a:lnTo>
                  <a:lnTo>
                    <a:pt x="54385" y="63993"/>
                  </a:lnTo>
                  <a:lnTo>
                    <a:pt x="54615" y="51539"/>
                  </a:lnTo>
                  <a:lnTo>
                    <a:pt x="53565" y="48218"/>
                  </a:lnTo>
                  <a:lnTo>
                    <a:pt x="52072" y="46004"/>
                  </a:lnTo>
                  <a:lnTo>
                    <a:pt x="51870" y="45322"/>
                  </a:lnTo>
                  <a:lnTo>
                    <a:pt x="53762" y="46680"/>
                  </a:lnTo>
                  <a:lnTo>
                    <a:pt x="53016" y="54163"/>
                  </a:lnTo>
                  <a:lnTo>
                    <a:pt x="49602" y="85155"/>
                  </a:lnTo>
                  <a:lnTo>
                    <a:pt x="49924" y="120867"/>
                  </a:lnTo>
                  <a:lnTo>
                    <a:pt x="52897" y="127881"/>
                  </a:lnTo>
                  <a:lnTo>
                    <a:pt x="59034" y="136292"/>
                  </a:lnTo>
                  <a:lnTo>
                    <a:pt x="61274" y="137264"/>
                  </a:lnTo>
                  <a:lnTo>
                    <a:pt x="63561" y="137118"/>
                  </a:lnTo>
                  <a:lnTo>
                    <a:pt x="91947" y="1273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59" name="SMARTInkShape-6593"/>
            <p:cNvSpPr/>
            <p:nvPr/>
          </p:nvSpPr>
          <p:spPr bwMode="auto">
            <a:xfrm>
              <a:off x="6222206" y="3900488"/>
              <a:ext cx="192883" cy="183655"/>
            </a:xfrm>
            <a:custGeom>
              <a:avLst/>
              <a:gdLst/>
              <a:ahLst/>
              <a:cxnLst/>
              <a:rect l="0" t="0" r="0" b="0"/>
              <a:pathLst>
                <a:path w="192883" h="183655">
                  <a:moveTo>
                    <a:pt x="0" y="0"/>
                  </a:moveTo>
                  <a:lnTo>
                    <a:pt x="3792" y="0"/>
                  </a:lnTo>
                  <a:lnTo>
                    <a:pt x="7771" y="2116"/>
                  </a:lnTo>
                  <a:lnTo>
                    <a:pt x="12185" y="6496"/>
                  </a:lnTo>
                  <a:lnTo>
                    <a:pt x="16793" y="13735"/>
                  </a:lnTo>
                  <a:lnTo>
                    <a:pt x="22937" y="45847"/>
                  </a:lnTo>
                  <a:lnTo>
                    <a:pt x="26905" y="74438"/>
                  </a:lnTo>
                  <a:lnTo>
                    <a:pt x="30197" y="105928"/>
                  </a:lnTo>
                  <a:lnTo>
                    <a:pt x="36200" y="135367"/>
                  </a:lnTo>
                  <a:lnTo>
                    <a:pt x="45339" y="166174"/>
                  </a:lnTo>
                  <a:lnTo>
                    <a:pt x="52165" y="175190"/>
                  </a:lnTo>
                  <a:lnTo>
                    <a:pt x="59697" y="181050"/>
                  </a:lnTo>
                  <a:lnTo>
                    <a:pt x="65690" y="183654"/>
                  </a:lnTo>
                  <a:lnTo>
                    <a:pt x="68400" y="181967"/>
                  </a:lnTo>
                  <a:lnTo>
                    <a:pt x="84669" y="151932"/>
                  </a:lnTo>
                  <a:lnTo>
                    <a:pt x="94232" y="121570"/>
                  </a:lnTo>
                  <a:lnTo>
                    <a:pt x="99560" y="96893"/>
                  </a:lnTo>
                  <a:lnTo>
                    <a:pt x="104574" y="70845"/>
                  </a:lnTo>
                  <a:lnTo>
                    <a:pt x="111859" y="35455"/>
                  </a:lnTo>
                  <a:lnTo>
                    <a:pt x="120498" y="104"/>
                  </a:lnTo>
                  <a:lnTo>
                    <a:pt x="120813" y="863"/>
                  </a:lnTo>
                  <a:lnTo>
                    <a:pt x="121361" y="29923"/>
                  </a:lnTo>
                  <a:lnTo>
                    <a:pt x="121420" y="60548"/>
                  </a:lnTo>
                  <a:lnTo>
                    <a:pt x="122231" y="90083"/>
                  </a:lnTo>
                  <a:lnTo>
                    <a:pt x="127145" y="118148"/>
                  </a:lnTo>
                  <a:lnTo>
                    <a:pt x="134444" y="149143"/>
                  </a:lnTo>
                  <a:lnTo>
                    <a:pt x="136461" y="151022"/>
                  </a:lnTo>
                  <a:lnTo>
                    <a:pt x="139393" y="151481"/>
                  </a:lnTo>
                  <a:lnTo>
                    <a:pt x="151104" y="148335"/>
                  </a:lnTo>
                  <a:lnTo>
                    <a:pt x="155505" y="146515"/>
                  </a:lnTo>
                  <a:lnTo>
                    <a:pt x="169283" y="132576"/>
                  </a:lnTo>
                  <a:lnTo>
                    <a:pt x="192882" y="928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0" name="SMARTInkShape-6594"/>
            <p:cNvSpPr/>
            <p:nvPr/>
          </p:nvSpPr>
          <p:spPr bwMode="auto">
            <a:xfrm>
              <a:off x="5930131" y="3895136"/>
              <a:ext cx="268696" cy="452500"/>
            </a:xfrm>
            <a:custGeom>
              <a:avLst/>
              <a:gdLst/>
              <a:ahLst/>
              <a:cxnLst/>
              <a:rect l="0" t="0" r="0" b="0"/>
              <a:pathLst>
                <a:path w="268696" h="452500">
                  <a:moveTo>
                    <a:pt x="142057" y="69645"/>
                  </a:moveTo>
                  <a:lnTo>
                    <a:pt x="142057" y="65853"/>
                  </a:lnTo>
                  <a:lnTo>
                    <a:pt x="139940" y="61874"/>
                  </a:lnTo>
                  <a:lnTo>
                    <a:pt x="138264" y="59702"/>
                  </a:lnTo>
                  <a:lnTo>
                    <a:pt x="134286" y="57289"/>
                  </a:lnTo>
                  <a:lnTo>
                    <a:pt x="129872" y="55422"/>
                  </a:lnTo>
                  <a:lnTo>
                    <a:pt x="95733" y="35454"/>
                  </a:lnTo>
                  <a:lnTo>
                    <a:pt x="60937" y="10624"/>
                  </a:lnTo>
                  <a:lnTo>
                    <a:pt x="38632" y="896"/>
                  </a:lnTo>
                  <a:lnTo>
                    <a:pt x="35007" y="0"/>
                  </a:lnTo>
                  <a:lnTo>
                    <a:pt x="26746" y="1121"/>
                  </a:lnTo>
                  <a:lnTo>
                    <a:pt x="17782" y="5059"/>
                  </a:lnTo>
                  <a:lnTo>
                    <a:pt x="8507" y="12101"/>
                  </a:lnTo>
                  <a:lnTo>
                    <a:pt x="3326" y="20522"/>
                  </a:lnTo>
                  <a:lnTo>
                    <a:pt x="0" y="35071"/>
                  </a:lnTo>
                  <a:lnTo>
                    <a:pt x="1662" y="40521"/>
                  </a:lnTo>
                  <a:lnTo>
                    <a:pt x="3216" y="43085"/>
                  </a:lnTo>
                  <a:lnTo>
                    <a:pt x="5840" y="44795"/>
                  </a:lnTo>
                  <a:lnTo>
                    <a:pt x="17118" y="47201"/>
                  </a:lnTo>
                  <a:lnTo>
                    <a:pt x="47415" y="48081"/>
                  </a:lnTo>
                  <a:lnTo>
                    <a:pt x="82322" y="49775"/>
                  </a:lnTo>
                  <a:lnTo>
                    <a:pt x="98045" y="55787"/>
                  </a:lnTo>
                  <a:lnTo>
                    <a:pt x="120285" y="79474"/>
                  </a:lnTo>
                  <a:lnTo>
                    <a:pt x="130528" y="102589"/>
                  </a:lnTo>
                  <a:lnTo>
                    <a:pt x="137727" y="130324"/>
                  </a:lnTo>
                  <a:lnTo>
                    <a:pt x="143572" y="163818"/>
                  </a:lnTo>
                  <a:lnTo>
                    <a:pt x="145448" y="182433"/>
                  </a:lnTo>
                  <a:lnTo>
                    <a:pt x="146699" y="201987"/>
                  </a:lnTo>
                  <a:lnTo>
                    <a:pt x="147532" y="222167"/>
                  </a:lnTo>
                  <a:lnTo>
                    <a:pt x="148088" y="242764"/>
                  </a:lnTo>
                  <a:lnTo>
                    <a:pt x="148459" y="263639"/>
                  </a:lnTo>
                  <a:lnTo>
                    <a:pt x="148706" y="284699"/>
                  </a:lnTo>
                  <a:lnTo>
                    <a:pt x="148871" y="305090"/>
                  </a:lnTo>
                  <a:lnTo>
                    <a:pt x="148980" y="325033"/>
                  </a:lnTo>
                  <a:lnTo>
                    <a:pt x="149054" y="344679"/>
                  </a:lnTo>
                  <a:lnTo>
                    <a:pt x="151252" y="377091"/>
                  </a:lnTo>
                  <a:lnTo>
                    <a:pt x="155668" y="403931"/>
                  </a:lnTo>
                  <a:lnTo>
                    <a:pt x="167080" y="434511"/>
                  </a:lnTo>
                  <a:lnTo>
                    <a:pt x="175932" y="445591"/>
                  </a:lnTo>
                  <a:lnTo>
                    <a:pt x="187275" y="451045"/>
                  </a:lnTo>
                  <a:lnTo>
                    <a:pt x="193634" y="452499"/>
                  </a:lnTo>
                  <a:lnTo>
                    <a:pt x="200254" y="451087"/>
                  </a:lnTo>
                  <a:lnTo>
                    <a:pt x="213959" y="443169"/>
                  </a:lnTo>
                  <a:lnTo>
                    <a:pt x="235063" y="421531"/>
                  </a:lnTo>
                  <a:lnTo>
                    <a:pt x="247158" y="397754"/>
                  </a:lnTo>
                  <a:lnTo>
                    <a:pt x="257030" y="368665"/>
                  </a:lnTo>
                  <a:lnTo>
                    <a:pt x="264064" y="337216"/>
                  </a:lnTo>
                  <a:lnTo>
                    <a:pt x="267720" y="302601"/>
                  </a:lnTo>
                  <a:lnTo>
                    <a:pt x="268695" y="284480"/>
                  </a:lnTo>
                  <a:lnTo>
                    <a:pt x="267757" y="266050"/>
                  </a:lnTo>
                  <a:lnTo>
                    <a:pt x="265544" y="247413"/>
                  </a:lnTo>
                  <a:lnTo>
                    <a:pt x="262482" y="228638"/>
                  </a:lnTo>
                  <a:lnTo>
                    <a:pt x="252729" y="195078"/>
                  </a:lnTo>
                  <a:lnTo>
                    <a:pt x="239663" y="165874"/>
                  </a:lnTo>
                  <a:lnTo>
                    <a:pt x="223272" y="142312"/>
                  </a:lnTo>
                  <a:lnTo>
                    <a:pt x="203288" y="129723"/>
                  </a:lnTo>
                  <a:lnTo>
                    <a:pt x="192402" y="126366"/>
                  </a:lnTo>
                  <a:lnTo>
                    <a:pt x="171841" y="126869"/>
                  </a:lnTo>
                  <a:lnTo>
                    <a:pt x="152913" y="133178"/>
                  </a:lnTo>
                  <a:lnTo>
                    <a:pt x="129663" y="150118"/>
                  </a:lnTo>
                  <a:lnTo>
                    <a:pt x="113954" y="168631"/>
                  </a:lnTo>
                  <a:lnTo>
                    <a:pt x="109723" y="176610"/>
                  </a:lnTo>
                  <a:lnTo>
                    <a:pt x="110182" y="179055"/>
                  </a:lnTo>
                  <a:lnTo>
                    <a:pt x="112075" y="180685"/>
                  </a:lnTo>
                  <a:lnTo>
                    <a:pt x="114926" y="181772"/>
                  </a:lnTo>
                  <a:lnTo>
                    <a:pt x="124442" y="178746"/>
                  </a:lnTo>
                  <a:lnTo>
                    <a:pt x="153746" y="160076"/>
                  </a:lnTo>
                  <a:lnTo>
                    <a:pt x="180798" y="132776"/>
                  </a:lnTo>
                  <a:lnTo>
                    <a:pt x="208921" y="99551"/>
                  </a:lnTo>
                  <a:lnTo>
                    <a:pt x="237363" y="64572"/>
                  </a:lnTo>
                  <a:lnTo>
                    <a:pt x="256357" y="410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1" name="SMARTInkShape-6595"/>
            <p:cNvSpPr/>
            <p:nvPr/>
          </p:nvSpPr>
          <p:spPr bwMode="auto">
            <a:xfrm>
              <a:off x="5836766" y="4057650"/>
              <a:ext cx="28254" cy="68921"/>
            </a:xfrm>
            <a:custGeom>
              <a:avLst/>
              <a:gdLst/>
              <a:ahLst/>
              <a:cxnLst/>
              <a:rect l="0" t="0" r="0" b="0"/>
              <a:pathLst>
                <a:path w="28254" h="68921">
                  <a:moveTo>
                    <a:pt x="21109" y="0"/>
                  </a:moveTo>
                  <a:lnTo>
                    <a:pt x="17317" y="0"/>
                  </a:lnTo>
                  <a:lnTo>
                    <a:pt x="16199" y="794"/>
                  </a:lnTo>
                  <a:lnTo>
                    <a:pt x="15455" y="2117"/>
                  </a:lnTo>
                  <a:lnTo>
                    <a:pt x="5185" y="32422"/>
                  </a:lnTo>
                  <a:lnTo>
                    <a:pt x="403" y="54188"/>
                  </a:lnTo>
                  <a:lnTo>
                    <a:pt x="0" y="62712"/>
                  </a:lnTo>
                  <a:lnTo>
                    <a:pt x="686" y="65621"/>
                  </a:lnTo>
                  <a:lnTo>
                    <a:pt x="1937" y="67560"/>
                  </a:lnTo>
                  <a:lnTo>
                    <a:pt x="3566" y="68852"/>
                  </a:lnTo>
                  <a:lnTo>
                    <a:pt x="5445" y="68920"/>
                  </a:lnTo>
                  <a:lnTo>
                    <a:pt x="9649" y="66879"/>
                  </a:lnTo>
                  <a:lnTo>
                    <a:pt x="16479" y="57475"/>
                  </a:lnTo>
                  <a:lnTo>
                    <a:pt x="25747" y="22751"/>
                  </a:lnTo>
                  <a:lnTo>
                    <a:pt x="28253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2" name="SMARTInkShape-6596"/>
            <p:cNvSpPr/>
            <p:nvPr/>
          </p:nvSpPr>
          <p:spPr bwMode="auto">
            <a:xfrm>
              <a:off x="5636419" y="3950494"/>
              <a:ext cx="28576" cy="173675"/>
            </a:xfrm>
            <a:custGeom>
              <a:avLst/>
              <a:gdLst/>
              <a:ahLst/>
              <a:cxnLst/>
              <a:rect l="0" t="0" r="0" b="0"/>
              <a:pathLst>
                <a:path w="28576" h="173675">
                  <a:moveTo>
                    <a:pt x="0" y="0"/>
                  </a:moveTo>
                  <a:lnTo>
                    <a:pt x="0" y="3792"/>
                  </a:lnTo>
                  <a:lnTo>
                    <a:pt x="7275" y="37814"/>
                  </a:lnTo>
                  <a:lnTo>
                    <a:pt x="12667" y="72322"/>
                  </a:lnTo>
                  <a:lnTo>
                    <a:pt x="13967" y="105920"/>
                  </a:lnTo>
                  <a:lnTo>
                    <a:pt x="13430" y="134693"/>
                  </a:lnTo>
                  <a:lnTo>
                    <a:pt x="8128" y="161474"/>
                  </a:lnTo>
                  <a:lnTo>
                    <a:pt x="9698" y="169133"/>
                  </a:lnTo>
                  <a:lnTo>
                    <a:pt x="12248" y="173595"/>
                  </a:lnTo>
                  <a:lnTo>
                    <a:pt x="12928" y="173674"/>
                  </a:lnTo>
                  <a:lnTo>
                    <a:pt x="28575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3" name="SMARTInkShape-6597"/>
            <p:cNvSpPr/>
            <p:nvPr/>
          </p:nvSpPr>
          <p:spPr bwMode="auto">
            <a:xfrm>
              <a:off x="5264981" y="3727818"/>
              <a:ext cx="328576" cy="422161"/>
            </a:xfrm>
            <a:custGeom>
              <a:avLst/>
              <a:gdLst/>
              <a:ahLst/>
              <a:cxnLst/>
              <a:rect l="0" t="0" r="0" b="0"/>
              <a:pathLst>
                <a:path w="328576" h="422161">
                  <a:moveTo>
                    <a:pt x="57113" y="15507"/>
                  </a:moveTo>
                  <a:lnTo>
                    <a:pt x="57113" y="19299"/>
                  </a:lnTo>
                  <a:lnTo>
                    <a:pt x="44928" y="53322"/>
                  </a:lnTo>
                  <a:lnTo>
                    <a:pt x="37187" y="80334"/>
                  </a:lnTo>
                  <a:lnTo>
                    <a:pt x="29471" y="104644"/>
                  </a:lnTo>
                  <a:lnTo>
                    <a:pt x="22867" y="133440"/>
                  </a:lnTo>
                  <a:lnTo>
                    <a:pt x="17286" y="164759"/>
                  </a:lnTo>
                  <a:lnTo>
                    <a:pt x="12160" y="197199"/>
                  </a:lnTo>
                  <a:lnTo>
                    <a:pt x="7236" y="232255"/>
                  </a:lnTo>
                  <a:lnTo>
                    <a:pt x="3195" y="267414"/>
                  </a:lnTo>
                  <a:lnTo>
                    <a:pt x="1399" y="298916"/>
                  </a:lnTo>
                  <a:lnTo>
                    <a:pt x="601" y="326675"/>
                  </a:lnTo>
                  <a:lnTo>
                    <a:pt x="152" y="358265"/>
                  </a:lnTo>
                  <a:lnTo>
                    <a:pt x="0" y="375577"/>
                  </a:lnTo>
                  <a:lnTo>
                    <a:pt x="1575" y="375410"/>
                  </a:lnTo>
                  <a:lnTo>
                    <a:pt x="7559" y="370991"/>
                  </a:lnTo>
                  <a:lnTo>
                    <a:pt x="16060" y="351993"/>
                  </a:lnTo>
                  <a:lnTo>
                    <a:pt x="19813" y="318671"/>
                  </a:lnTo>
                  <a:lnTo>
                    <a:pt x="22809" y="288095"/>
                  </a:lnTo>
                  <a:lnTo>
                    <a:pt x="26785" y="253338"/>
                  </a:lnTo>
                  <a:lnTo>
                    <a:pt x="28957" y="235180"/>
                  </a:lnTo>
                  <a:lnTo>
                    <a:pt x="31198" y="216724"/>
                  </a:lnTo>
                  <a:lnTo>
                    <a:pt x="33486" y="197277"/>
                  </a:lnTo>
                  <a:lnTo>
                    <a:pt x="35806" y="177168"/>
                  </a:lnTo>
                  <a:lnTo>
                    <a:pt x="38145" y="156619"/>
                  </a:lnTo>
                  <a:lnTo>
                    <a:pt x="40499" y="137363"/>
                  </a:lnTo>
                  <a:lnTo>
                    <a:pt x="42862" y="118969"/>
                  </a:lnTo>
                  <a:lnTo>
                    <a:pt x="47604" y="85302"/>
                  </a:lnTo>
                  <a:lnTo>
                    <a:pt x="52357" y="57111"/>
                  </a:lnTo>
                  <a:lnTo>
                    <a:pt x="59496" y="30303"/>
                  </a:lnTo>
                  <a:lnTo>
                    <a:pt x="61876" y="26959"/>
                  </a:lnTo>
                  <a:lnTo>
                    <a:pt x="64257" y="26316"/>
                  </a:lnTo>
                  <a:lnTo>
                    <a:pt x="66639" y="27476"/>
                  </a:lnTo>
                  <a:lnTo>
                    <a:pt x="73782" y="48069"/>
                  </a:lnTo>
                  <a:lnTo>
                    <a:pt x="78544" y="72577"/>
                  </a:lnTo>
                  <a:lnTo>
                    <a:pt x="83307" y="103578"/>
                  </a:lnTo>
                  <a:lnTo>
                    <a:pt x="85688" y="121846"/>
                  </a:lnTo>
                  <a:lnTo>
                    <a:pt x="88069" y="141168"/>
                  </a:lnTo>
                  <a:lnTo>
                    <a:pt x="90450" y="160400"/>
                  </a:lnTo>
                  <a:lnTo>
                    <a:pt x="92832" y="179571"/>
                  </a:lnTo>
                  <a:lnTo>
                    <a:pt x="95213" y="198702"/>
                  </a:lnTo>
                  <a:lnTo>
                    <a:pt x="97594" y="217806"/>
                  </a:lnTo>
                  <a:lnTo>
                    <a:pt x="99975" y="236892"/>
                  </a:lnTo>
                  <a:lnTo>
                    <a:pt x="102357" y="255966"/>
                  </a:lnTo>
                  <a:lnTo>
                    <a:pt x="104738" y="275031"/>
                  </a:lnTo>
                  <a:lnTo>
                    <a:pt x="107119" y="294092"/>
                  </a:lnTo>
                  <a:lnTo>
                    <a:pt x="109500" y="313149"/>
                  </a:lnTo>
                  <a:lnTo>
                    <a:pt x="114263" y="344907"/>
                  </a:lnTo>
                  <a:lnTo>
                    <a:pt x="119025" y="371457"/>
                  </a:lnTo>
                  <a:lnTo>
                    <a:pt x="126169" y="402667"/>
                  </a:lnTo>
                  <a:lnTo>
                    <a:pt x="130932" y="416707"/>
                  </a:lnTo>
                  <a:lnTo>
                    <a:pt x="133313" y="420292"/>
                  </a:lnTo>
                  <a:lnTo>
                    <a:pt x="135694" y="421889"/>
                  </a:lnTo>
                  <a:lnTo>
                    <a:pt x="138075" y="422160"/>
                  </a:lnTo>
                  <a:lnTo>
                    <a:pt x="140457" y="420752"/>
                  </a:lnTo>
                  <a:lnTo>
                    <a:pt x="145219" y="414956"/>
                  </a:lnTo>
                  <a:lnTo>
                    <a:pt x="152363" y="391390"/>
                  </a:lnTo>
                  <a:lnTo>
                    <a:pt x="155008" y="366187"/>
                  </a:lnTo>
                  <a:lnTo>
                    <a:pt x="156185" y="334877"/>
                  </a:lnTo>
                  <a:lnTo>
                    <a:pt x="156498" y="316527"/>
                  </a:lnTo>
                  <a:lnTo>
                    <a:pt x="156707" y="297149"/>
                  </a:lnTo>
                  <a:lnTo>
                    <a:pt x="157640" y="276293"/>
                  </a:lnTo>
                  <a:lnTo>
                    <a:pt x="159056" y="254452"/>
                  </a:lnTo>
                  <a:lnTo>
                    <a:pt x="160794" y="231953"/>
                  </a:lnTo>
                  <a:lnTo>
                    <a:pt x="162746" y="209017"/>
                  </a:lnTo>
                  <a:lnTo>
                    <a:pt x="164841" y="185789"/>
                  </a:lnTo>
                  <a:lnTo>
                    <a:pt x="167032" y="162366"/>
                  </a:lnTo>
                  <a:lnTo>
                    <a:pt x="169286" y="139607"/>
                  </a:lnTo>
                  <a:lnTo>
                    <a:pt x="171582" y="117290"/>
                  </a:lnTo>
                  <a:lnTo>
                    <a:pt x="173907" y="95268"/>
                  </a:lnTo>
                  <a:lnTo>
                    <a:pt x="177044" y="75825"/>
                  </a:lnTo>
                  <a:lnTo>
                    <a:pt x="184764" y="41521"/>
                  </a:lnTo>
                  <a:lnTo>
                    <a:pt x="201827" y="6811"/>
                  </a:lnTo>
                  <a:lnTo>
                    <a:pt x="207564" y="1772"/>
                  </a:lnTo>
                  <a:lnTo>
                    <a:pt x="212976" y="0"/>
                  </a:lnTo>
                  <a:lnTo>
                    <a:pt x="218172" y="407"/>
                  </a:lnTo>
                  <a:lnTo>
                    <a:pt x="222429" y="4646"/>
                  </a:lnTo>
                  <a:lnTo>
                    <a:pt x="233007" y="31956"/>
                  </a:lnTo>
                  <a:lnTo>
                    <a:pt x="241386" y="62241"/>
                  </a:lnTo>
                  <a:lnTo>
                    <a:pt x="245049" y="80000"/>
                  </a:lnTo>
                  <a:lnTo>
                    <a:pt x="248285" y="98984"/>
                  </a:lnTo>
                  <a:lnTo>
                    <a:pt x="251236" y="118783"/>
                  </a:lnTo>
                  <a:lnTo>
                    <a:pt x="253203" y="138333"/>
                  </a:lnTo>
                  <a:lnTo>
                    <a:pt x="254515" y="157716"/>
                  </a:lnTo>
                  <a:lnTo>
                    <a:pt x="255389" y="176988"/>
                  </a:lnTo>
                  <a:lnTo>
                    <a:pt x="256766" y="195392"/>
                  </a:lnTo>
                  <a:lnTo>
                    <a:pt x="260412" y="230658"/>
                  </a:lnTo>
                  <a:lnTo>
                    <a:pt x="262562" y="262736"/>
                  </a:lnTo>
                  <a:lnTo>
                    <a:pt x="264311" y="291280"/>
                  </a:lnTo>
                  <a:lnTo>
                    <a:pt x="269759" y="323613"/>
                  </a:lnTo>
                  <a:lnTo>
                    <a:pt x="274124" y="337916"/>
                  </a:lnTo>
                  <a:lnTo>
                    <a:pt x="280826" y="347448"/>
                  </a:lnTo>
                  <a:lnTo>
                    <a:pt x="284837" y="351101"/>
                  </a:lnTo>
                  <a:lnTo>
                    <a:pt x="289097" y="352743"/>
                  </a:lnTo>
                  <a:lnTo>
                    <a:pt x="298065" y="352450"/>
                  </a:lnTo>
                  <a:lnTo>
                    <a:pt x="312038" y="347822"/>
                  </a:lnTo>
                  <a:lnTo>
                    <a:pt x="319373" y="341532"/>
                  </a:lnTo>
                  <a:lnTo>
                    <a:pt x="328575" y="3298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4" name="SMARTInkShape-6598"/>
            <p:cNvSpPr/>
            <p:nvPr/>
          </p:nvSpPr>
          <p:spPr bwMode="auto">
            <a:xfrm>
              <a:off x="5024943" y="4043363"/>
              <a:ext cx="97127" cy="264034"/>
            </a:xfrm>
            <a:custGeom>
              <a:avLst/>
              <a:gdLst/>
              <a:ahLst/>
              <a:cxnLst/>
              <a:rect l="0" t="0" r="0" b="0"/>
              <a:pathLst>
                <a:path w="97127" h="264034">
                  <a:moveTo>
                    <a:pt x="97126" y="0"/>
                  </a:moveTo>
                  <a:lnTo>
                    <a:pt x="97126" y="3792"/>
                  </a:lnTo>
                  <a:lnTo>
                    <a:pt x="84147" y="38608"/>
                  </a:lnTo>
                  <a:lnTo>
                    <a:pt x="71496" y="69736"/>
                  </a:lnTo>
                  <a:lnTo>
                    <a:pt x="59541" y="95287"/>
                  </a:lnTo>
                  <a:lnTo>
                    <a:pt x="48407" y="124635"/>
                  </a:lnTo>
                  <a:lnTo>
                    <a:pt x="37373" y="155406"/>
                  </a:lnTo>
                  <a:lnTo>
                    <a:pt x="24531" y="184956"/>
                  </a:lnTo>
                  <a:lnTo>
                    <a:pt x="13004" y="211849"/>
                  </a:lnTo>
                  <a:lnTo>
                    <a:pt x="1821" y="242951"/>
                  </a:lnTo>
                  <a:lnTo>
                    <a:pt x="0" y="255615"/>
                  </a:lnTo>
                  <a:lnTo>
                    <a:pt x="1835" y="263890"/>
                  </a:lnTo>
                  <a:lnTo>
                    <a:pt x="4230" y="264033"/>
                  </a:lnTo>
                  <a:lnTo>
                    <a:pt x="18545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5" name="SMARTInkShape-6599"/>
            <p:cNvSpPr/>
            <p:nvPr/>
          </p:nvSpPr>
          <p:spPr bwMode="auto">
            <a:xfrm>
              <a:off x="4679156" y="3900488"/>
              <a:ext cx="192883" cy="49592"/>
            </a:xfrm>
            <a:custGeom>
              <a:avLst/>
              <a:gdLst/>
              <a:ahLst/>
              <a:cxnLst/>
              <a:rect l="0" t="0" r="0" b="0"/>
              <a:pathLst>
                <a:path w="192883" h="49592">
                  <a:moveTo>
                    <a:pt x="0" y="21431"/>
                  </a:moveTo>
                  <a:lnTo>
                    <a:pt x="3792" y="25223"/>
                  </a:lnTo>
                  <a:lnTo>
                    <a:pt x="32132" y="35904"/>
                  </a:lnTo>
                  <a:lnTo>
                    <a:pt x="67378" y="45280"/>
                  </a:lnTo>
                  <a:lnTo>
                    <a:pt x="95458" y="48605"/>
                  </a:lnTo>
                  <a:lnTo>
                    <a:pt x="123887" y="49591"/>
                  </a:lnTo>
                  <a:lnTo>
                    <a:pt x="156211" y="46090"/>
                  </a:lnTo>
                  <a:lnTo>
                    <a:pt x="175754" y="40026"/>
                  </a:lnTo>
                  <a:lnTo>
                    <a:pt x="183417" y="33399"/>
                  </a:lnTo>
                  <a:lnTo>
                    <a:pt x="186572" y="29410"/>
                  </a:lnTo>
                  <a:lnTo>
                    <a:pt x="190077" y="18627"/>
                  </a:lnTo>
                  <a:lnTo>
                    <a:pt x="19288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6" name="SMARTInkShape-6600"/>
            <p:cNvSpPr/>
            <p:nvPr/>
          </p:nvSpPr>
          <p:spPr bwMode="auto">
            <a:xfrm>
              <a:off x="4779169" y="3779044"/>
              <a:ext cx="78582" cy="342175"/>
            </a:xfrm>
            <a:custGeom>
              <a:avLst/>
              <a:gdLst/>
              <a:ahLst/>
              <a:cxnLst/>
              <a:rect l="0" t="0" r="0" b="0"/>
              <a:pathLst>
                <a:path w="78582" h="342175">
                  <a:moveTo>
                    <a:pt x="0" y="0"/>
                  </a:moveTo>
                  <a:lnTo>
                    <a:pt x="6151" y="0"/>
                  </a:lnTo>
                  <a:lnTo>
                    <a:pt x="6482" y="794"/>
                  </a:lnTo>
                  <a:lnTo>
                    <a:pt x="7105" y="28594"/>
                  </a:lnTo>
                  <a:lnTo>
                    <a:pt x="7132" y="59272"/>
                  </a:lnTo>
                  <a:lnTo>
                    <a:pt x="7138" y="83493"/>
                  </a:lnTo>
                  <a:lnTo>
                    <a:pt x="7141" y="112779"/>
                  </a:lnTo>
                  <a:lnTo>
                    <a:pt x="7142" y="146432"/>
                  </a:lnTo>
                  <a:lnTo>
                    <a:pt x="7937" y="180968"/>
                  </a:lnTo>
                  <a:lnTo>
                    <a:pt x="10936" y="212193"/>
                  </a:lnTo>
                  <a:lnTo>
                    <a:pt x="12797" y="241945"/>
                  </a:lnTo>
                  <a:lnTo>
                    <a:pt x="14419" y="269456"/>
                  </a:lnTo>
                  <a:lnTo>
                    <a:pt x="19794" y="302001"/>
                  </a:lnTo>
                  <a:lnTo>
                    <a:pt x="27208" y="325490"/>
                  </a:lnTo>
                  <a:lnTo>
                    <a:pt x="34846" y="334633"/>
                  </a:lnTo>
                  <a:lnTo>
                    <a:pt x="41416" y="339226"/>
                  </a:lnTo>
                  <a:lnTo>
                    <a:pt x="47776" y="341267"/>
                  </a:lnTo>
                  <a:lnTo>
                    <a:pt x="55894" y="342174"/>
                  </a:lnTo>
                  <a:lnTo>
                    <a:pt x="62677" y="340460"/>
                  </a:lnTo>
                  <a:lnTo>
                    <a:pt x="73499" y="332893"/>
                  </a:lnTo>
                  <a:lnTo>
                    <a:pt x="76322" y="328398"/>
                  </a:lnTo>
                  <a:lnTo>
                    <a:pt x="78581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7" name="SMARTInkShape-6601"/>
            <p:cNvSpPr/>
            <p:nvPr/>
          </p:nvSpPr>
          <p:spPr bwMode="auto">
            <a:xfrm>
              <a:off x="4651865" y="4050506"/>
              <a:ext cx="55867" cy="181964"/>
            </a:xfrm>
            <a:custGeom>
              <a:avLst/>
              <a:gdLst/>
              <a:ahLst/>
              <a:cxnLst/>
              <a:rect l="0" t="0" r="0" b="0"/>
              <a:pathLst>
                <a:path w="55867" h="181964">
                  <a:moveTo>
                    <a:pt x="41579" y="0"/>
                  </a:moveTo>
                  <a:lnTo>
                    <a:pt x="24484" y="31661"/>
                  </a:lnTo>
                  <a:lnTo>
                    <a:pt x="15171" y="61857"/>
                  </a:lnTo>
                  <a:lnTo>
                    <a:pt x="4297" y="95939"/>
                  </a:lnTo>
                  <a:lnTo>
                    <a:pt x="370" y="130380"/>
                  </a:lnTo>
                  <a:lnTo>
                    <a:pt x="0" y="159458"/>
                  </a:lnTo>
                  <a:lnTo>
                    <a:pt x="2726" y="172999"/>
                  </a:lnTo>
                  <a:lnTo>
                    <a:pt x="5358" y="177246"/>
                  </a:lnTo>
                  <a:lnTo>
                    <a:pt x="8701" y="180076"/>
                  </a:lnTo>
                  <a:lnTo>
                    <a:pt x="12516" y="181963"/>
                  </a:lnTo>
                  <a:lnTo>
                    <a:pt x="16647" y="181634"/>
                  </a:lnTo>
                  <a:lnTo>
                    <a:pt x="25471" y="177035"/>
                  </a:lnTo>
                  <a:lnTo>
                    <a:pt x="39364" y="157936"/>
                  </a:lnTo>
                  <a:lnTo>
                    <a:pt x="49742" y="124583"/>
                  </a:lnTo>
                  <a:lnTo>
                    <a:pt x="55866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8" name="SMARTInkShape-6602"/>
            <p:cNvSpPr/>
            <p:nvPr/>
          </p:nvSpPr>
          <p:spPr bwMode="auto">
            <a:xfrm>
              <a:off x="4614863" y="4021931"/>
              <a:ext cx="142876" cy="112939"/>
            </a:xfrm>
            <a:custGeom>
              <a:avLst/>
              <a:gdLst/>
              <a:ahLst/>
              <a:cxnLst/>
              <a:rect l="0" t="0" r="0" b="0"/>
              <a:pathLst>
                <a:path w="142876" h="112939">
                  <a:moveTo>
                    <a:pt x="0" y="0"/>
                  </a:moveTo>
                  <a:lnTo>
                    <a:pt x="793" y="30867"/>
                  </a:lnTo>
                  <a:lnTo>
                    <a:pt x="7770" y="65217"/>
                  </a:lnTo>
                  <a:lnTo>
                    <a:pt x="16590" y="91026"/>
                  </a:lnTo>
                  <a:lnTo>
                    <a:pt x="24041" y="103956"/>
                  </a:lnTo>
                  <a:lnTo>
                    <a:pt x="29999" y="109703"/>
                  </a:lnTo>
                  <a:lnTo>
                    <a:pt x="39527" y="112257"/>
                  </a:lnTo>
                  <a:lnTo>
                    <a:pt x="45401" y="112938"/>
                  </a:lnTo>
                  <a:lnTo>
                    <a:pt x="56161" y="109461"/>
                  </a:lnTo>
                  <a:lnTo>
                    <a:pt x="91292" y="85300"/>
                  </a:lnTo>
                  <a:lnTo>
                    <a:pt x="124842" y="57113"/>
                  </a:lnTo>
                  <a:lnTo>
                    <a:pt x="14287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69" name="SMARTInkShape-6603"/>
            <p:cNvSpPr/>
            <p:nvPr/>
          </p:nvSpPr>
          <p:spPr bwMode="auto">
            <a:xfrm>
              <a:off x="4429419" y="3967538"/>
              <a:ext cx="199732" cy="226641"/>
            </a:xfrm>
            <a:custGeom>
              <a:avLst/>
              <a:gdLst/>
              <a:ahLst/>
              <a:cxnLst/>
              <a:rect l="0" t="0" r="0" b="0"/>
              <a:pathLst>
                <a:path w="199732" h="226641">
                  <a:moveTo>
                    <a:pt x="6850" y="97256"/>
                  </a:moveTo>
                  <a:lnTo>
                    <a:pt x="6850" y="101048"/>
                  </a:lnTo>
                  <a:lnTo>
                    <a:pt x="368" y="128573"/>
                  </a:lnTo>
                  <a:lnTo>
                    <a:pt x="0" y="137897"/>
                  </a:lnTo>
                  <a:lnTo>
                    <a:pt x="696" y="141019"/>
                  </a:lnTo>
                  <a:lnTo>
                    <a:pt x="1954" y="143100"/>
                  </a:lnTo>
                  <a:lnTo>
                    <a:pt x="3586" y="144487"/>
                  </a:lnTo>
                  <a:lnTo>
                    <a:pt x="17260" y="146440"/>
                  </a:lnTo>
                  <a:lnTo>
                    <a:pt x="27616" y="142663"/>
                  </a:lnTo>
                  <a:lnTo>
                    <a:pt x="50992" y="123511"/>
                  </a:lnTo>
                  <a:lnTo>
                    <a:pt x="77829" y="89807"/>
                  </a:lnTo>
                  <a:lnTo>
                    <a:pt x="100452" y="54353"/>
                  </a:lnTo>
                  <a:lnTo>
                    <a:pt x="104013" y="40088"/>
                  </a:lnTo>
                  <a:lnTo>
                    <a:pt x="103479" y="27927"/>
                  </a:lnTo>
                  <a:lnTo>
                    <a:pt x="96669" y="7185"/>
                  </a:lnTo>
                  <a:lnTo>
                    <a:pt x="93717" y="3871"/>
                  </a:lnTo>
                  <a:lnTo>
                    <a:pt x="86203" y="189"/>
                  </a:lnTo>
                  <a:lnTo>
                    <a:pt x="82771" y="0"/>
                  </a:lnTo>
                  <a:lnTo>
                    <a:pt x="76840" y="1908"/>
                  </a:lnTo>
                  <a:lnTo>
                    <a:pt x="65247" y="18822"/>
                  </a:lnTo>
                  <a:lnTo>
                    <a:pt x="55550" y="47734"/>
                  </a:lnTo>
                  <a:lnTo>
                    <a:pt x="52307" y="72071"/>
                  </a:lnTo>
                  <a:lnTo>
                    <a:pt x="50865" y="97969"/>
                  </a:lnTo>
                  <a:lnTo>
                    <a:pt x="50225" y="122708"/>
                  </a:lnTo>
                  <a:lnTo>
                    <a:pt x="54173" y="146933"/>
                  </a:lnTo>
                  <a:lnTo>
                    <a:pt x="63205" y="180767"/>
                  </a:lnTo>
                  <a:lnTo>
                    <a:pt x="69996" y="199459"/>
                  </a:lnTo>
                  <a:lnTo>
                    <a:pt x="80953" y="213059"/>
                  </a:lnTo>
                  <a:lnTo>
                    <a:pt x="104301" y="225848"/>
                  </a:lnTo>
                  <a:lnTo>
                    <a:pt x="112298" y="226640"/>
                  </a:lnTo>
                  <a:lnTo>
                    <a:pt x="127535" y="223287"/>
                  </a:lnTo>
                  <a:lnTo>
                    <a:pt x="149500" y="208682"/>
                  </a:lnTo>
                  <a:lnTo>
                    <a:pt x="171089" y="185481"/>
                  </a:lnTo>
                  <a:lnTo>
                    <a:pt x="184983" y="150913"/>
                  </a:lnTo>
                  <a:lnTo>
                    <a:pt x="191324" y="124279"/>
                  </a:lnTo>
                  <a:lnTo>
                    <a:pt x="199731" y="829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0" name="SMARTInkShape-6604"/>
            <p:cNvSpPr/>
            <p:nvPr/>
          </p:nvSpPr>
          <p:spPr bwMode="auto">
            <a:xfrm>
              <a:off x="4280833" y="3907631"/>
              <a:ext cx="169724" cy="273543"/>
            </a:xfrm>
            <a:custGeom>
              <a:avLst/>
              <a:gdLst/>
              <a:ahLst/>
              <a:cxnLst/>
              <a:rect l="0" t="0" r="0" b="0"/>
              <a:pathLst>
                <a:path w="169724" h="273543">
                  <a:moveTo>
                    <a:pt x="26848" y="0"/>
                  </a:moveTo>
                  <a:lnTo>
                    <a:pt x="26848" y="9943"/>
                  </a:lnTo>
                  <a:lnTo>
                    <a:pt x="16905" y="41378"/>
                  </a:lnTo>
                  <a:lnTo>
                    <a:pt x="7716" y="76847"/>
                  </a:lnTo>
                  <a:lnTo>
                    <a:pt x="1424" y="104967"/>
                  </a:lnTo>
                  <a:lnTo>
                    <a:pt x="0" y="132613"/>
                  </a:lnTo>
                  <a:lnTo>
                    <a:pt x="4112" y="163691"/>
                  </a:lnTo>
                  <a:lnTo>
                    <a:pt x="5631" y="176733"/>
                  </a:lnTo>
                  <a:lnTo>
                    <a:pt x="8952" y="185175"/>
                  </a:lnTo>
                  <a:lnTo>
                    <a:pt x="10155" y="186950"/>
                  </a:lnTo>
                  <a:lnTo>
                    <a:pt x="10957" y="187340"/>
                  </a:lnTo>
                  <a:lnTo>
                    <a:pt x="11491" y="186806"/>
                  </a:lnTo>
                  <a:lnTo>
                    <a:pt x="22410" y="162153"/>
                  </a:lnTo>
                  <a:lnTo>
                    <a:pt x="31675" y="129603"/>
                  </a:lnTo>
                  <a:lnTo>
                    <a:pt x="38773" y="101196"/>
                  </a:lnTo>
                  <a:lnTo>
                    <a:pt x="46697" y="68789"/>
                  </a:lnTo>
                  <a:lnTo>
                    <a:pt x="61079" y="35343"/>
                  </a:lnTo>
                  <a:lnTo>
                    <a:pt x="66668" y="27614"/>
                  </a:lnTo>
                  <a:lnTo>
                    <a:pt x="71798" y="24179"/>
                  </a:lnTo>
                  <a:lnTo>
                    <a:pt x="75071" y="25644"/>
                  </a:lnTo>
                  <a:lnTo>
                    <a:pt x="82941" y="33623"/>
                  </a:lnTo>
                  <a:lnTo>
                    <a:pt x="92504" y="62879"/>
                  </a:lnTo>
                  <a:lnTo>
                    <a:pt x="97833" y="88271"/>
                  </a:lnTo>
                  <a:lnTo>
                    <a:pt x="102847" y="116225"/>
                  </a:lnTo>
                  <a:lnTo>
                    <a:pt x="107721" y="147171"/>
                  </a:lnTo>
                  <a:lnTo>
                    <a:pt x="112533" y="177328"/>
                  </a:lnTo>
                  <a:lnTo>
                    <a:pt x="117318" y="205812"/>
                  </a:lnTo>
                  <a:lnTo>
                    <a:pt x="122090" y="231702"/>
                  </a:lnTo>
                  <a:lnTo>
                    <a:pt x="131622" y="266872"/>
                  </a:lnTo>
                  <a:lnTo>
                    <a:pt x="136385" y="273391"/>
                  </a:lnTo>
                  <a:lnTo>
                    <a:pt x="138766" y="273542"/>
                  </a:lnTo>
                  <a:lnTo>
                    <a:pt x="141148" y="272055"/>
                  </a:lnTo>
                  <a:lnTo>
                    <a:pt x="143529" y="269476"/>
                  </a:lnTo>
                  <a:lnTo>
                    <a:pt x="153055" y="240937"/>
                  </a:lnTo>
                  <a:lnTo>
                    <a:pt x="157817" y="217414"/>
                  </a:lnTo>
                  <a:lnTo>
                    <a:pt x="162580" y="188969"/>
                  </a:lnTo>
                  <a:lnTo>
                    <a:pt x="169723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1" name="SMARTInkShape-6605"/>
            <p:cNvSpPr/>
            <p:nvPr/>
          </p:nvSpPr>
          <p:spPr bwMode="auto">
            <a:xfrm>
              <a:off x="4179094" y="4114800"/>
              <a:ext cx="7145" cy="35712"/>
            </a:xfrm>
            <a:custGeom>
              <a:avLst/>
              <a:gdLst/>
              <a:ahLst/>
              <a:cxnLst/>
              <a:rect l="0" t="0" r="0" b="0"/>
              <a:pathLst>
                <a:path w="7145" h="35712">
                  <a:moveTo>
                    <a:pt x="7144" y="28575"/>
                  </a:moveTo>
                  <a:lnTo>
                    <a:pt x="8" y="35711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2" name="SMARTInkShape-6606"/>
            <p:cNvSpPr/>
            <p:nvPr/>
          </p:nvSpPr>
          <p:spPr bwMode="auto">
            <a:xfrm>
              <a:off x="3844959" y="3797430"/>
              <a:ext cx="182709" cy="333674"/>
            </a:xfrm>
            <a:custGeom>
              <a:avLst/>
              <a:gdLst/>
              <a:ahLst/>
              <a:cxnLst/>
              <a:rect l="0" t="0" r="0" b="0"/>
              <a:pathLst>
                <a:path w="182709" h="333674">
                  <a:moveTo>
                    <a:pt x="134110" y="31620"/>
                  </a:moveTo>
                  <a:lnTo>
                    <a:pt x="130318" y="31620"/>
                  </a:lnTo>
                  <a:lnTo>
                    <a:pt x="129200" y="30826"/>
                  </a:lnTo>
                  <a:lnTo>
                    <a:pt x="128455" y="29503"/>
                  </a:lnTo>
                  <a:lnTo>
                    <a:pt x="127959" y="27828"/>
                  </a:lnTo>
                  <a:lnTo>
                    <a:pt x="126834" y="26711"/>
                  </a:lnTo>
                  <a:lnTo>
                    <a:pt x="119326" y="22801"/>
                  </a:lnTo>
                  <a:lnTo>
                    <a:pt x="106407" y="14620"/>
                  </a:lnTo>
                  <a:lnTo>
                    <a:pt x="71864" y="361"/>
                  </a:lnTo>
                  <a:lnTo>
                    <a:pt x="62524" y="0"/>
                  </a:lnTo>
                  <a:lnTo>
                    <a:pt x="43593" y="6236"/>
                  </a:lnTo>
                  <a:lnTo>
                    <a:pt x="25534" y="16602"/>
                  </a:lnTo>
                  <a:lnTo>
                    <a:pt x="16268" y="27327"/>
                  </a:lnTo>
                  <a:lnTo>
                    <a:pt x="3853" y="53614"/>
                  </a:lnTo>
                  <a:lnTo>
                    <a:pt x="0" y="74649"/>
                  </a:lnTo>
                  <a:lnTo>
                    <a:pt x="2651" y="95963"/>
                  </a:lnTo>
                  <a:lnTo>
                    <a:pt x="8480" y="105990"/>
                  </a:lnTo>
                  <a:lnTo>
                    <a:pt x="28949" y="122687"/>
                  </a:lnTo>
                  <a:lnTo>
                    <a:pt x="57510" y="135569"/>
                  </a:lnTo>
                  <a:lnTo>
                    <a:pt x="88483" y="144088"/>
                  </a:lnTo>
                  <a:lnTo>
                    <a:pt x="122002" y="157107"/>
                  </a:lnTo>
                  <a:lnTo>
                    <a:pt x="151601" y="176487"/>
                  </a:lnTo>
                  <a:lnTo>
                    <a:pt x="168077" y="193107"/>
                  </a:lnTo>
                  <a:lnTo>
                    <a:pt x="176988" y="211078"/>
                  </a:lnTo>
                  <a:lnTo>
                    <a:pt x="182708" y="244692"/>
                  </a:lnTo>
                  <a:lnTo>
                    <a:pt x="172322" y="274581"/>
                  </a:lnTo>
                  <a:lnTo>
                    <a:pt x="154163" y="300988"/>
                  </a:lnTo>
                  <a:lnTo>
                    <a:pt x="129909" y="320101"/>
                  </a:lnTo>
                  <a:lnTo>
                    <a:pt x="102615" y="332026"/>
                  </a:lnTo>
                  <a:lnTo>
                    <a:pt x="83864" y="333673"/>
                  </a:lnTo>
                  <a:lnTo>
                    <a:pt x="66534" y="330966"/>
                  </a:lnTo>
                  <a:lnTo>
                    <a:pt x="53541" y="324471"/>
                  </a:lnTo>
                  <a:lnTo>
                    <a:pt x="49441" y="320516"/>
                  </a:lnTo>
                  <a:lnTo>
                    <a:pt x="44886" y="311889"/>
                  </a:lnTo>
                  <a:lnTo>
                    <a:pt x="44978" y="302763"/>
                  </a:lnTo>
                  <a:lnTo>
                    <a:pt x="46114" y="298107"/>
                  </a:lnTo>
                  <a:lnTo>
                    <a:pt x="55297" y="283969"/>
                  </a:lnTo>
                  <a:lnTo>
                    <a:pt x="71864" y="273518"/>
                  </a:lnTo>
                  <a:lnTo>
                    <a:pt x="99589" y="263670"/>
                  </a:lnTo>
                  <a:lnTo>
                    <a:pt x="132700" y="260902"/>
                  </a:lnTo>
                  <a:lnTo>
                    <a:pt x="167262" y="260310"/>
                  </a:lnTo>
                  <a:lnTo>
                    <a:pt x="176972" y="2602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3" name="SMARTInkShape-6607"/>
            <p:cNvSpPr/>
            <p:nvPr/>
          </p:nvSpPr>
          <p:spPr bwMode="auto">
            <a:xfrm>
              <a:off x="3619727" y="3640971"/>
              <a:ext cx="280762" cy="589764"/>
            </a:xfrm>
            <a:custGeom>
              <a:avLst/>
              <a:gdLst/>
              <a:ahLst/>
              <a:cxnLst/>
              <a:rect l="0" t="0" r="0" b="0"/>
              <a:pathLst>
                <a:path w="280762" h="589764">
                  <a:moveTo>
                    <a:pt x="102167" y="38060"/>
                  </a:moveTo>
                  <a:lnTo>
                    <a:pt x="98375" y="34268"/>
                  </a:lnTo>
                  <a:lnTo>
                    <a:pt x="96512" y="28173"/>
                  </a:lnTo>
                  <a:lnTo>
                    <a:pt x="93348" y="15816"/>
                  </a:lnTo>
                  <a:lnTo>
                    <a:pt x="87383" y="4217"/>
                  </a:lnTo>
                  <a:lnTo>
                    <a:pt x="85167" y="1211"/>
                  </a:lnTo>
                  <a:lnTo>
                    <a:pt x="82102" y="0"/>
                  </a:lnTo>
                  <a:lnTo>
                    <a:pt x="74464" y="772"/>
                  </a:lnTo>
                  <a:lnTo>
                    <a:pt x="61238" y="9461"/>
                  </a:lnTo>
                  <a:lnTo>
                    <a:pt x="47265" y="37259"/>
                  </a:lnTo>
                  <a:lnTo>
                    <a:pt x="35698" y="66544"/>
                  </a:lnTo>
                  <a:lnTo>
                    <a:pt x="29279" y="83243"/>
                  </a:lnTo>
                  <a:lnTo>
                    <a:pt x="23412" y="103107"/>
                  </a:lnTo>
                  <a:lnTo>
                    <a:pt x="17914" y="125081"/>
                  </a:lnTo>
                  <a:lnTo>
                    <a:pt x="12661" y="148462"/>
                  </a:lnTo>
                  <a:lnTo>
                    <a:pt x="8365" y="173574"/>
                  </a:lnTo>
                  <a:lnTo>
                    <a:pt x="4707" y="199840"/>
                  </a:lnTo>
                  <a:lnTo>
                    <a:pt x="1475" y="226876"/>
                  </a:lnTo>
                  <a:lnTo>
                    <a:pt x="114" y="255218"/>
                  </a:lnTo>
                  <a:lnTo>
                    <a:pt x="0" y="284432"/>
                  </a:lnTo>
                  <a:lnTo>
                    <a:pt x="718" y="314227"/>
                  </a:lnTo>
                  <a:lnTo>
                    <a:pt x="3578" y="342821"/>
                  </a:lnTo>
                  <a:lnTo>
                    <a:pt x="7866" y="370616"/>
                  </a:lnTo>
                  <a:lnTo>
                    <a:pt x="13106" y="397876"/>
                  </a:lnTo>
                  <a:lnTo>
                    <a:pt x="20568" y="422400"/>
                  </a:lnTo>
                  <a:lnTo>
                    <a:pt x="29511" y="445099"/>
                  </a:lnTo>
                  <a:lnTo>
                    <a:pt x="39442" y="466582"/>
                  </a:lnTo>
                  <a:lnTo>
                    <a:pt x="50825" y="485667"/>
                  </a:lnTo>
                  <a:lnTo>
                    <a:pt x="76173" y="519572"/>
                  </a:lnTo>
                  <a:lnTo>
                    <a:pt x="103314" y="544165"/>
                  </a:lnTo>
                  <a:lnTo>
                    <a:pt x="132046" y="562239"/>
                  </a:lnTo>
                  <a:lnTo>
                    <a:pt x="163336" y="575564"/>
                  </a:lnTo>
                  <a:lnTo>
                    <a:pt x="193647" y="584661"/>
                  </a:lnTo>
                  <a:lnTo>
                    <a:pt x="221406" y="589763"/>
                  </a:lnTo>
                  <a:lnTo>
                    <a:pt x="244327" y="589384"/>
                  </a:lnTo>
                  <a:lnTo>
                    <a:pt x="260864" y="582337"/>
                  </a:lnTo>
                  <a:lnTo>
                    <a:pt x="280761" y="5666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4" name="SMARTInkShape-6608"/>
            <p:cNvSpPr/>
            <p:nvPr/>
          </p:nvSpPr>
          <p:spPr bwMode="auto">
            <a:xfrm>
              <a:off x="3300707" y="3800475"/>
              <a:ext cx="142582" cy="340129"/>
            </a:xfrm>
            <a:custGeom>
              <a:avLst/>
              <a:gdLst/>
              <a:ahLst/>
              <a:cxnLst/>
              <a:rect l="0" t="0" r="0" b="0"/>
              <a:pathLst>
                <a:path w="142582" h="340129">
                  <a:moveTo>
                    <a:pt x="6849" y="0"/>
                  </a:moveTo>
                  <a:lnTo>
                    <a:pt x="4733" y="14121"/>
                  </a:lnTo>
                  <a:lnTo>
                    <a:pt x="1195" y="42020"/>
                  </a:lnTo>
                  <a:lnTo>
                    <a:pt x="367" y="68681"/>
                  </a:lnTo>
                  <a:lnTo>
                    <a:pt x="0" y="101698"/>
                  </a:lnTo>
                  <a:lnTo>
                    <a:pt x="695" y="119392"/>
                  </a:lnTo>
                  <a:lnTo>
                    <a:pt x="1953" y="137539"/>
                  </a:lnTo>
                  <a:lnTo>
                    <a:pt x="3585" y="155987"/>
                  </a:lnTo>
                  <a:lnTo>
                    <a:pt x="5399" y="191300"/>
                  </a:lnTo>
                  <a:lnTo>
                    <a:pt x="6998" y="224722"/>
                  </a:lnTo>
                  <a:lnTo>
                    <a:pt x="10355" y="255451"/>
                  </a:lnTo>
                  <a:lnTo>
                    <a:pt x="12376" y="280751"/>
                  </a:lnTo>
                  <a:lnTo>
                    <a:pt x="17466" y="315278"/>
                  </a:lnTo>
                  <a:lnTo>
                    <a:pt x="21622" y="322686"/>
                  </a:lnTo>
                  <a:lnTo>
                    <a:pt x="23842" y="324661"/>
                  </a:lnTo>
                  <a:lnTo>
                    <a:pt x="26909" y="324391"/>
                  </a:lnTo>
                  <a:lnTo>
                    <a:pt x="34550" y="319857"/>
                  </a:lnTo>
                  <a:lnTo>
                    <a:pt x="41121" y="310434"/>
                  </a:lnTo>
                  <a:lnTo>
                    <a:pt x="51807" y="281189"/>
                  </a:lnTo>
                  <a:lnTo>
                    <a:pt x="61561" y="246426"/>
                  </a:lnTo>
                  <a:lnTo>
                    <a:pt x="66356" y="233612"/>
                  </a:lnTo>
                  <a:lnTo>
                    <a:pt x="69539" y="230354"/>
                  </a:lnTo>
                  <a:lnTo>
                    <a:pt x="73249" y="228976"/>
                  </a:lnTo>
                  <a:lnTo>
                    <a:pt x="77309" y="228850"/>
                  </a:lnTo>
                  <a:lnTo>
                    <a:pt x="80810" y="230355"/>
                  </a:lnTo>
                  <a:lnTo>
                    <a:pt x="86816" y="236259"/>
                  </a:lnTo>
                  <a:lnTo>
                    <a:pt x="97140" y="259481"/>
                  </a:lnTo>
                  <a:lnTo>
                    <a:pt x="106823" y="291703"/>
                  </a:lnTo>
                  <a:lnTo>
                    <a:pt x="118763" y="322752"/>
                  </a:lnTo>
                  <a:lnTo>
                    <a:pt x="125910" y="336225"/>
                  </a:lnTo>
                  <a:lnTo>
                    <a:pt x="130673" y="339934"/>
                  </a:lnTo>
                  <a:lnTo>
                    <a:pt x="133055" y="340128"/>
                  </a:lnTo>
                  <a:lnTo>
                    <a:pt x="137818" y="338229"/>
                  </a:lnTo>
                  <a:lnTo>
                    <a:pt x="140464" y="328388"/>
                  </a:lnTo>
                  <a:lnTo>
                    <a:pt x="142581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5" name="SMARTInkShape-6609"/>
            <p:cNvSpPr/>
            <p:nvPr/>
          </p:nvSpPr>
          <p:spPr bwMode="auto">
            <a:xfrm>
              <a:off x="3239205" y="3969446"/>
              <a:ext cx="75496" cy="153935"/>
            </a:xfrm>
            <a:custGeom>
              <a:avLst/>
              <a:gdLst/>
              <a:ahLst/>
              <a:cxnLst/>
              <a:rect l="0" t="0" r="0" b="0"/>
              <a:pathLst>
                <a:path w="75496" h="153935">
                  <a:moveTo>
                    <a:pt x="11201" y="38198"/>
                  </a:moveTo>
                  <a:lnTo>
                    <a:pt x="11201" y="30613"/>
                  </a:lnTo>
                  <a:lnTo>
                    <a:pt x="9085" y="24773"/>
                  </a:lnTo>
                  <a:lnTo>
                    <a:pt x="7409" y="22104"/>
                  </a:lnTo>
                  <a:lnTo>
                    <a:pt x="5050" y="10763"/>
                  </a:lnTo>
                  <a:lnTo>
                    <a:pt x="4352" y="1141"/>
                  </a:lnTo>
                  <a:lnTo>
                    <a:pt x="3460" y="0"/>
                  </a:lnTo>
                  <a:lnTo>
                    <a:pt x="2072" y="32"/>
                  </a:lnTo>
                  <a:lnTo>
                    <a:pt x="352" y="848"/>
                  </a:lnTo>
                  <a:lnTo>
                    <a:pt x="0" y="2185"/>
                  </a:lnTo>
                  <a:lnTo>
                    <a:pt x="558" y="3871"/>
                  </a:lnTo>
                  <a:lnTo>
                    <a:pt x="1725" y="5788"/>
                  </a:lnTo>
                  <a:lnTo>
                    <a:pt x="3750" y="40202"/>
                  </a:lnTo>
                  <a:lnTo>
                    <a:pt x="6083" y="69483"/>
                  </a:lnTo>
                  <a:lnTo>
                    <a:pt x="9685" y="101178"/>
                  </a:lnTo>
                  <a:lnTo>
                    <a:pt x="12115" y="120164"/>
                  </a:lnTo>
                  <a:lnTo>
                    <a:pt x="24493" y="147522"/>
                  </a:lnTo>
                  <a:lnTo>
                    <a:pt x="27206" y="151562"/>
                  </a:lnTo>
                  <a:lnTo>
                    <a:pt x="30602" y="153461"/>
                  </a:lnTo>
                  <a:lnTo>
                    <a:pt x="34454" y="153934"/>
                  </a:lnTo>
                  <a:lnTo>
                    <a:pt x="38610" y="153455"/>
                  </a:lnTo>
                  <a:lnTo>
                    <a:pt x="47460" y="148690"/>
                  </a:lnTo>
                  <a:lnTo>
                    <a:pt x="52042" y="145197"/>
                  </a:lnTo>
                  <a:lnTo>
                    <a:pt x="59251" y="132849"/>
                  </a:lnTo>
                  <a:lnTo>
                    <a:pt x="67771" y="105930"/>
                  </a:lnTo>
                  <a:lnTo>
                    <a:pt x="73206" y="70702"/>
                  </a:lnTo>
                  <a:lnTo>
                    <a:pt x="75495" y="310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6" name="SMARTInkShape-6610"/>
            <p:cNvSpPr/>
            <p:nvPr/>
          </p:nvSpPr>
          <p:spPr bwMode="auto">
            <a:xfrm>
              <a:off x="3043238" y="3929063"/>
              <a:ext cx="178594" cy="35719"/>
            </a:xfrm>
            <a:custGeom>
              <a:avLst/>
              <a:gdLst/>
              <a:ahLst/>
              <a:cxnLst/>
              <a:rect l="0" t="0" r="0" b="0"/>
              <a:pathLst>
                <a:path w="178594" h="35719">
                  <a:moveTo>
                    <a:pt x="0" y="0"/>
                  </a:moveTo>
                  <a:lnTo>
                    <a:pt x="6496" y="5703"/>
                  </a:lnTo>
                  <a:lnTo>
                    <a:pt x="26735" y="16792"/>
                  </a:lnTo>
                  <a:lnTo>
                    <a:pt x="59965" y="22936"/>
                  </a:lnTo>
                  <a:lnTo>
                    <a:pt x="76657" y="25275"/>
                  </a:lnTo>
                  <a:lnTo>
                    <a:pt x="106776" y="22425"/>
                  </a:lnTo>
                  <a:lnTo>
                    <a:pt x="142031" y="21562"/>
                  </a:lnTo>
                  <a:lnTo>
                    <a:pt x="153348" y="21489"/>
                  </a:lnTo>
                  <a:lnTo>
                    <a:pt x="163669" y="25690"/>
                  </a:lnTo>
                  <a:lnTo>
                    <a:pt x="178593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7" name="SMARTInkShape-6611"/>
            <p:cNvSpPr/>
            <p:nvPr/>
          </p:nvSpPr>
          <p:spPr bwMode="auto">
            <a:xfrm>
              <a:off x="3107531" y="3750469"/>
              <a:ext cx="70693" cy="403526"/>
            </a:xfrm>
            <a:custGeom>
              <a:avLst/>
              <a:gdLst/>
              <a:ahLst/>
              <a:cxnLst/>
              <a:rect l="0" t="0" r="0" b="0"/>
              <a:pathLst>
                <a:path w="70693" h="403526">
                  <a:moveTo>
                    <a:pt x="0" y="0"/>
                  </a:moveTo>
                  <a:lnTo>
                    <a:pt x="0" y="27471"/>
                  </a:lnTo>
                  <a:lnTo>
                    <a:pt x="0" y="50838"/>
                  </a:lnTo>
                  <a:lnTo>
                    <a:pt x="794" y="80538"/>
                  </a:lnTo>
                  <a:lnTo>
                    <a:pt x="3793" y="114905"/>
                  </a:lnTo>
                  <a:lnTo>
                    <a:pt x="5703" y="133753"/>
                  </a:lnTo>
                  <a:lnTo>
                    <a:pt x="7771" y="153462"/>
                  </a:lnTo>
                  <a:lnTo>
                    <a:pt x="9943" y="173746"/>
                  </a:lnTo>
                  <a:lnTo>
                    <a:pt x="12185" y="194412"/>
                  </a:lnTo>
                  <a:lnTo>
                    <a:pt x="14473" y="215333"/>
                  </a:lnTo>
                  <a:lnTo>
                    <a:pt x="16793" y="236424"/>
                  </a:lnTo>
                  <a:lnTo>
                    <a:pt x="19927" y="256041"/>
                  </a:lnTo>
                  <a:lnTo>
                    <a:pt x="23603" y="274675"/>
                  </a:lnTo>
                  <a:lnTo>
                    <a:pt x="31922" y="309403"/>
                  </a:lnTo>
                  <a:lnTo>
                    <a:pt x="40911" y="340712"/>
                  </a:lnTo>
                  <a:lnTo>
                    <a:pt x="51104" y="373737"/>
                  </a:lnTo>
                  <a:lnTo>
                    <a:pt x="68921" y="403525"/>
                  </a:lnTo>
                  <a:lnTo>
                    <a:pt x="69760" y="403160"/>
                  </a:lnTo>
                  <a:lnTo>
                    <a:pt x="70692" y="398522"/>
                  </a:lnTo>
                  <a:lnTo>
                    <a:pt x="59090" y="370409"/>
                  </a:lnTo>
                  <a:lnTo>
                    <a:pt x="41321" y="338791"/>
                  </a:lnTo>
                  <a:lnTo>
                    <a:pt x="14288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8" name="SMARTInkShape-6612"/>
            <p:cNvSpPr/>
            <p:nvPr/>
          </p:nvSpPr>
          <p:spPr bwMode="auto">
            <a:xfrm>
              <a:off x="2980388" y="3886200"/>
              <a:ext cx="159537" cy="260922"/>
            </a:xfrm>
            <a:custGeom>
              <a:avLst/>
              <a:gdLst/>
              <a:ahLst/>
              <a:cxnLst/>
              <a:rect l="0" t="0" r="0" b="0"/>
              <a:pathLst>
                <a:path w="159537" h="260922">
                  <a:moveTo>
                    <a:pt x="62850" y="28575"/>
                  </a:moveTo>
                  <a:lnTo>
                    <a:pt x="29057" y="62367"/>
                  </a:lnTo>
                  <a:lnTo>
                    <a:pt x="16075" y="81846"/>
                  </a:lnTo>
                  <a:lnTo>
                    <a:pt x="3430" y="114730"/>
                  </a:lnTo>
                  <a:lnTo>
                    <a:pt x="0" y="139651"/>
                  </a:lnTo>
                  <a:lnTo>
                    <a:pt x="2776" y="167143"/>
                  </a:lnTo>
                  <a:lnTo>
                    <a:pt x="10825" y="199174"/>
                  </a:lnTo>
                  <a:lnTo>
                    <a:pt x="17713" y="218823"/>
                  </a:lnTo>
                  <a:lnTo>
                    <a:pt x="22416" y="224255"/>
                  </a:lnTo>
                  <a:lnTo>
                    <a:pt x="27152" y="226669"/>
                  </a:lnTo>
                  <a:lnTo>
                    <a:pt x="29526" y="227312"/>
                  </a:lnTo>
                  <a:lnTo>
                    <a:pt x="31903" y="226948"/>
                  </a:lnTo>
                  <a:lnTo>
                    <a:pt x="36660" y="224426"/>
                  </a:lnTo>
                  <a:lnTo>
                    <a:pt x="47593" y="210959"/>
                  </a:lnTo>
                  <a:lnTo>
                    <a:pt x="59013" y="185869"/>
                  </a:lnTo>
                  <a:lnTo>
                    <a:pt x="66137" y="159875"/>
                  </a:lnTo>
                  <a:lnTo>
                    <a:pt x="68216" y="157383"/>
                  </a:lnTo>
                  <a:lnTo>
                    <a:pt x="70396" y="156516"/>
                  </a:lnTo>
                  <a:lnTo>
                    <a:pt x="72643" y="156732"/>
                  </a:lnTo>
                  <a:lnTo>
                    <a:pt x="77256" y="161204"/>
                  </a:lnTo>
                  <a:lnTo>
                    <a:pt x="84316" y="174764"/>
                  </a:lnTo>
                  <a:lnTo>
                    <a:pt x="97605" y="208264"/>
                  </a:lnTo>
                  <a:lnTo>
                    <a:pt x="114723" y="240899"/>
                  </a:lnTo>
                  <a:lnTo>
                    <a:pt x="121094" y="252852"/>
                  </a:lnTo>
                  <a:lnTo>
                    <a:pt x="124698" y="256674"/>
                  </a:lnTo>
                  <a:lnTo>
                    <a:pt x="132936" y="260921"/>
                  </a:lnTo>
                  <a:lnTo>
                    <a:pt x="136561" y="260466"/>
                  </a:lnTo>
                  <a:lnTo>
                    <a:pt x="139772" y="258575"/>
                  </a:lnTo>
                  <a:lnTo>
                    <a:pt x="142706" y="255727"/>
                  </a:lnTo>
                  <a:lnTo>
                    <a:pt x="150628" y="236550"/>
                  </a:lnTo>
                  <a:lnTo>
                    <a:pt x="154210" y="206966"/>
                  </a:lnTo>
                  <a:lnTo>
                    <a:pt x="157165" y="178239"/>
                  </a:lnTo>
                  <a:lnTo>
                    <a:pt x="159536" y="143511"/>
                  </a:lnTo>
                  <a:lnTo>
                    <a:pt x="159057" y="124249"/>
                  </a:lnTo>
                  <a:lnTo>
                    <a:pt x="157944" y="104264"/>
                  </a:lnTo>
                  <a:lnTo>
                    <a:pt x="156409" y="83797"/>
                  </a:lnTo>
                  <a:lnTo>
                    <a:pt x="154591" y="63008"/>
                  </a:lnTo>
                  <a:lnTo>
                    <a:pt x="151248" y="28004"/>
                  </a:lnTo>
                  <a:lnTo>
                    <a:pt x="14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79" name="SMARTInkShape-6613"/>
            <p:cNvSpPr/>
            <p:nvPr/>
          </p:nvSpPr>
          <p:spPr bwMode="auto">
            <a:xfrm>
              <a:off x="2857500" y="3906753"/>
              <a:ext cx="99182" cy="378737"/>
            </a:xfrm>
            <a:custGeom>
              <a:avLst/>
              <a:gdLst/>
              <a:ahLst/>
              <a:cxnLst/>
              <a:rect l="0" t="0" r="0" b="0"/>
              <a:pathLst>
                <a:path w="99182" h="378737">
                  <a:moveTo>
                    <a:pt x="0" y="29453"/>
                  </a:moveTo>
                  <a:lnTo>
                    <a:pt x="794" y="60320"/>
                  </a:lnTo>
                  <a:lnTo>
                    <a:pt x="6497" y="87194"/>
                  </a:lnTo>
                  <a:lnTo>
                    <a:pt x="13736" y="111472"/>
                  </a:lnTo>
                  <a:lnTo>
                    <a:pt x="22244" y="140254"/>
                  </a:lnTo>
                  <a:lnTo>
                    <a:pt x="30524" y="171567"/>
                  </a:lnTo>
                  <a:lnTo>
                    <a:pt x="36849" y="204004"/>
                  </a:lnTo>
                  <a:lnTo>
                    <a:pt x="44423" y="236942"/>
                  </a:lnTo>
                  <a:lnTo>
                    <a:pt x="51494" y="269308"/>
                  </a:lnTo>
                  <a:lnTo>
                    <a:pt x="54636" y="299568"/>
                  </a:lnTo>
                  <a:lnTo>
                    <a:pt x="56033" y="324658"/>
                  </a:lnTo>
                  <a:lnTo>
                    <a:pt x="56819" y="354517"/>
                  </a:lnTo>
                  <a:lnTo>
                    <a:pt x="56209" y="369189"/>
                  </a:lnTo>
                  <a:lnTo>
                    <a:pt x="53292" y="378355"/>
                  </a:lnTo>
                  <a:lnTo>
                    <a:pt x="52197" y="378736"/>
                  </a:lnTo>
                  <a:lnTo>
                    <a:pt x="46502" y="348499"/>
                  </a:lnTo>
                  <a:lnTo>
                    <a:pt x="42363" y="323122"/>
                  </a:lnTo>
                  <a:lnTo>
                    <a:pt x="38672" y="290942"/>
                  </a:lnTo>
                  <a:lnTo>
                    <a:pt x="37688" y="271247"/>
                  </a:lnTo>
                  <a:lnTo>
                    <a:pt x="37031" y="250180"/>
                  </a:lnTo>
                  <a:lnTo>
                    <a:pt x="36594" y="228198"/>
                  </a:lnTo>
                  <a:lnTo>
                    <a:pt x="36302" y="205606"/>
                  </a:lnTo>
                  <a:lnTo>
                    <a:pt x="36108" y="182607"/>
                  </a:lnTo>
                  <a:lnTo>
                    <a:pt x="36772" y="159337"/>
                  </a:lnTo>
                  <a:lnTo>
                    <a:pt x="38009" y="135886"/>
                  </a:lnTo>
                  <a:lnTo>
                    <a:pt x="39626" y="112315"/>
                  </a:lnTo>
                  <a:lnTo>
                    <a:pt x="42292" y="91044"/>
                  </a:lnTo>
                  <a:lnTo>
                    <a:pt x="45657" y="71308"/>
                  </a:lnTo>
                  <a:lnTo>
                    <a:pt x="53630" y="37736"/>
                  </a:lnTo>
                  <a:lnTo>
                    <a:pt x="62464" y="14879"/>
                  </a:lnTo>
                  <a:lnTo>
                    <a:pt x="71683" y="3132"/>
                  </a:lnTo>
                  <a:lnTo>
                    <a:pt x="76364" y="0"/>
                  </a:lnTo>
                  <a:lnTo>
                    <a:pt x="81071" y="293"/>
                  </a:lnTo>
                  <a:lnTo>
                    <a:pt x="90536" y="6968"/>
                  </a:lnTo>
                  <a:lnTo>
                    <a:pt x="95801" y="24222"/>
                  </a:lnTo>
                  <a:lnTo>
                    <a:pt x="98141" y="48560"/>
                  </a:lnTo>
                  <a:lnTo>
                    <a:pt x="99181" y="77897"/>
                  </a:lnTo>
                  <a:lnTo>
                    <a:pt x="95410" y="111573"/>
                  </a:lnTo>
                  <a:lnTo>
                    <a:pt x="89236" y="146120"/>
                  </a:lnTo>
                  <a:lnTo>
                    <a:pt x="83846" y="177349"/>
                  </a:lnTo>
                  <a:lnTo>
                    <a:pt x="78804" y="204987"/>
                  </a:lnTo>
                  <a:lnTo>
                    <a:pt x="73620" y="236509"/>
                  </a:lnTo>
                  <a:lnTo>
                    <a:pt x="73201" y="246890"/>
                  </a:lnTo>
                  <a:lnTo>
                    <a:pt x="74201" y="247436"/>
                  </a:lnTo>
                  <a:lnTo>
                    <a:pt x="78581" y="2437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0" name="SMARTInkShape-6614"/>
            <p:cNvSpPr/>
            <p:nvPr/>
          </p:nvSpPr>
          <p:spPr bwMode="auto">
            <a:xfrm>
              <a:off x="2737789" y="3836194"/>
              <a:ext cx="141143" cy="249733"/>
            </a:xfrm>
            <a:custGeom>
              <a:avLst/>
              <a:gdLst/>
              <a:ahLst/>
              <a:cxnLst/>
              <a:rect l="0" t="0" r="0" b="0"/>
              <a:pathLst>
                <a:path w="141143" h="249733">
                  <a:moveTo>
                    <a:pt x="33986" y="0"/>
                  </a:moveTo>
                  <a:lnTo>
                    <a:pt x="31869" y="34248"/>
                  </a:lnTo>
                  <a:lnTo>
                    <a:pt x="26215" y="68091"/>
                  </a:lnTo>
                  <a:lnTo>
                    <a:pt x="21801" y="94556"/>
                  </a:lnTo>
                  <a:lnTo>
                    <a:pt x="17193" y="122193"/>
                  </a:lnTo>
                  <a:lnTo>
                    <a:pt x="12500" y="148235"/>
                  </a:lnTo>
                  <a:lnTo>
                    <a:pt x="5395" y="183092"/>
                  </a:lnTo>
                  <a:lnTo>
                    <a:pt x="379" y="211412"/>
                  </a:lnTo>
                  <a:lnTo>
                    <a:pt x="0" y="226517"/>
                  </a:lnTo>
                  <a:lnTo>
                    <a:pt x="2477" y="238522"/>
                  </a:lnTo>
                  <a:lnTo>
                    <a:pt x="5042" y="242358"/>
                  </a:lnTo>
                  <a:lnTo>
                    <a:pt x="8340" y="244916"/>
                  </a:lnTo>
                  <a:lnTo>
                    <a:pt x="17032" y="247757"/>
                  </a:lnTo>
                  <a:lnTo>
                    <a:pt x="48863" y="249732"/>
                  </a:lnTo>
                  <a:lnTo>
                    <a:pt x="82668" y="243475"/>
                  </a:lnTo>
                  <a:lnTo>
                    <a:pt x="117803" y="229892"/>
                  </a:lnTo>
                  <a:lnTo>
                    <a:pt x="141142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1" name="SMARTInkShape-6615"/>
            <p:cNvSpPr/>
            <p:nvPr/>
          </p:nvSpPr>
          <p:spPr bwMode="auto">
            <a:xfrm>
              <a:off x="2671788" y="3857625"/>
              <a:ext cx="49982" cy="288151"/>
            </a:xfrm>
            <a:custGeom>
              <a:avLst/>
              <a:gdLst/>
              <a:ahLst/>
              <a:cxnLst/>
              <a:rect l="0" t="0" r="0" b="0"/>
              <a:pathLst>
                <a:path w="49982" h="288151">
                  <a:moveTo>
                    <a:pt x="7118" y="0"/>
                  </a:moveTo>
                  <a:lnTo>
                    <a:pt x="3326" y="7585"/>
                  </a:lnTo>
                  <a:lnTo>
                    <a:pt x="636" y="38158"/>
                  </a:lnTo>
                  <a:lnTo>
                    <a:pt x="269" y="64848"/>
                  </a:lnTo>
                  <a:lnTo>
                    <a:pt x="105" y="95232"/>
                  </a:lnTo>
                  <a:lnTo>
                    <a:pt x="33" y="127257"/>
                  </a:lnTo>
                  <a:lnTo>
                    <a:pt x="0" y="160010"/>
                  </a:lnTo>
                  <a:lnTo>
                    <a:pt x="2103" y="190972"/>
                  </a:lnTo>
                  <a:lnTo>
                    <a:pt x="6477" y="219020"/>
                  </a:lnTo>
                  <a:lnTo>
                    <a:pt x="17071" y="252661"/>
                  </a:lnTo>
                  <a:lnTo>
                    <a:pt x="25589" y="279562"/>
                  </a:lnTo>
                  <a:lnTo>
                    <a:pt x="30673" y="286969"/>
                  </a:lnTo>
                  <a:lnTo>
                    <a:pt x="33140" y="288150"/>
                  </a:lnTo>
                  <a:lnTo>
                    <a:pt x="35579" y="288144"/>
                  </a:lnTo>
                  <a:lnTo>
                    <a:pt x="37998" y="287346"/>
                  </a:lnTo>
                  <a:lnTo>
                    <a:pt x="42803" y="280109"/>
                  </a:lnTo>
                  <a:lnTo>
                    <a:pt x="46791" y="267368"/>
                  </a:lnTo>
                  <a:lnTo>
                    <a:pt x="49035" y="235501"/>
                  </a:lnTo>
                  <a:lnTo>
                    <a:pt x="49561" y="204150"/>
                  </a:lnTo>
                  <a:lnTo>
                    <a:pt x="49981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2" name="SMARTInkShape-6616"/>
            <p:cNvSpPr/>
            <p:nvPr/>
          </p:nvSpPr>
          <p:spPr bwMode="auto">
            <a:xfrm>
              <a:off x="2573186" y="3793331"/>
              <a:ext cx="91434" cy="317521"/>
            </a:xfrm>
            <a:custGeom>
              <a:avLst/>
              <a:gdLst/>
              <a:ahLst/>
              <a:cxnLst/>
              <a:rect l="0" t="0" r="0" b="0"/>
              <a:pathLst>
                <a:path w="91434" h="317521">
                  <a:moveTo>
                    <a:pt x="48570" y="0"/>
                  </a:moveTo>
                  <a:lnTo>
                    <a:pt x="44778" y="3792"/>
                  </a:lnTo>
                  <a:lnTo>
                    <a:pt x="35592" y="30882"/>
                  </a:lnTo>
                  <a:lnTo>
                    <a:pt x="27985" y="54207"/>
                  </a:lnTo>
                  <a:lnTo>
                    <a:pt x="21430" y="82565"/>
                  </a:lnTo>
                  <a:lnTo>
                    <a:pt x="15870" y="114483"/>
                  </a:lnTo>
                  <a:lnTo>
                    <a:pt x="10754" y="149836"/>
                  </a:lnTo>
                  <a:lnTo>
                    <a:pt x="5834" y="184598"/>
                  </a:lnTo>
                  <a:lnTo>
                    <a:pt x="1795" y="217775"/>
                  </a:lnTo>
                  <a:lnTo>
                    <a:pt x="0" y="248395"/>
                  </a:lnTo>
                  <a:lnTo>
                    <a:pt x="3435" y="273646"/>
                  </a:lnTo>
                  <a:lnTo>
                    <a:pt x="14295" y="301478"/>
                  </a:lnTo>
                  <a:lnTo>
                    <a:pt x="23018" y="312584"/>
                  </a:lnTo>
                  <a:lnTo>
                    <a:pt x="32187" y="317520"/>
                  </a:lnTo>
                  <a:lnTo>
                    <a:pt x="37648" y="316455"/>
                  </a:lnTo>
                  <a:lnTo>
                    <a:pt x="50066" y="308922"/>
                  </a:lnTo>
                  <a:lnTo>
                    <a:pt x="66652" y="291293"/>
                  </a:lnTo>
                  <a:lnTo>
                    <a:pt x="81621" y="259611"/>
                  </a:lnTo>
                  <a:lnTo>
                    <a:pt x="91433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3" name="SMARTInkShape-6617"/>
            <p:cNvSpPr/>
            <p:nvPr/>
          </p:nvSpPr>
          <p:spPr bwMode="auto">
            <a:xfrm>
              <a:off x="2360524" y="3828224"/>
              <a:ext cx="182652" cy="333547"/>
            </a:xfrm>
            <a:custGeom>
              <a:avLst/>
              <a:gdLst/>
              <a:ahLst/>
              <a:cxnLst/>
              <a:rect l="0" t="0" r="0" b="0"/>
              <a:pathLst>
                <a:path w="182652" h="333547">
                  <a:moveTo>
                    <a:pt x="25489" y="50832"/>
                  </a:moveTo>
                  <a:lnTo>
                    <a:pt x="14097" y="26462"/>
                  </a:lnTo>
                  <a:lnTo>
                    <a:pt x="11371" y="0"/>
                  </a:lnTo>
                  <a:lnTo>
                    <a:pt x="11216" y="28300"/>
                  </a:lnTo>
                  <a:lnTo>
                    <a:pt x="9089" y="64000"/>
                  </a:lnTo>
                  <a:lnTo>
                    <a:pt x="6294" y="94785"/>
                  </a:lnTo>
                  <a:lnTo>
                    <a:pt x="5051" y="129633"/>
                  </a:lnTo>
                  <a:lnTo>
                    <a:pt x="4720" y="147816"/>
                  </a:lnTo>
                  <a:lnTo>
                    <a:pt x="4499" y="166288"/>
                  </a:lnTo>
                  <a:lnTo>
                    <a:pt x="4352" y="184953"/>
                  </a:lnTo>
                  <a:lnTo>
                    <a:pt x="2072" y="218391"/>
                  </a:lnTo>
                  <a:lnTo>
                    <a:pt x="0" y="248334"/>
                  </a:lnTo>
                  <a:lnTo>
                    <a:pt x="1725" y="274871"/>
                  </a:lnTo>
                  <a:lnTo>
                    <a:pt x="7159" y="296954"/>
                  </a:lnTo>
                  <a:lnTo>
                    <a:pt x="9300" y="299845"/>
                  </a:lnTo>
                  <a:lnTo>
                    <a:pt x="11521" y="300978"/>
                  </a:lnTo>
                  <a:lnTo>
                    <a:pt x="13796" y="300940"/>
                  </a:lnTo>
                  <a:lnTo>
                    <a:pt x="20556" y="292431"/>
                  </a:lnTo>
                  <a:lnTo>
                    <a:pt x="28059" y="276478"/>
                  </a:lnTo>
                  <a:lnTo>
                    <a:pt x="34039" y="253513"/>
                  </a:lnTo>
                  <a:lnTo>
                    <a:pt x="41460" y="223198"/>
                  </a:lnTo>
                  <a:lnTo>
                    <a:pt x="49255" y="189352"/>
                  </a:lnTo>
                  <a:lnTo>
                    <a:pt x="55366" y="155788"/>
                  </a:lnTo>
                  <a:lnTo>
                    <a:pt x="62845" y="124467"/>
                  </a:lnTo>
                  <a:lnTo>
                    <a:pt x="70666" y="97052"/>
                  </a:lnTo>
                  <a:lnTo>
                    <a:pt x="76788" y="76931"/>
                  </a:lnTo>
                  <a:lnTo>
                    <a:pt x="79532" y="72200"/>
                  </a:lnTo>
                  <a:lnTo>
                    <a:pt x="82155" y="70634"/>
                  </a:lnTo>
                  <a:lnTo>
                    <a:pt x="84697" y="71177"/>
                  </a:lnTo>
                  <a:lnTo>
                    <a:pt x="89639" y="80247"/>
                  </a:lnTo>
                  <a:lnTo>
                    <a:pt x="93687" y="97243"/>
                  </a:lnTo>
                  <a:lnTo>
                    <a:pt x="95487" y="123317"/>
                  </a:lnTo>
                  <a:lnTo>
                    <a:pt x="96286" y="153427"/>
                  </a:lnTo>
                  <a:lnTo>
                    <a:pt x="97436" y="186124"/>
                  </a:lnTo>
                  <a:lnTo>
                    <a:pt x="100592" y="221823"/>
                  </a:lnTo>
                  <a:lnTo>
                    <a:pt x="104641" y="254622"/>
                  </a:lnTo>
                  <a:lnTo>
                    <a:pt x="109086" y="283487"/>
                  </a:lnTo>
                  <a:lnTo>
                    <a:pt x="116845" y="315999"/>
                  </a:lnTo>
                  <a:lnTo>
                    <a:pt x="124564" y="330345"/>
                  </a:lnTo>
                  <a:lnTo>
                    <a:pt x="129639" y="333218"/>
                  </a:lnTo>
                  <a:lnTo>
                    <a:pt x="135403" y="333546"/>
                  </a:lnTo>
                  <a:lnTo>
                    <a:pt x="141628" y="332177"/>
                  </a:lnTo>
                  <a:lnTo>
                    <a:pt x="152777" y="320072"/>
                  </a:lnTo>
                  <a:lnTo>
                    <a:pt x="167978" y="286711"/>
                  </a:lnTo>
                  <a:lnTo>
                    <a:pt x="182651" y="24371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84" name="SMARTInkShape-6618"/>
            <p:cNvSpPr/>
            <p:nvPr/>
          </p:nvSpPr>
          <p:spPr bwMode="auto">
            <a:xfrm>
              <a:off x="2136007" y="3700500"/>
              <a:ext cx="175696" cy="461893"/>
            </a:xfrm>
            <a:custGeom>
              <a:avLst/>
              <a:gdLst/>
              <a:ahLst/>
              <a:cxnLst/>
              <a:rect l="0" t="0" r="0" b="0"/>
              <a:pathLst>
                <a:path w="175696" h="461893">
                  <a:moveTo>
                    <a:pt x="7118" y="64256"/>
                  </a:moveTo>
                  <a:lnTo>
                    <a:pt x="7118" y="29704"/>
                  </a:lnTo>
                  <a:lnTo>
                    <a:pt x="7118" y="12180"/>
                  </a:lnTo>
                  <a:lnTo>
                    <a:pt x="5001" y="7245"/>
                  </a:lnTo>
                  <a:lnTo>
                    <a:pt x="0" y="0"/>
                  </a:lnTo>
                  <a:lnTo>
                    <a:pt x="769" y="31625"/>
                  </a:lnTo>
                  <a:lnTo>
                    <a:pt x="5678" y="63407"/>
                  </a:lnTo>
                  <a:lnTo>
                    <a:pt x="9917" y="91925"/>
                  </a:lnTo>
                  <a:lnTo>
                    <a:pt x="16564" y="125237"/>
                  </a:lnTo>
                  <a:lnTo>
                    <a:pt x="20559" y="143010"/>
                  </a:lnTo>
                  <a:lnTo>
                    <a:pt x="23223" y="161209"/>
                  </a:lnTo>
                  <a:lnTo>
                    <a:pt x="24998" y="179691"/>
                  </a:lnTo>
                  <a:lnTo>
                    <a:pt x="26182" y="198363"/>
                  </a:lnTo>
                  <a:lnTo>
                    <a:pt x="29614" y="233926"/>
                  </a:lnTo>
                  <a:lnTo>
                    <a:pt x="32991" y="266665"/>
                  </a:lnTo>
                  <a:lnTo>
                    <a:pt x="34492" y="294445"/>
                  </a:lnTo>
                  <a:lnTo>
                    <a:pt x="35337" y="328604"/>
                  </a:lnTo>
                  <a:lnTo>
                    <a:pt x="35588" y="347457"/>
                  </a:lnTo>
                  <a:lnTo>
                    <a:pt x="36417" y="349894"/>
                  </a:lnTo>
                  <a:lnTo>
                    <a:pt x="37763" y="350726"/>
                  </a:lnTo>
                  <a:lnTo>
                    <a:pt x="39454" y="350486"/>
                  </a:lnTo>
                  <a:lnTo>
                    <a:pt x="41333" y="341753"/>
                  </a:lnTo>
                  <a:lnTo>
                    <a:pt x="44508" y="312636"/>
                  </a:lnTo>
                  <a:lnTo>
                    <a:pt x="49930" y="284185"/>
                  </a:lnTo>
                  <a:lnTo>
                    <a:pt x="60277" y="253019"/>
                  </a:lnTo>
                  <a:lnTo>
                    <a:pt x="72813" y="220647"/>
                  </a:lnTo>
                  <a:lnTo>
                    <a:pt x="86322" y="188532"/>
                  </a:lnTo>
                  <a:lnTo>
                    <a:pt x="100263" y="158384"/>
                  </a:lnTo>
                  <a:lnTo>
                    <a:pt x="118631" y="135459"/>
                  </a:lnTo>
                  <a:lnTo>
                    <a:pt x="151383" y="108924"/>
                  </a:lnTo>
                  <a:lnTo>
                    <a:pt x="157269" y="108323"/>
                  </a:lnTo>
                  <a:lnTo>
                    <a:pt x="162782" y="110303"/>
                  </a:lnTo>
                  <a:lnTo>
                    <a:pt x="168044" y="114004"/>
                  </a:lnTo>
                  <a:lnTo>
                    <a:pt x="173891" y="130816"/>
                  </a:lnTo>
                  <a:lnTo>
                    <a:pt x="175695" y="155751"/>
                  </a:lnTo>
                  <a:lnTo>
                    <a:pt x="173852" y="187999"/>
                  </a:lnTo>
                  <a:lnTo>
                    <a:pt x="170661" y="206283"/>
                  </a:lnTo>
                  <a:lnTo>
                    <a:pt x="166153" y="225616"/>
                  </a:lnTo>
                  <a:lnTo>
                    <a:pt x="160766" y="245648"/>
                  </a:lnTo>
                  <a:lnTo>
                    <a:pt x="154000" y="266147"/>
                  </a:lnTo>
                  <a:lnTo>
                    <a:pt x="146315" y="286956"/>
                  </a:lnTo>
                  <a:lnTo>
                    <a:pt x="138016" y="307973"/>
                  </a:lnTo>
                  <a:lnTo>
                    <a:pt x="130102" y="328334"/>
                  </a:lnTo>
                  <a:lnTo>
                    <a:pt x="122445" y="348258"/>
                  </a:lnTo>
                  <a:lnTo>
                    <a:pt x="114959" y="367890"/>
                  </a:lnTo>
                  <a:lnTo>
                    <a:pt x="100291" y="402405"/>
                  </a:lnTo>
                  <a:lnTo>
                    <a:pt x="86628" y="431238"/>
                  </a:lnTo>
                  <a:lnTo>
                    <a:pt x="75264" y="451991"/>
                  </a:lnTo>
                  <a:lnTo>
                    <a:pt x="70011" y="457683"/>
                  </a:lnTo>
                  <a:lnTo>
                    <a:pt x="64922" y="460685"/>
                  </a:lnTo>
                  <a:lnTo>
                    <a:pt x="59941" y="461892"/>
                  </a:lnTo>
                  <a:lnTo>
                    <a:pt x="56621" y="459522"/>
                  </a:lnTo>
                  <a:lnTo>
                    <a:pt x="52932" y="448422"/>
                  </a:lnTo>
                  <a:lnTo>
                    <a:pt x="54647" y="416737"/>
                  </a:lnTo>
                  <a:lnTo>
                    <a:pt x="57124" y="3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3997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Grammars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Type Systems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ILOC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Symbol Table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 	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References:  Sections 7.4</a:t>
            </a:r>
          </a:p>
          <a:p>
            <a:pPr>
              <a:lnSpc>
                <a:spcPct val="85000"/>
              </a:lnSpc>
            </a:pPr>
            <a:r>
              <a:rPr lang="en-US" altLang="en-US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Parsers written with Yacc</a:t>
            </a:r>
          </a:p>
        </p:txBody>
      </p:sp>
      <p:sp>
        <p:nvSpPr>
          <p:cNvPr id="252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grammar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Rewrite grammar to eliminate reduce/reduce and as many  shift/reduce as you can.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Tracing parses using </a:t>
            </a:r>
          </a:p>
          <a:p>
            <a:pPr marL="1250950" lvl="2" indent="-342900"/>
            <a:r>
              <a:rPr lang="en-US" altLang="en-US"/>
              <a:t>–t  option to bison or yacc</a:t>
            </a:r>
          </a:p>
          <a:p>
            <a:pPr marL="1250950" lvl="2" indent="-342900"/>
            <a:r>
              <a:rPr lang="en-US" altLang="en-US"/>
              <a:t>-DYYDEBUG compile option</a:t>
            </a:r>
          </a:p>
          <a:p>
            <a:pPr marL="1250950" lvl="2" indent="-342900"/>
            <a:r>
              <a:rPr lang="en-US" altLang="en-US"/>
              <a:t>Int yydebug=1; in lex specification (C definitions section %{ ..%}</a:t>
            </a:r>
          </a:p>
          <a:p>
            <a:pPr marL="1250950" lvl="2" indent="-342900"/>
            <a:r>
              <a:rPr lang="en-US" altLang="en-US"/>
              <a:t>Extern int yydebug; in yacc specification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semantic actions</a:t>
            </a:r>
          </a:p>
          <a:p>
            <a:pPr marL="879475" lvl="1" indent="-381000"/>
            <a:r>
              <a:rPr lang="en-US" altLang="en-US"/>
              <a:t>Compile with –g option; set CFLAGS=-g in Makefile and use 		gcc $(CFLAGS) … as the compile (or rely on the builtin rules)</a:t>
            </a:r>
          </a:p>
          <a:p>
            <a:pPr marL="879475" lvl="1" indent="-381000"/>
            <a:r>
              <a:rPr lang="en-US" altLang="en-US"/>
              <a:t>Use gdb (Gnu debugger) to debug the program</a:t>
            </a:r>
          </a:p>
        </p:txBody>
      </p:sp>
      <p:grpSp>
        <p:nvGrpSpPr>
          <p:cNvPr id="2526891" name="SMARTInkShape-Group1250"/>
          <p:cNvGrpSpPr/>
          <p:nvPr/>
        </p:nvGrpSpPr>
        <p:grpSpPr>
          <a:xfrm>
            <a:off x="1538656" y="2886075"/>
            <a:ext cx="2373994" cy="2413899"/>
            <a:chOff x="1538656" y="2886075"/>
            <a:chExt cx="2373994" cy="2413899"/>
          </a:xfrm>
        </p:grpSpPr>
        <p:sp>
          <p:nvSpPr>
            <p:cNvPr id="2526886" name="SMARTInkShape-6619"/>
            <p:cNvSpPr/>
            <p:nvPr/>
          </p:nvSpPr>
          <p:spPr bwMode="auto">
            <a:xfrm>
              <a:off x="1538656" y="5030193"/>
              <a:ext cx="297289" cy="269781"/>
            </a:xfrm>
            <a:custGeom>
              <a:avLst/>
              <a:gdLst/>
              <a:ahLst/>
              <a:cxnLst/>
              <a:rect l="0" t="0" r="0" b="0"/>
              <a:pathLst>
                <a:path w="297289" h="269781">
                  <a:moveTo>
                    <a:pt x="118694" y="6152"/>
                  </a:moveTo>
                  <a:lnTo>
                    <a:pt x="112543" y="0"/>
                  </a:lnTo>
                  <a:lnTo>
                    <a:pt x="111418" y="464"/>
                  </a:lnTo>
                  <a:lnTo>
                    <a:pt x="108052" y="3094"/>
                  </a:lnTo>
                  <a:lnTo>
                    <a:pt x="106027" y="6909"/>
                  </a:lnTo>
                  <a:lnTo>
                    <a:pt x="100934" y="19618"/>
                  </a:lnTo>
                  <a:lnTo>
                    <a:pt x="82204" y="51963"/>
                  </a:lnTo>
                  <a:lnTo>
                    <a:pt x="66343" y="80580"/>
                  </a:lnTo>
                  <a:lnTo>
                    <a:pt x="46562" y="114193"/>
                  </a:lnTo>
                  <a:lnTo>
                    <a:pt x="27736" y="147172"/>
                  </a:lnTo>
                  <a:lnTo>
                    <a:pt x="12104" y="177051"/>
                  </a:lnTo>
                  <a:lnTo>
                    <a:pt x="1651" y="203896"/>
                  </a:lnTo>
                  <a:lnTo>
                    <a:pt x="0" y="218656"/>
                  </a:lnTo>
                  <a:lnTo>
                    <a:pt x="1912" y="230508"/>
                  </a:lnTo>
                  <a:lnTo>
                    <a:pt x="11758" y="241067"/>
                  </a:lnTo>
                  <a:lnTo>
                    <a:pt x="27510" y="250258"/>
                  </a:lnTo>
                  <a:lnTo>
                    <a:pt x="61073" y="259895"/>
                  </a:lnTo>
                  <a:lnTo>
                    <a:pt x="92820" y="265240"/>
                  </a:lnTo>
                  <a:lnTo>
                    <a:pt x="128097" y="268146"/>
                  </a:lnTo>
                  <a:lnTo>
                    <a:pt x="146394" y="268920"/>
                  </a:lnTo>
                  <a:lnTo>
                    <a:pt x="181540" y="269780"/>
                  </a:lnTo>
                  <a:lnTo>
                    <a:pt x="214888" y="268576"/>
                  </a:lnTo>
                  <a:lnTo>
                    <a:pt x="245585" y="262749"/>
                  </a:lnTo>
                  <a:lnTo>
                    <a:pt x="274472" y="250543"/>
                  </a:lnTo>
                  <a:lnTo>
                    <a:pt x="285295" y="239388"/>
                  </a:lnTo>
                  <a:lnTo>
                    <a:pt x="297288" y="220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87" name="SMARTInkShape-6620"/>
            <p:cNvSpPr/>
            <p:nvPr/>
          </p:nvSpPr>
          <p:spPr bwMode="auto">
            <a:xfrm>
              <a:off x="1608807" y="3689621"/>
              <a:ext cx="2303843" cy="1546750"/>
            </a:xfrm>
            <a:custGeom>
              <a:avLst/>
              <a:gdLst/>
              <a:ahLst/>
              <a:cxnLst/>
              <a:rect l="0" t="0" r="0" b="0"/>
              <a:pathLst>
                <a:path w="2303843" h="1546750">
                  <a:moveTo>
                    <a:pt x="1463006" y="10842"/>
                  </a:moveTo>
                  <a:lnTo>
                    <a:pt x="1456855" y="10842"/>
                  </a:lnTo>
                  <a:lnTo>
                    <a:pt x="1456524" y="11635"/>
                  </a:lnTo>
                  <a:lnTo>
                    <a:pt x="1455949" y="16992"/>
                  </a:lnTo>
                  <a:lnTo>
                    <a:pt x="1456714" y="17323"/>
                  </a:lnTo>
                  <a:lnTo>
                    <a:pt x="1459680" y="17691"/>
                  </a:lnTo>
                  <a:lnTo>
                    <a:pt x="1460789" y="16995"/>
                  </a:lnTo>
                  <a:lnTo>
                    <a:pt x="1461527" y="15738"/>
                  </a:lnTo>
                  <a:lnTo>
                    <a:pt x="1462714" y="11808"/>
                  </a:lnTo>
                  <a:lnTo>
                    <a:pt x="1470504" y="7336"/>
                  </a:lnTo>
                  <a:lnTo>
                    <a:pt x="1499712" y="4177"/>
                  </a:lnTo>
                  <a:lnTo>
                    <a:pt x="1535079" y="0"/>
                  </a:lnTo>
                  <a:lnTo>
                    <a:pt x="1568675" y="1367"/>
                  </a:lnTo>
                  <a:lnTo>
                    <a:pt x="1596224" y="4779"/>
                  </a:lnTo>
                  <a:lnTo>
                    <a:pt x="1626989" y="9734"/>
                  </a:lnTo>
                  <a:lnTo>
                    <a:pt x="1659183" y="17229"/>
                  </a:lnTo>
                  <a:lnTo>
                    <a:pt x="1694129" y="25851"/>
                  </a:lnTo>
                  <a:lnTo>
                    <a:pt x="1712338" y="30373"/>
                  </a:lnTo>
                  <a:lnTo>
                    <a:pt x="1730827" y="35769"/>
                  </a:lnTo>
                  <a:lnTo>
                    <a:pt x="1749503" y="41747"/>
                  </a:lnTo>
                  <a:lnTo>
                    <a:pt x="1768304" y="48114"/>
                  </a:lnTo>
                  <a:lnTo>
                    <a:pt x="1787188" y="53946"/>
                  </a:lnTo>
                  <a:lnTo>
                    <a:pt x="1806127" y="59421"/>
                  </a:lnTo>
                  <a:lnTo>
                    <a:pt x="1825103" y="64660"/>
                  </a:lnTo>
                  <a:lnTo>
                    <a:pt x="1844104" y="71327"/>
                  </a:lnTo>
                  <a:lnTo>
                    <a:pt x="1863121" y="78946"/>
                  </a:lnTo>
                  <a:lnTo>
                    <a:pt x="1882149" y="87201"/>
                  </a:lnTo>
                  <a:lnTo>
                    <a:pt x="1901185" y="95879"/>
                  </a:lnTo>
                  <a:lnTo>
                    <a:pt x="1920225" y="104839"/>
                  </a:lnTo>
                  <a:lnTo>
                    <a:pt x="1939268" y="113988"/>
                  </a:lnTo>
                  <a:lnTo>
                    <a:pt x="1958314" y="123262"/>
                  </a:lnTo>
                  <a:lnTo>
                    <a:pt x="1977361" y="132620"/>
                  </a:lnTo>
                  <a:lnTo>
                    <a:pt x="1996409" y="142033"/>
                  </a:lnTo>
                  <a:lnTo>
                    <a:pt x="2014664" y="153072"/>
                  </a:lnTo>
                  <a:lnTo>
                    <a:pt x="2049764" y="178036"/>
                  </a:lnTo>
                  <a:lnTo>
                    <a:pt x="2083885" y="207123"/>
                  </a:lnTo>
                  <a:lnTo>
                    <a:pt x="2116777" y="239365"/>
                  </a:lnTo>
                  <a:lnTo>
                    <a:pt x="2147271" y="274862"/>
                  </a:lnTo>
                  <a:lnTo>
                    <a:pt x="2176698" y="309688"/>
                  </a:lnTo>
                  <a:lnTo>
                    <a:pt x="2204859" y="345275"/>
                  </a:lnTo>
                  <a:lnTo>
                    <a:pt x="2217924" y="364766"/>
                  </a:lnTo>
                  <a:lnTo>
                    <a:pt x="2230604" y="384904"/>
                  </a:lnTo>
                  <a:lnTo>
                    <a:pt x="2242231" y="404679"/>
                  </a:lnTo>
                  <a:lnTo>
                    <a:pt x="2253158" y="424212"/>
                  </a:lnTo>
                  <a:lnTo>
                    <a:pt x="2263618" y="443584"/>
                  </a:lnTo>
                  <a:lnTo>
                    <a:pt x="2272178" y="462849"/>
                  </a:lnTo>
                  <a:lnTo>
                    <a:pt x="2279473" y="482043"/>
                  </a:lnTo>
                  <a:lnTo>
                    <a:pt x="2285923" y="501188"/>
                  </a:lnTo>
                  <a:lnTo>
                    <a:pt x="2291017" y="520302"/>
                  </a:lnTo>
                  <a:lnTo>
                    <a:pt x="2295207" y="539394"/>
                  </a:lnTo>
                  <a:lnTo>
                    <a:pt x="2298794" y="558472"/>
                  </a:lnTo>
                  <a:lnTo>
                    <a:pt x="2301185" y="577541"/>
                  </a:lnTo>
                  <a:lnTo>
                    <a:pt x="2302779" y="596604"/>
                  </a:lnTo>
                  <a:lnTo>
                    <a:pt x="2303842" y="615662"/>
                  </a:lnTo>
                  <a:lnTo>
                    <a:pt x="2302963" y="635512"/>
                  </a:lnTo>
                  <a:lnTo>
                    <a:pt x="2300790" y="655888"/>
                  </a:lnTo>
                  <a:lnTo>
                    <a:pt x="2297753" y="676616"/>
                  </a:lnTo>
                  <a:lnTo>
                    <a:pt x="2293348" y="696785"/>
                  </a:lnTo>
                  <a:lnTo>
                    <a:pt x="2288030" y="716581"/>
                  </a:lnTo>
                  <a:lnTo>
                    <a:pt x="2282103" y="736128"/>
                  </a:lnTo>
                  <a:lnTo>
                    <a:pt x="2274183" y="755510"/>
                  </a:lnTo>
                  <a:lnTo>
                    <a:pt x="2264934" y="774781"/>
                  </a:lnTo>
                  <a:lnTo>
                    <a:pt x="2254800" y="793978"/>
                  </a:lnTo>
                  <a:lnTo>
                    <a:pt x="2243281" y="813126"/>
                  </a:lnTo>
                  <a:lnTo>
                    <a:pt x="2230839" y="832242"/>
                  </a:lnTo>
                  <a:lnTo>
                    <a:pt x="2217782" y="851336"/>
                  </a:lnTo>
                  <a:lnTo>
                    <a:pt x="2203521" y="871208"/>
                  </a:lnTo>
                  <a:lnTo>
                    <a:pt x="2188457" y="891601"/>
                  </a:lnTo>
                  <a:lnTo>
                    <a:pt x="2172859" y="912339"/>
                  </a:lnTo>
                  <a:lnTo>
                    <a:pt x="2155316" y="932515"/>
                  </a:lnTo>
                  <a:lnTo>
                    <a:pt x="2136477" y="952315"/>
                  </a:lnTo>
                  <a:lnTo>
                    <a:pt x="2116774" y="971866"/>
                  </a:lnTo>
                  <a:lnTo>
                    <a:pt x="2096495" y="990455"/>
                  </a:lnTo>
                  <a:lnTo>
                    <a:pt x="2075832" y="1008405"/>
                  </a:lnTo>
                  <a:lnTo>
                    <a:pt x="2054912" y="1025928"/>
                  </a:lnTo>
                  <a:lnTo>
                    <a:pt x="2033029" y="1043166"/>
                  </a:lnTo>
                  <a:lnTo>
                    <a:pt x="2010502" y="1060214"/>
                  </a:lnTo>
                  <a:lnTo>
                    <a:pt x="1987547" y="1077136"/>
                  </a:lnTo>
                  <a:lnTo>
                    <a:pt x="1963513" y="1093973"/>
                  </a:lnTo>
                  <a:lnTo>
                    <a:pt x="1938758" y="1110754"/>
                  </a:lnTo>
                  <a:lnTo>
                    <a:pt x="1913524" y="1127498"/>
                  </a:lnTo>
                  <a:lnTo>
                    <a:pt x="1887176" y="1143423"/>
                  </a:lnTo>
                  <a:lnTo>
                    <a:pt x="1860086" y="1158802"/>
                  </a:lnTo>
                  <a:lnTo>
                    <a:pt x="1832501" y="1173817"/>
                  </a:lnTo>
                  <a:lnTo>
                    <a:pt x="1804586" y="1187796"/>
                  </a:lnTo>
                  <a:lnTo>
                    <a:pt x="1776451" y="1201084"/>
                  </a:lnTo>
                  <a:lnTo>
                    <a:pt x="1748169" y="1213911"/>
                  </a:lnTo>
                  <a:lnTo>
                    <a:pt x="1718996" y="1226432"/>
                  </a:lnTo>
                  <a:lnTo>
                    <a:pt x="1689228" y="1238747"/>
                  </a:lnTo>
                  <a:lnTo>
                    <a:pt x="1659064" y="1250927"/>
                  </a:lnTo>
                  <a:lnTo>
                    <a:pt x="1628636" y="1262222"/>
                  </a:lnTo>
                  <a:lnTo>
                    <a:pt x="1598033" y="1272926"/>
                  </a:lnTo>
                  <a:lnTo>
                    <a:pt x="1567311" y="1283237"/>
                  </a:lnTo>
                  <a:lnTo>
                    <a:pt x="1536511" y="1293286"/>
                  </a:lnTo>
                  <a:lnTo>
                    <a:pt x="1505659" y="1303161"/>
                  </a:lnTo>
                  <a:lnTo>
                    <a:pt x="1474773" y="1312919"/>
                  </a:lnTo>
                  <a:lnTo>
                    <a:pt x="1443863" y="1322599"/>
                  </a:lnTo>
                  <a:lnTo>
                    <a:pt x="1412937" y="1332228"/>
                  </a:lnTo>
                  <a:lnTo>
                    <a:pt x="1382002" y="1341822"/>
                  </a:lnTo>
                  <a:lnTo>
                    <a:pt x="1350265" y="1351393"/>
                  </a:lnTo>
                  <a:lnTo>
                    <a:pt x="1317995" y="1360949"/>
                  </a:lnTo>
                  <a:lnTo>
                    <a:pt x="1285370" y="1370494"/>
                  </a:lnTo>
                  <a:lnTo>
                    <a:pt x="1252507" y="1379239"/>
                  </a:lnTo>
                  <a:lnTo>
                    <a:pt x="1219485" y="1387450"/>
                  </a:lnTo>
                  <a:lnTo>
                    <a:pt x="1186359" y="1395306"/>
                  </a:lnTo>
                  <a:lnTo>
                    <a:pt x="1153162" y="1403718"/>
                  </a:lnTo>
                  <a:lnTo>
                    <a:pt x="1119918" y="1412501"/>
                  </a:lnTo>
                  <a:lnTo>
                    <a:pt x="1086643" y="1421531"/>
                  </a:lnTo>
                  <a:lnTo>
                    <a:pt x="1053347" y="1429932"/>
                  </a:lnTo>
                  <a:lnTo>
                    <a:pt x="1020038" y="1437914"/>
                  </a:lnTo>
                  <a:lnTo>
                    <a:pt x="986718" y="1445617"/>
                  </a:lnTo>
                  <a:lnTo>
                    <a:pt x="953393" y="1453134"/>
                  </a:lnTo>
                  <a:lnTo>
                    <a:pt x="920064" y="1460526"/>
                  </a:lnTo>
                  <a:lnTo>
                    <a:pt x="886732" y="1467835"/>
                  </a:lnTo>
                  <a:lnTo>
                    <a:pt x="853398" y="1474296"/>
                  </a:lnTo>
                  <a:lnTo>
                    <a:pt x="820063" y="1480190"/>
                  </a:lnTo>
                  <a:lnTo>
                    <a:pt x="786727" y="1485707"/>
                  </a:lnTo>
                  <a:lnTo>
                    <a:pt x="754185" y="1490179"/>
                  </a:lnTo>
                  <a:lnTo>
                    <a:pt x="722171" y="1493954"/>
                  </a:lnTo>
                  <a:lnTo>
                    <a:pt x="690509" y="1497265"/>
                  </a:lnTo>
                  <a:lnTo>
                    <a:pt x="659083" y="1501059"/>
                  </a:lnTo>
                  <a:lnTo>
                    <a:pt x="627813" y="1505176"/>
                  </a:lnTo>
                  <a:lnTo>
                    <a:pt x="596648" y="1509508"/>
                  </a:lnTo>
                  <a:lnTo>
                    <a:pt x="566347" y="1513190"/>
                  </a:lnTo>
                  <a:lnTo>
                    <a:pt x="536620" y="1516439"/>
                  </a:lnTo>
                  <a:lnTo>
                    <a:pt x="507278" y="1519397"/>
                  </a:lnTo>
                  <a:lnTo>
                    <a:pt x="478985" y="1521371"/>
                  </a:lnTo>
                  <a:lnTo>
                    <a:pt x="451392" y="1522686"/>
                  </a:lnTo>
                  <a:lnTo>
                    <a:pt x="424265" y="1523563"/>
                  </a:lnTo>
                  <a:lnTo>
                    <a:pt x="397449" y="1524941"/>
                  </a:lnTo>
                  <a:lnTo>
                    <a:pt x="370841" y="1526654"/>
                  </a:lnTo>
                  <a:lnTo>
                    <a:pt x="344371" y="1528589"/>
                  </a:lnTo>
                  <a:lnTo>
                    <a:pt x="319580" y="1529880"/>
                  </a:lnTo>
                  <a:lnTo>
                    <a:pt x="295909" y="1530740"/>
                  </a:lnTo>
                  <a:lnTo>
                    <a:pt x="272985" y="1531313"/>
                  </a:lnTo>
                  <a:lnTo>
                    <a:pt x="251352" y="1531696"/>
                  </a:lnTo>
                  <a:lnTo>
                    <a:pt x="230581" y="1531950"/>
                  </a:lnTo>
                  <a:lnTo>
                    <a:pt x="210383" y="1532122"/>
                  </a:lnTo>
                  <a:lnTo>
                    <a:pt x="191361" y="1532234"/>
                  </a:lnTo>
                  <a:lnTo>
                    <a:pt x="173124" y="1532309"/>
                  </a:lnTo>
                  <a:lnTo>
                    <a:pt x="139631" y="1532393"/>
                  </a:lnTo>
                  <a:lnTo>
                    <a:pt x="111516" y="1532430"/>
                  </a:lnTo>
                  <a:lnTo>
                    <a:pt x="77168" y="1532452"/>
                  </a:lnTo>
                  <a:lnTo>
                    <a:pt x="43614" y="1532459"/>
                  </a:lnTo>
                  <a:lnTo>
                    <a:pt x="26886" y="1531666"/>
                  </a:lnTo>
                  <a:lnTo>
                    <a:pt x="19603" y="1528667"/>
                  </a:lnTo>
                  <a:lnTo>
                    <a:pt x="5946" y="1520104"/>
                  </a:lnTo>
                  <a:lnTo>
                    <a:pt x="0" y="1518554"/>
                  </a:lnTo>
                  <a:lnTo>
                    <a:pt x="306" y="1518427"/>
                  </a:lnTo>
                  <a:lnTo>
                    <a:pt x="2763" y="1518286"/>
                  </a:lnTo>
                  <a:lnTo>
                    <a:pt x="6500" y="1520339"/>
                  </a:lnTo>
                  <a:lnTo>
                    <a:pt x="30466" y="1541423"/>
                  </a:lnTo>
                  <a:lnTo>
                    <a:pt x="44069" y="1545170"/>
                  </a:lnTo>
                  <a:lnTo>
                    <a:pt x="62831" y="15467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88" name="SMARTInkShape-6621"/>
            <p:cNvSpPr/>
            <p:nvPr/>
          </p:nvSpPr>
          <p:spPr bwMode="auto">
            <a:xfrm>
              <a:off x="2686050" y="3814763"/>
              <a:ext cx="428626" cy="564063"/>
            </a:xfrm>
            <a:custGeom>
              <a:avLst/>
              <a:gdLst/>
              <a:ahLst/>
              <a:cxnLst/>
              <a:rect l="0" t="0" r="0" b="0"/>
              <a:pathLst>
                <a:path w="428626" h="564063">
                  <a:moveTo>
                    <a:pt x="0" y="557212"/>
                  </a:moveTo>
                  <a:lnTo>
                    <a:pt x="3792" y="561004"/>
                  </a:lnTo>
                  <a:lnTo>
                    <a:pt x="7771" y="562866"/>
                  </a:lnTo>
                  <a:lnTo>
                    <a:pt x="20585" y="564062"/>
                  </a:lnTo>
                  <a:lnTo>
                    <a:pt x="41377" y="552892"/>
                  </a:lnTo>
                  <a:lnTo>
                    <a:pt x="71438" y="523124"/>
                  </a:lnTo>
                  <a:lnTo>
                    <a:pt x="96044" y="491262"/>
                  </a:lnTo>
                  <a:lnTo>
                    <a:pt x="109273" y="472764"/>
                  </a:lnTo>
                  <a:lnTo>
                    <a:pt x="125236" y="450907"/>
                  </a:lnTo>
                  <a:lnTo>
                    <a:pt x="143022" y="426811"/>
                  </a:lnTo>
                  <a:lnTo>
                    <a:pt x="162023" y="401222"/>
                  </a:lnTo>
                  <a:lnTo>
                    <a:pt x="181040" y="373050"/>
                  </a:lnTo>
                  <a:lnTo>
                    <a:pt x="200069" y="343156"/>
                  </a:lnTo>
                  <a:lnTo>
                    <a:pt x="219104" y="312114"/>
                  </a:lnTo>
                  <a:lnTo>
                    <a:pt x="238938" y="280307"/>
                  </a:lnTo>
                  <a:lnTo>
                    <a:pt x="259305" y="247990"/>
                  </a:lnTo>
                  <a:lnTo>
                    <a:pt x="280026" y="215333"/>
                  </a:lnTo>
                  <a:lnTo>
                    <a:pt x="300190" y="184036"/>
                  </a:lnTo>
                  <a:lnTo>
                    <a:pt x="319983" y="153647"/>
                  </a:lnTo>
                  <a:lnTo>
                    <a:pt x="339528" y="123862"/>
                  </a:lnTo>
                  <a:lnTo>
                    <a:pt x="358115" y="96862"/>
                  </a:lnTo>
                  <a:lnTo>
                    <a:pt x="376062" y="71718"/>
                  </a:lnTo>
                  <a:lnTo>
                    <a:pt x="393583" y="47812"/>
                  </a:lnTo>
                  <a:lnTo>
                    <a:pt x="4286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89" name="SMARTInkShape-6622"/>
            <p:cNvSpPr/>
            <p:nvPr/>
          </p:nvSpPr>
          <p:spPr bwMode="auto">
            <a:xfrm>
              <a:off x="2643188" y="3357563"/>
              <a:ext cx="392907" cy="378619"/>
            </a:xfrm>
            <a:custGeom>
              <a:avLst/>
              <a:gdLst/>
              <a:ahLst/>
              <a:cxnLst/>
              <a:rect l="0" t="0" r="0" b="0"/>
              <a:pathLst>
                <a:path w="392907" h="378619">
                  <a:moveTo>
                    <a:pt x="0" y="0"/>
                  </a:moveTo>
                  <a:lnTo>
                    <a:pt x="14566" y="25957"/>
                  </a:lnTo>
                  <a:lnTo>
                    <a:pt x="36242" y="52053"/>
                  </a:lnTo>
                  <a:lnTo>
                    <a:pt x="53678" y="78961"/>
                  </a:lnTo>
                  <a:lnTo>
                    <a:pt x="76244" y="107325"/>
                  </a:lnTo>
                  <a:lnTo>
                    <a:pt x="102942" y="137393"/>
                  </a:lnTo>
                  <a:lnTo>
                    <a:pt x="133329" y="171924"/>
                  </a:lnTo>
                  <a:lnTo>
                    <a:pt x="165355" y="204204"/>
                  </a:lnTo>
                  <a:lnTo>
                    <a:pt x="198110" y="234426"/>
                  </a:lnTo>
                  <a:lnTo>
                    <a:pt x="231188" y="263733"/>
                  </a:lnTo>
                  <a:lnTo>
                    <a:pt x="262294" y="288400"/>
                  </a:lnTo>
                  <a:lnTo>
                    <a:pt x="291200" y="309946"/>
                  </a:lnTo>
                  <a:lnTo>
                    <a:pt x="317276" y="330106"/>
                  </a:lnTo>
                  <a:lnTo>
                    <a:pt x="350477" y="351721"/>
                  </a:lnTo>
                  <a:lnTo>
                    <a:pt x="392906" y="3786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90" name="SMARTInkShape-6623"/>
            <p:cNvSpPr/>
            <p:nvPr/>
          </p:nvSpPr>
          <p:spPr bwMode="auto">
            <a:xfrm>
              <a:off x="2573063" y="2886075"/>
              <a:ext cx="441601" cy="678657"/>
            </a:xfrm>
            <a:custGeom>
              <a:avLst/>
              <a:gdLst/>
              <a:ahLst/>
              <a:cxnLst/>
              <a:rect l="0" t="0" r="0" b="0"/>
              <a:pathLst>
                <a:path w="441601" h="678657">
                  <a:moveTo>
                    <a:pt x="20118" y="0"/>
                  </a:moveTo>
                  <a:lnTo>
                    <a:pt x="16326" y="0"/>
                  </a:lnTo>
                  <a:lnTo>
                    <a:pt x="15209" y="794"/>
                  </a:lnTo>
                  <a:lnTo>
                    <a:pt x="14464" y="2117"/>
                  </a:lnTo>
                  <a:lnTo>
                    <a:pt x="13967" y="3792"/>
                  </a:lnTo>
                  <a:lnTo>
                    <a:pt x="5335" y="14473"/>
                  </a:lnTo>
                  <a:lnTo>
                    <a:pt x="3119" y="16793"/>
                  </a:lnTo>
                  <a:lnTo>
                    <a:pt x="657" y="23603"/>
                  </a:lnTo>
                  <a:lnTo>
                    <a:pt x="0" y="27642"/>
                  </a:lnTo>
                  <a:lnTo>
                    <a:pt x="1387" y="36362"/>
                  </a:lnTo>
                  <a:lnTo>
                    <a:pt x="17446" y="71816"/>
                  </a:lnTo>
                  <a:lnTo>
                    <a:pt x="36524" y="105505"/>
                  </a:lnTo>
                  <a:lnTo>
                    <a:pt x="53074" y="134468"/>
                  </a:lnTo>
                  <a:lnTo>
                    <a:pt x="73130" y="170095"/>
                  </a:lnTo>
                  <a:lnTo>
                    <a:pt x="84035" y="189597"/>
                  </a:lnTo>
                  <a:lnTo>
                    <a:pt x="96067" y="209741"/>
                  </a:lnTo>
                  <a:lnTo>
                    <a:pt x="108850" y="230315"/>
                  </a:lnTo>
                  <a:lnTo>
                    <a:pt x="122136" y="251175"/>
                  </a:lnTo>
                  <a:lnTo>
                    <a:pt x="135755" y="271431"/>
                  </a:lnTo>
                  <a:lnTo>
                    <a:pt x="149597" y="291285"/>
                  </a:lnTo>
                  <a:lnTo>
                    <a:pt x="163587" y="310871"/>
                  </a:lnTo>
                  <a:lnTo>
                    <a:pt x="177677" y="330279"/>
                  </a:lnTo>
                  <a:lnTo>
                    <a:pt x="191832" y="349567"/>
                  </a:lnTo>
                  <a:lnTo>
                    <a:pt x="206032" y="368776"/>
                  </a:lnTo>
                  <a:lnTo>
                    <a:pt x="220261" y="387932"/>
                  </a:lnTo>
                  <a:lnTo>
                    <a:pt x="234509" y="407053"/>
                  </a:lnTo>
                  <a:lnTo>
                    <a:pt x="248771" y="426150"/>
                  </a:lnTo>
                  <a:lnTo>
                    <a:pt x="263041" y="444437"/>
                  </a:lnTo>
                  <a:lnTo>
                    <a:pt x="291596" y="479574"/>
                  </a:lnTo>
                  <a:lnTo>
                    <a:pt x="305085" y="497516"/>
                  </a:lnTo>
                  <a:lnTo>
                    <a:pt x="318046" y="515827"/>
                  </a:lnTo>
                  <a:lnTo>
                    <a:pt x="343031" y="551519"/>
                  </a:lnTo>
                  <a:lnTo>
                    <a:pt x="367364" y="583257"/>
                  </a:lnTo>
                  <a:lnTo>
                    <a:pt x="389291" y="611121"/>
                  </a:lnTo>
                  <a:lnTo>
                    <a:pt x="408827" y="635941"/>
                  </a:lnTo>
                  <a:lnTo>
                    <a:pt x="441600" y="678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6892" name="SMARTInkShape-6624"/>
          <p:cNvSpPr/>
          <p:nvPr/>
        </p:nvSpPr>
        <p:spPr bwMode="auto">
          <a:xfrm>
            <a:off x="2264569" y="4330105"/>
            <a:ext cx="235745" cy="23797"/>
          </a:xfrm>
          <a:custGeom>
            <a:avLst/>
            <a:gdLst/>
            <a:ahLst/>
            <a:cxnLst/>
            <a:rect l="0" t="0" r="0" b="0"/>
            <a:pathLst>
              <a:path w="235745" h="23797">
                <a:moveTo>
                  <a:pt x="0" y="6151"/>
                </a:moveTo>
                <a:lnTo>
                  <a:pt x="3792" y="6151"/>
                </a:lnTo>
                <a:lnTo>
                  <a:pt x="4909" y="5358"/>
                </a:lnTo>
                <a:lnTo>
                  <a:pt x="5654" y="4035"/>
                </a:lnTo>
                <a:lnTo>
                  <a:pt x="6151" y="2359"/>
                </a:lnTo>
                <a:lnTo>
                  <a:pt x="8069" y="1242"/>
                </a:lnTo>
                <a:lnTo>
                  <a:pt x="14434" y="0"/>
                </a:lnTo>
                <a:lnTo>
                  <a:pt x="48056" y="6909"/>
                </a:lnTo>
                <a:lnTo>
                  <a:pt x="80120" y="13520"/>
                </a:lnTo>
                <a:lnTo>
                  <a:pt x="103871" y="17364"/>
                </a:lnTo>
                <a:lnTo>
                  <a:pt x="130302" y="19072"/>
                </a:lnTo>
                <a:lnTo>
                  <a:pt x="155808" y="21948"/>
                </a:lnTo>
                <a:lnTo>
                  <a:pt x="190363" y="23796"/>
                </a:lnTo>
                <a:lnTo>
                  <a:pt x="222899" y="21102"/>
                </a:lnTo>
                <a:lnTo>
                  <a:pt x="235744" y="2043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6896" name="SMARTInkShape-Group1252"/>
          <p:cNvGrpSpPr/>
          <p:nvPr/>
        </p:nvGrpSpPr>
        <p:grpSpPr>
          <a:xfrm>
            <a:off x="1762478" y="2871788"/>
            <a:ext cx="702117" cy="791962"/>
            <a:chOff x="1762478" y="2871788"/>
            <a:chExt cx="702117" cy="791962"/>
          </a:xfrm>
        </p:grpSpPr>
        <p:sp>
          <p:nvSpPr>
            <p:cNvPr id="2526893" name="SMARTInkShape-6625"/>
            <p:cNvSpPr/>
            <p:nvPr/>
          </p:nvSpPr>
          <p:spPr bwMode="auto">
            <a:xfrm>
              <a:off x="2278856" y="3264781"/>
              <a:ext cx="185739" cy="7058"/>
            </a:xfrm>
            <a:custGeom>
              <a:avLst/>
              <a:gdLst/>
              <a:ahLst/>
              <a:cxnLst/>
              <a:rect l="0" t="0" r="0" b="0"/>
              <a:pathLst>
                <a:path w="185739" h="7058">
                  <a:moveTo>
                    <a:pt x="0" y="7057"/>
                  </a:moveTo>
                  <a:lnTo>
                    <a:pt x="33491" y="4940"/>
                  </a:lnTo>
                  <a:lnTo>
                    <a:pt x="67646" y="906"/>
                  </a:lnTo>
                  <a:lnTo>
                    <a:pt x="99330" y="207"/>
                  </a:lnTo>
                  <a:lnTo>
                    <a:pt x="130061" y="0"/>
                  </a:lnTo>
                  <a:lnTo>
                    <a:pt x="163067" y="3731"/>
                  </a:lnTo>
                  <a:lnTo>
                    <a:pt x="185738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94" name="SMARTInkShape-6626"/>
            <p:cNvSpPr/>
            <p:nvPr/>
          </p:nvSpPr>
          <p:spPr bwMode="auto">
            <a:xfrm>
              <a:off x="2243138" y="2871788"/>
              <a:ext cx="200026" cy="35509"/>
            </a:xfrm>
            <a:custGeom>
              <a:avLst/>
              <a:gdLst/>
              <a:ahLst/>
              <a:cxnLst/>
              <a:rect l="0" t="0" r="0" b="0"/>
              <a:pathLst>
                <a:path w="200026" h="35509">
                  <a:moveTo>
                    <a:pt x="0" y="0"/>
                  </a:moveTo>
                  <a:lnTo>
                    <a:pt x="0" y="3792"/>
                  </a:lnTo>
                  <a:lnTo>
                    <a:pt x="2116" y="7770"/>
                  </a:lnTo>
                  <a:lnTo>
                    <a:pt x="9942" y="16792"/>
                  </a:lnTo>
                  <a:lnTo>
                    <a:pt x="24377" y="27641"/>
                  </a:lnTo>
                  <a:lnTo>
                    <a:pt x="37028" y="32128"/>
                  </a:lnTo>
                  <a:lnTo>
                    <a:pt x="68344" y="35009"/>
                  </a:lnTo>
                  <a:lnTo>
                    <a:pt x="99537" y="35508"/>
                  </a:lnTo>
                  <a:lnTo>
                    <a:pt x="130122" y="31864"/>
                  </a:lnTo>
                  <a:lnTo>
                    <a:pt x="159292" y="29549"/>
                  </a:lnTo>
                  <a:lnTo>
                    <a:pt x="180459" y="25071"/>
                  </a:lnTo>
                  <a:lnTo>
                    <a:pt x="20002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95" name="SMARTInkShape-6627"/>
            <p:cNvSpPr/>
            <p:nvPr/>
          </p:nvSpPr>
          <p:spPr bwMode="auto">
            <a:xfrm>
              <a:off x="1762478" y="3280071"/>
              <a:ext cx="206915" cy="383679"/>
            </a:xfrm>
            <a:custGeom>
              <a:avLst/>
              <a:gdLst/>
              <a:ahLst/>
              <a:cxnLst/>
              <a:rect l="0" t="0" r="0" b="0"/>
              <a:pathLst>
                <a:path w="206915" h="383679">
                  <a:moveTo>
                    <a:pt x="144903" y="27485"/>
                  </a:moveTo>
                  <a:lnTo>
                    <a:pt x="141111" y="27485"/>
                  </a:lnTo>
                  <a:lnTo>
                    <a:pt x="139994" y="26692"/>
                  </a:lnTo>
                  <a:lnTo>
                    <a:pt x="139249" y="25369"/>
                  </a:lnTo>
                  <a:lnTo>
                    <a:pt x="138752" y="23693"/>
                  </a:lnTo>
                  <a:lnTo>
                    <a:pt x="134261" y="17542"/>
                  </a:lnTo>
                  <a:lnTo>
                    <a:pt x="130119" y="15129"/>
                  </a:lnTo>
                  <a:lnTo>
                    <a:pt x="96815" y="4429"/>
                  </a:lnTo>
                  <a:lnTo>
                    <a:pt x="93794" y="2589"/>
                  </a:lnTo>
                  <a:lnTo>
                    <a:pt x="78166" y="0"/>
                  </a:lnTo>
                  <a:lnTo>
                    <a:pt x="62247" y="3026"/>
                  </a:lnTo>
                  <a:lnTo>
                    <a:pt x="47476" y="8949"/>
                  </a:lnTo>
                  <a:lnTo>
                    <a:pt x="33045" y="23316"/>
                  </a:lnTo>
                  <a:lnTo>
                    <a:pt x="16951" y="56452"/>
                  </a:lnTo>
                  <a:lnTo>
                    <a:pt x="6916" y="88505"/>
                  </a:lnTo>
                  <a:lnTo>
                    <a:pt x="3476" y="108448"/>
                  </a:lnTo>
                  <a:lnTo>
                    <a:pt x="6250" y="124411"/>
                  </a:lnTo>
                  <a:lnTo>
                    <a:pt x="12098" y="139195"/>
                  </a:lnTo>
                  <a:lnTo>
                    <a:pt x="18675" y="146719"/>
                  </a:lnTo>
                  <a:lnTo>
                    <a:pt x="22651" y="149837"/>
                  </a:lnTo>
                  <a:lnTo>
                    <a:pt x="33419" y="153301"/>
                  </a:lnTo>
                  <a:lnTo>
                    <a:pt x="67486" y="161411"/>
                  </a:lnTo>
                  <a:lnTo>
                    <a:pt x="102741" y="172591"/>
                  </a:lnTo>
                  <a:lnTo>
                    <a:pt x="130823" y="185309"/>
                  </a:lnTo>
                  <a:lnTo>
                    <a:pt x="157136" y="201248"/>
                  </a:lnTo>
                  <a:lnTo>
                    <a:pt x="187360" y="231760"/>
                  </a:lnTo>
                  <a:lnTo>
                    <a:pt x="201492" y="259020"/>
                  </a:lnTo>
                  <a:lnTo>
                    <a:pt x="206914" y="287205"/>
                  </a:lnTo>
                  <a:lnTo>
                    <a:pt x="200936" y="315665"/>
                  </a:lnTo>
                  <a:lnTo>
                    <a:pt x="189121" y="332571"/>
                  </a:lnTo>
                  <a:lnTo>
                    <a:pt x="173287" y="346435"/>
                  </a:lnTo>
                  <a:lnTo>
                    <a:pt x="145728" y="359497"/>
                  </a:lnTo>
                  <a:lnTo>
                    <a:pt x="112780" y="371481"/>
                  </a:lnTo>
                  <a:lnTo>
                    <a:pt x="78676" y="375737"/>
                  </a:lnTo>
                  <a:lnTo>
                    <a:pt x="48904" y="376998"/>
                  </a:lnTo>
                  <a:lnTo>
                    <a:pt x="13493" y="377459"/>
                  </a:lnTo>
                  <a:lnTo>
                    <a:pt x="1633" y="377508"/>
                  </a:lnTo>
                  <a:lnTo>
                    <a:pt x="177" y="378309"/>
                  </a:lnTo>
                  <a:lnTo>
                    <a:pt x="0" y="379637"/>
                  </a:lnTo>
                  <a:lnTo>
                    <a:pt x="676" y="381316"/>
                  </a:lnTo>
                  <a:lnTo>
                    <a:pt x="1921" y="382435"/>
                  </a:lnTo>
                  <a:lnTo>
                    <a:pt x="5420" y="383678"/>
                  </a:lnTo>
                  <a:lnTo>
                    <a:pt x="38672" y="374642"/>
                  </a:lnTo>
                  <a:lnTo>
                    <a:pt x="63245" y="360270"/>
                  </a:lnTo>
                  <a:lnTo>
                    <a:pt x="102041" y="3203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6897" name="SMARTInkShape-6628"/>
          <p:cNvSpPr/>
          <p:nvPr/>
        </p:nvSpPr>
        <p:spPr bwMode="auto">
          <a:xfrm>
            <a:off x="1435982" y="2507456"/>
            <a:ext cx="85638" cy="2420808"/>
          </a:xfrm>
          <a:custGeom>
            <a:avLst/>
            <a:gdLst/>
            <a:ahLst/>
            <a:cxnLst/>
            <a:rect l="0" t="0" r="0" b="0"/>
            <a:pathLst>
              <a:path w="85638" h="2420808">
                <a:moveTo>
                  <a:pt x="85637" y="0"/>
                </a:moveTo>
                <a:lnTo>
                  <a:pt x="85637" y="7057"/>
                </a:lnTo>
                <a:lnTo>
                  <a:pt x="81844" y="7118"/>
                </a:lnTo>
                <a:lnTo>
                  <a:pt x="80727" y="7920"/>
                </a:lnTo>
                <a:lnTo>
                  <a:pt x="79486" y="10929"/>
                </a:lnTo>
                <a:lnTo>
                  <a:pt x="78532" y="45220"/>
                </a:lnTo>
                <a:lnTo>
                  <a:pt x="78501" y="75696"/>
                </a:lnTo>
                <a:lnTo>
                  <a:pt x="78495" y="106743"/>
                </a:lnTo>
                <a:lnTo>
                  <a:pt x="80611" y="131579"/>
                </a:lnTo>
                <a:lnTo>
                  <a:pt x="82609" y="159286"/>
                </a:lnTo>
                <a:lnTo>
                  <a:pt x="80852" y="190121"/>
                </a:lnTo>
                <a:lnTo>
                  <a:pt x="79541" y="224463"/>
                </a:lnTo>
                <a:lnTo>
                  <a:pt x="79192" y="242511"/>
                </a:lnTo>
                <a:lnTo>
                  <a:pt x="78165" y="261686"/>
                </a:lnTo>
                <a:lnTo>
                  <a:pt x="76687" y="281614"/>
                </a:lnTo>
                <a:lnTo>
                  <a:pt x="74908" y="302043"/>
                </a:lnTo>
                <a:lnTo>
                  <a:pt x="73721" y="323599"/>
                </a:lnTo>
                <a:lnTo>
                  <a:pt x="72931" y="345908"/>
                </a:lnTo>
                <a:lnTo>
                  <a:pt x="72404" y="368718"/>
                </a:lnTo>
                <a:lnTo>
                  <a:pt x="71258" y="391862"/>
                </a:lnTo>
                <a:lnTo>
                  <a:pt x="69701" y="415229"/>
                </a:lnTo>
                <a:lnTo>
                  <a:pt x="67869" y="438744"/>
                </a:lnTo>
                <a:lnTo>
                  <a:pt x="65854" y="463946"/>
                </a:lnTo>
                <a:lnTo>
                  <a:pt x="63717" y="490273"/>
                </a:lnTo>
                <a:lnTo>
                  <a:pt x="61499" y="517349"/>
                </a:lnTo>
                <a:lnTo>
                  <a:pt x="59226" y="544130"/>
                </a:lnTo>
                <a:lnTo>
                  <a:pt x="56917" y="570716"/>
                </a:lnTo>
                <a:lnTo>
                  <a:pt x="54584" y="597171"/>
                </a:lnTo>
                <a:lnTo>
                  <a:pt x="52235" y="625127"/>
                </a:lnTo>
                <a:lnTo>
                  <a:pt x="49875" y="654082"/>
                </a:lnTo>
                <a:lnTo>
                  <a:pt x="47508" y="683705"/>
                </a:lnTo>
                <a:lnTo>
                  <a:pt x="45930" y="712978"/>
                </a:lnTo>
                <a:lnTo>
                  <a:pt x="44878" y="742019"/>
                </a:lnTo>
                <a:lnTo>
                  <a:pt x="44177" y="770904"/>
                </a:lnTo>
                <a:lnTo>
                  <a:pt x="42916" y="800480"/>
                </a:lnTo>
                <a:lnTo>
                  <a:pt x="41281" y="830516"/>
                </a:lnTo>
                <a:lnTo>
                  <a:pt x="39397" y="860859"/>
                </a:lnTo>
                <a:lnTo>
                  <a:pt x="37348" y="891406"/>
                </a:lnTo>
                <a:lnTo>
                  <a:pt x="35188" y="922089"/>
                </a:lnTo>
                <a:lnTo>
                  <a:pt x="32954" y="952864"/>
                </a:lnTo>
                <a:lnTo>
                  <a:pt x="31465" y="984492"/>
                </a:lnTo>
                <a:lnTo>
                  <a:pt x="30472" y="1016691"/>
                </a:lnTo>
                <a:lnTo>
                  <a:pt x="29811" y="1049269"/>
                </a:lnTo>
                <a:lnTo>
                  <a:pt x="29369" y="1082100"/>
                </a:lnTo>
                <a:lnTo>
                  <a:pt x="29075" y="1115100"/>
                </a:lnTo>
                <a:lnTo>
                  <a:pt x="28879" y="1148213"/>
                </a:lnTo>
                <a:lnTo>
                  <a:pt x="27955" y="1181400"/>
                </a:lnTo>
                <a:lnTo>
                  <a:pt x="26544" y="1214638"/>
                </a:lnTo>
                <a:lnTo>
                  <a:pt x="24811" y="1247909"/>
                </a:lnTo>
                <a:lnTo>
                  <a:pt x="23655" y="1281202"/>
                </a:lnTo>
                <a:lnTo>
                  <a:pt x="22884" y="1314510"/>
                </a:lnTo>
                <a:lnTo>
                  <a:pt x="22370" y="1347827"/>
                </a:lnTo>
                <a:lnTo>
                  <a:pt x="21234" y="1380358"/>
                </a:lnTo>
                <a:lnTo>
                  <a:pt x="19683" y="1412364"/>
                </a:lnTo>
                <a:lnTo>
                  <a:pt x="17855" y="1444020"/>
                </a:lnTo>
                <a:lnTo>
                  <a:pt x="16637" y="1475442"/>
                </a:lnTo>
                <a:lnTo>
                  <a:pt x="15824" y="1506709"/>
                </a:lnTo>
                <a:lnTo>
                  <a:pt x="15283" y="1537873"/>
                </a:lnTo>
                <a:lnTo>
                  <a:pt x="14128" y="1568968"/>
                </a:lnTo>
                <a:lnTo>
                  <a:pt x="12564" y="1600016"/>
                </a:lnTo>
                <a:lnTo>
                  <a:pt x="10728" y="1631034"/>
                </a:lnTo>
                <a:lnTo>
                  <a:pt x="9504" y="1661237"/>
                </a:lnTo>
                <a:lnTo>
                  <a:pt x="8688" y="1690898"/>
                </a:lnTo>
                <a:lnTo>
                  <a:pt x="8144" y="1720196"/>
                </a:lnTo>
                <a:lnTo>
                  <a:pt x="7781" y="1748460"/>
                </a:lnTo>
                <a:lnTo>
                  <a:pt x="7539" y="1776034"/>
                </a:lnTo>
                <a:lnTo>
                  <a:pt x="7378" y="1803148"/>
                </a:lnTo>
                <a:lnTo>
                  <a:pt x="7270" y="1829955"/>
                </a:lnTo>
                <a:lnTo>
                  <a:pt x="7199" y="1856557"/>
                </a:lnTo>
                <a:lnTo>
                  <a:pt x="7151" y="1883024"/>
                </a:lnTo>
                <a:lnTo>
                  <a:pt x="6326" y="1908605"/>
                </a:lnTo>
                <a:lnTo>
                  <a:pt x="4981" y="1933597"/>
                </a:lnTo>
                <a:lnTo>
                  <a:pt x="3291" y="1958196"/>
                </a:lnTo>
                <a:lnTo>
                  <a:pt x="2165" y="1981739"/>
                </a:lnTo>
                <a:lnTo>
                  <a:pt x="1414" y="2004578"/>
                </a:lnTo>
                <a:lnTo>
                  <a:pt x="913" y="2026948"/>
                </a:lnTo>
                <a:lnTo>
                  <a:pt x="579" y="2049005"/>
                </a:lnTo>
                <a:lnTo>
                  <a:pt x="357" y="2070853"/>
                </a:lnTo>
                <a:lnTo>
                  <a:pt x="208" y="2092562"/>
                </a:lnTo>
                <a:lnTo>
                  <a:pt x="110" y="2112592"/>
                </a:lnTo>
                <a:lnTo>
                  <a:pt x="44" y="2131501"/>
                </a:lnTo>
                <a:lnTo>
                  <a:pt x="0" y="2149663"/>
                </a:lnTo>
                <a:lnTo>
                  <a:pt x="2068" y="2184660"/>
                </a:lnTo>
                <a:lnTo>
                  <a:pt x="4839" y="2218735"/>
                </a:lnTo>
                <a:lnTo>
                  <a:pt x="6070" y="2252401"/>
                </a:lnTo>
                <a:lnTo>
                  <a:pt x="6618" y="2283767"/>
                </a:lnTo>
                <a:lnTo>
                  <a:pt x="7655" y="2312789"/>
                </a:lnTo>
                <a:lnTo>
                  <a:pt x="10761" y="2338917"/>
                </a:lnTo>
                <a:lnTo>
                  <a:pt x="13181" y="2372147"/>
                </a:lnTo>
                <a:lnTo>
                  <a:pt x="19719" y="2405932"/>
                </a:lnTo>
                <a:lnTo>
                  <a:pt x="21248" y="2420807"/>
                </a:lnTo>
                <a:lnTo>
                  <a:pt x="21343" y="24074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6954" name="SMARTInkShape-Group1254"/>
          <p:cNvGrpSpPr/>
          <p:nvPr/>
        </p:nvGrpSpPr>
        <p:grpSpPr>
          <a:xfrm>
            <a:off x="2574761" y="950537"/>
            <a:ext cx="6171252" cy="1336729"/>
            <a:chOff x="2574761" y="950537"/>
            <a:chExt cx="6171252" cy="1336729"/>
          </a:xfrm>
        </p:grpSpPr>
        <p:sp>
          <p:nvSpPr>
            <p:cNvPr id="2526898" name="SMARTInkShape-6629"/>
            <p:cNvSpPr/>
            <p:nvPr/>
          </p:nvSpPr>
          <p:spPr bwMode="auto">
            <a:xfrm>
              <a:off x="8387083" y="950537"/>
              <a:ext cx="358930" cy="913008"/>
            </a:xfrm>
            <a:custGeom>
              <a:avLst/>
              <a:gdLst/>
              <a:ahLst/>
              <a:cxnLst/>
              <a:rect l="0" t="0" r="0" b="0"/>
              <a:pathLst>
                <a:path w="358930" h="913008">
                  <a:moveTo>
                    <a:pt x="28255" y="92451"/>
                  </a:moveTo>
                  <a:lnTo>
                    <a:pt x="28255" y="85601"/>
                  </a:lnTo>
                  <a:lnTo>
                    <a:pt x="24462" y="77809"/>
                  </a:lnTo>
                  <a:lnTo>
                    <a:pt x="22551" y="75546"/>
                  </a:lnTo>
                  <a:lnTo>
                    <a:pt x="16863" y="71567"/>
                  </a:lnTo>
                  <a:lnTo>
                    <a:pt x="15254" y="67823"/>
                  </a:lnTo>
                  <a:lnTo>
                    <a:pt x="13427" y="58952"/>
                  </a:lnTo>
                  <a:lnTo>
                    <a:pt x="9133" y="51921"/>
                  </a:lnTo>
                  <a:lnTo>
                    <a:pt x="7850" y="47186"/>
                  </a:lnTo>
                  <a:lnTo>
                    <a:pt x="6714" y="45605"/>
                  </a:lnTo>
                  <a:lnTo>
                    <a:pt x="5163" y="44551"/>
                  </a:lnTo>
                  <a:lnTo>
                    <a:pt x="0" y="42568"/>
                  </a:lnTo>
                  <a:lnTo>
                    <a:pt x="9651" y="32512"/>
                  </a:lnTo>
                  <a:lnTo>
                    <a:pt x="31018" y="23314"/>
                  </a:lnTo>
                  <a:lnTo>
                    <a:pt x="56767" y="16227"/>
                  </a:lnTo>
                  <a:lnTo>
                    <a:pt x="89972" y="9100"/>
                  </a:lnTo>
                  <a:lnTo>
                    <a:pt x="116010" y="4341"/>
                  </a:lnTo>
                  <a:lnTo>
                    <a:pt x="145574" y="1697"/>
                  </a:lnTo>
                  <a:lnTo>
                    <a:pt x="177234" y="522"/>
                  </a:lnTo>
                  <a:lnTo>
                    <a:pt x="209826" y="0"/>
                  </a:lnTo>
                  <a:lnTo>
                    <a:pt x="240715" y="1884"/>
                  </a:lnTo>
                  <a:lnTo>
                    <a:pt x="269525" y="5368"/>
                  </a:lnTo>
                  <a:lnTo>
                    <a:pt x="295558" y="9562"/>
                  </a:lnTo>
                  <a:lnTo>
                    <a:pt x="324943" y="20178"/>
                  </a:lnTo>
                  <a:lnTo>
                    <a:pt x="334741" y="28844"/>
                  </a:lnTo>
                  <a:lnTo>
                    <a:pt x="337354" y="33377"/>
                  </a:lnTo>
                  <a:lnTo>
                    <a:pt x="338140" y="46881"/>
                  </a:lnTo>
                  <a:lnTo>
                    <a:pt x="334257" y="64260"/>
                  </a:lnTo>
                  <a:lnTo>
                    <a:pt x="317889" y="96357"/>
                  </a:lnTo>
                  <a:lnTo>
                    <a:pt x="294077" y="131002"/>
                  </a:lnTo>
                  <a:lnTo>
                    <a:pt x="272381" y="165609"/>
                  </a:lnTo>
                  <a:lnTo>
                    <a:pt x="255546" y="197118"/>
                  </a:lnTo>
                  <a:lnTo>
                    <a:pt x="242885" y="229649"/>
                  </a:lnTo>
                  <a:lnTo>
                    <a:pt x="243102" y="255075"/>
                  </a:lnTo>
                  <a:lnTo>
                    <a:pt x="246244" y="270297"/>
                  </a:lnTo>
                  <a:lnTo>
                    <a:pt x="260061" y="292254"/>
                  </a:lnTo>
                  <a:lnTo>
                    <a:pt x="279236" y="310049"/>
                  </a:lnTo>
                  <a:lnTo>
                    <a:pt x="311957" y="325374"/>
                  </a:lnTo>
                  <a:lnTo>
                    <a:pt x="345661" y="343708"/>
                  </a:lnTo>
                  <a:lnTo>
                    <a:pt x="354004" y="353345"/>
                  </a:lnTo>
                  <a:lnTo>
                    <a:pt x="357339" y="359249"/>
                  </a:lnTo>
                  <a:lnTo>
                    <a:pt x="358929" y="370042"/>
                  </a:lnTo>
                  <a:lnTo>
                    <a:pt x="358241" y="375143"/>
                  </a:lnTo>
                  <a:lnTo>
                    <a:pt x="349011" y="387160"/>
                  </a:lnTo>
                  <a:lnTo>
                    <a:pt x="321007" y="418070"/>
                  </a:lnTo>
                  <a:lnTo>
                    <a:pt x="291752" y="449047"/>
                  </a:lnTo>
                  <a:lnTo>
                    <a:pt x="267811" y="470894"/>
                  </a:lnTo>
                  <a:lnTo>
                    <a:pt x="251404" y="499610"/>
                  </a:lnTo>
                  <a:lnTo>
                    <a:pt x="245185" y="518948"/>
                  </a:lnTo>
                  <a:lnTo>
                    <a:pt x="244313" y="524420"/>
                  </a:lnTo>
                  <a:lnTo>
                    <a:pt x="245318" y="529655"/>
                  </a:lnTo>
                  <a:lnTo>
                    <a:pt x="262923" y="564796"/>
                  </a:lnTo>
                  <a:lnTo>
                    <a:pt x="284512" y="594799"/>
                  </a:lnTo>
                  <a:lnTo>
                    <a:pt x="297329" y="621765"/>
                  </a:lnTo>
                  <a:lnTo>
                    <a:pt x="306153" y="651980"/>
                  </a:lnTo>
                  <a:lnTo>
                    <a:pt x="311678" y="686068"/>
                  </a:lnTo>
                  <a:lnTo>
                    <a:pt x="311383" y="708706"/>
                  </a:lnTo>
                  <a:lnTo>
                    <a:pt x="302291" y="740094"/>
                  </a:lnTo>
                  <a:lnTo>
                    <a:pt x="288749" y="774177"/>
                  </a:lnTo>
                  <a:lnTo>
                    <a:pt x="270803" y="807823"/>
                  </a:lnTo>
                  <a:lnTo>
                    <a:pt x="247998" y="843447"/>
                  </a:lnTo>
                  <a:lnTo>
                    <a:pt x="228383" y="873238"/>
                  </a:lnTo>
                  <a:lnTo>
                    <a:pt x="217979" y="906583"/>
                  </a:lnTo>
                  <a:lnTo>
                    <a:pt x="215173" y="911789"/>
                  </a:lnTo>
                  <a:lnTo>
                    <a:pt x="210284" y="913007"/>
                  </a:lnTo>
                  <a:lnTo>
                    <a:pt x="202025" y="912755"/>
                  </a:lnTo>
                  <a:lnTo>
                    <a:pt x="166702" y="900189"/>
                  </a:lnTo>
                  <a:lnTo>
                    <a:pt x="131982" y="887229"/>
                  </a:lnTo>
                  <a:lnTo>
                    <a:pt x="106836" y="8782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899" name="SMARTInkShape-6630"/>
            <p:cNvSpPr/>
            <p:nvPr/>
          </p:nvSpPr>
          <p:spPr bwMode="auto">
            <a:xfrm>
              <a:off x="8277861" y="1361003"/>
              <a:ext cx="166128" cy="295445"/>
            </a:xfrm>
            <a:custGeom>
              <a:avLst/>
              <a:gdLst/>
              <a:ahLst/>
              <a:cxnLst/>
              <a:rect l="0" t="0" r="0" b="0"/>
              <a:pathLst>
                <a:path w="166128" h="295445">
                  <a:moveTo>
                    <a:pt x="144620" y="10597"/>
                  </a:moveTo>
                  <a:lnTo>
                    <a:pt x="148413" y="10597"/>
                  </a:lnTo>
                  <a:lnTo>
                    <a:pt x="149530" y="9803"/>
                  </a:lnTo>
                  <a:lnTo>
                    <a:pt x="150275" y="8480"/>
                  </a:lnTo>
                  <a:lnTo>
                    <a:pt x="150771" y="6805"/>
                  </a:lnTo>
                  <a:lnTo>
                    <a:pt x="150308" y="4894"/>
                  </a:lnTo>
                  <a:lnTo>
                    <a:pt x="147677" y="654"/>
                  </a:lnTo>
                  <a:lnTo>
                    <a:pt x="145864" y="0"/>
                  </a:lnTo>
                  <a:lnTo>
                    <a:pt x="143862" y="357"/>
                  </a:lnTo>
                  <a:lnTo>
                    <a:pt x="112607" y="10952"/>
                  </a:lnTo>
                  <a:lnTo>
                    <a:pt x="77266" y="23985"/>
                  </a:lnTo>
                  <a:lnTo>
                    <a:pt x="49169" y="37230"/>
                  </a:lnTo>
                  <a:lnTo>
                    <a:pt x="13723" y="64199"/>
                  </a:lnTo>
                  <a:lnTo>
                    <a:pt x="3178" y="75956"/>
                  </a:lnTo>
                  <a:lnTo>
                    <a:pt x="319" y="80363"/>
                  </a:lnTo>
                  <a:lnTo>
                    <a:pt x="0" y="84095"/>
                  </a:lnTo>
                  <a:lnTo>
                    <a:pt x="1376" y="87377"/>
                  </a:lnTo>
                  <a:lnTo>
                    <a:pt x="7137" y="93140"/>
                  </a:lnTo>
                  <a:lnTo>
                    <a:pt x="14989" y="98347"/>
                  </a:lnTo>
                  <a:lnTo>
                    <a:pt x="44372" y="103249"/>
                  </a:lnTo>
                  <a:lnTo>
                    <a:pt x="72231" y="108869"/>
                  </a:lnTo>
                  <a:lnTo>
                    <a:pt x="103681" y="116356"/>
                  </a:lnTo>
                  <a:lnTo>
                    <a:pt x="120869" y="124011"/>
                  </a:lnTo>
                  <a:lnTo>
                    <a:pt x="150512" y="152474"/>
                  </a:lnTo>
                  <a:lnTo>
                    <a:pt x="162055" y="167316"/>
                  </a:lnTo>
                  <a:lnTo>
                    <a:pt x="166127" y="186083"/>
                  </a:lnTo>
                  <a:lnTo>
                    <a:pt x="164497" y="206066"/>
                  </a:lnTo>
                  <a:lnTo>
                    <a:pt x="153862" y="231497"/>
                  </a:lnTo>
                  <a:lnTo>
                    <a:pt x="135187" y="257200"/>
                  </a:lnTo>
                  <a:lnTo>
                    <a:pt x="102951" y="280912"/>
                  </a:lnTo>
                  <a:lnTo>
                    <a:pt x="88794" y="289487"/>
                  </a:lnTo>
                  <a:lnTo>
                    <a:pt x="68888" y="294992"/>
                  </a:lnTo>
                  <a:lnTo>
                    <a:pt x="65557" y="295444"/>
                  </a:lnTo>
                  <a:lnTo>
                    <a:pt x="64130" y="294157"/>
                  </a:lnTo>
                  <a:lnTo>
                    <a:pt x="63972" y="291712"/>
                  </a:lnTo>
                  <a:lnTo>
                    <a:pt x="69423" y="272589"/>
                  </a:lnTo>
                  <a:lnTo>
                    <a:pt x="89550" y="245881"/>
                  </a:lnTo>
                  <a:lnTo>
                    <a:pt x="120689" y="217675"/>
                  </a:lnTo>
                  <a:lnTo>
                    <a:pt x="151764" y="196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0" name="SMARTInkShape-6631"/>
            <p:cNvSpPr/>
            <p:nvPr/>
          </p:nvSpPr>
          <p:spPr bwMode="auto">
            <a:xfrm>
              <a:off x="8043863" y="1529755"/>
              <a:ext cx="78448" cy="213321"/>
            </a:xfrm>
            <a:custGeom>
              <a:avLst/>
              <a:gdLst/>
              <a:ahLst/>
              <a:cxnLst/>
              <a:rect l="0" t="0" r="0" b="0"/>
              <a:pathLst>
                <a:path w="78448" h="213321">
                  <a:moveTo>
                    <a:pt x="42862" y="6151"/>
                  </a:moveTo>
                  <a:lnTo>
                    <a:pt x="46655" y="6151"/>
                  </a:lnTo>
                  <a:lnTo>
                    <a:pt x="47772" y="5358"/>
                  </a:lnTo>
                  <a:lnTo>
                    <a:pt x="48517" y="4035"/>
                  </a:lnTo>
                  <a:lnTo>
                    <a:pt x="49013" y="2359"/>
                  </a:lnTo>
                  <a:lnTo>
                    <a:pt x="48550" y="1242"/>
                  </a:lnTo>
                  <a:lnTo>
                    <a:pt x="47448" y="497"/>
                  </a:lnTo>
                  <a:lnTo>
                    <a:pt x="45919" y="0"/>
                  </a:lnTo>
                  <a:lnTo>
                    <a:pt x="44901" y="463"/>
                  </a:lnTo>
                  <a:lnTo>
                    <a:pt x="44221" y="1565"/>
                  </a:lnTo>
                  <a:lnTo>
                    <a:pt x="30541" y="34979"/>
                  </a:lnTo>
                  <a:lnTo>
                    <a:pt x="23130" y="63481"/>
                  </a:lnTo>
                  <a:lnTo>
                    <a:pt x="18053" y="78524"/>
                  </a:lnTo>
                  <a:lnTo>
                    <a:pt x="19401" y="85413"/>
                  </a:lnTo>
                  <a:lnTo>
                    <a:pt x="24622" y="93753"/>
                  </a:lnTo>
                  <a:lnTo>
                    <a:pt x="28934" y="96679"/>
                  </a:lnTo>
                  <a:lnTo>
                    <a:pt x="31195" y="97459"/>
                  </a:lnTo>
                  <a:lnTo>
                    <a:pt x="37941" y="96210"/>
                  </a:lnTo>
                  <a:lnTo>
                    <a:pt x="59030" y="86744"/>
                  </a:lnTo>
                  <a:lnTo>
                    <a:pt x="68202" y="80654"/>
                  </a:lnTo>
                  <a:lnTo>
                    <a:pt x="73438" y="78951"/>
                  </a:lnTo>
                  <a:lnTo>
                    <a:pt x="75152" y="79291"/>
                  </a:lnTo>
                  <a:lnTo>
                    <a:pt x="76296" y="80311"/>
                  </a:lnTo>
                  <a:lnTo>
                    <a:pt x="77565" y="83561"/>
                  </a:lnTo>
                  <a:lnTo>
                    <a:pt x="78447" y="98209"/>
                  </a:lnTo>
                  <a:lnTo>
                    <a:pt x="62476" y="131502"/>
                  </a:lnTo>
                  <a:lnTo>
                    <a:pt x="46070" y="167217"/>
                  </a:lnTo>
                  <a:lnTo>
                    <a:pt x="44287" y="175897"/>
                  </a:lnTo>
                  <a:lnTo>
                    <a:pt x="42225" y="179640"/>
                  </a:lnTo>
                  <a:lnTo>
                    <a:pt x="35700" y="185915"/>
                  </a:lnTo>
                  <a:lnTo>
                    <a:pt x="0" y="213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1" name="SMARTInkShape-6632"/>
            <p:cNvSpPr/>
            <p:nvPr/>
          </p:nvSpPr>
          <p:spPr bwMode="auto">
            <a:xfrm>
              <a:off x="7816665" y="1543050"/>
              <a:ext cx="137140" cy="148359"/>
            </a:xfrm>
            <a:custGeom>
              <a:avLst/>
              <a:gdLst/>
              <a:ahLst/>
              <a:cxnLst/>
              <a:rect l="0" t="0" r="0" b="0"/>
              <a:pathLst>
                <a:path w="137140" h="148359">
                  <a:moveTo>
                    <a:pt x="27173" y="0"/>
                  </a:moveTo>
                  <a:lnTo>
                    <a:pt x="30965" y="3792"/>
                  </a:lnTo>
                  <a:lnTo>
                    <a:pt x="32827" y="9888"/>
                  </a:lnTo>
                  <a:lnTo>
                    <a:pt x="32861" y="18682"/>
                  </a:lnTo>
                  <a:lnTo>
                    <a:pt x="28078" y="54377"/>
                  </a:lnTo>
                  <a:lnTo>
                    <a:pt x="21649" y="85177"/>
                  </a:lnTo>
                  <a:lnTo>
                    <a:pt x="12735" y="114192"/>
                  </a:lnTo>
                  <a:lnTo>
                    <a:pt x="5697" y="131466"/>
                  </a:lnTo>
                  <a:lnTo>
                    <a:pt x="701" y="141611"/>
                  </a:lnTo>
                  <a:lnTo>
                    <a:pt x="0" y="144414"/>
                  </a:lnTo>
                  <a:lnTo>
                    <a:pt x="326" y="146282"/>
                  </a:lnTo>
                  <a:lnTo>
                    <a:pt x="1338" y="147528"/>
                  </a:lnTo>
                  <a:lnTo>
                    <a:pt x="2805" y="148358"/>
                  </a:lnTo>
                  <a:lnTo>
                    <a:pt x="4578" y="148118"/>
                  </a:lnTo>
                  <a:lnTo>
                    <a:pt x="8664" y="145734"/>
                  </a:lnTo>
                  <a:lnTo>
                    <a:pt x="27871" y="125593"/>
                  </a:lnTo>
                  <a:lnTo>
                    <a:pt x="45900" y="106269"/>
                  </a:lnTo>
                  <a:lnTo>
                    <a:pt x="76645" y="78406"/>
                  </a:lnTo>
                  <a:lnTo>
                    <a:pt x="110711" y="50610"/>
                  </a:lnTo>
                  <a:lnTo>
                    <a:pt x="120657" y="43131"/>
                  </a:lnTo>
                  <a:lnTo>
                    <a:pt x="124420" y="42248"/>
                  </a:lnTo>
                  <a:lnTo>
                    <a:pt x="127723" y="42453"/>
                  </a:lnTo>
                  <a:lnTo>
                    <a:pt x="130718" y="44177"/>
                  </a:lnTo>
                  <a:lnTo>
                    <a:pt x="136164" y="50326"/>
                  </a:lnTo>
                  <a:lnTo>
                    <a:pt x="137139" y="54188"/>
                  </a:lnTo>
                  <a:lnTo>
                    <a:pt x="134721" y="68002"/>
                  </a:lnTo>
                  <a:lnTo>
                    <a:pt x="123042" y="101778"/>
                  </a:lnTo>
                  <a:lnTo>
                    <a:pt x="120158" y="126734"/>
                  </a:lnTo>
                  <a:lnTo>
                    <a:pt x="120913" y="127352"/>
                  </a:lnTo>
                  <a:lnTo>
                    <a:pt x="123868" y="128038"/>
                  </a:lnTo>
                  <a:lnTo>
                    <a:pt x="127828" y="126227"/>
                  </a:lnTo>
                  <a:lnTo>
                    <a:pt x="134329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2" name="SMARTInkShape-6633"/>
            <p:cNvSpPr/>
            <p:nvPr/>
          </p:nvSpPr>
          <p:spPr bwMode="auto">
            <a:xfrm>
              <a:off x="2574761" y="1314537"/>
              <a:ext cx="168440" cy="590306"/>
            </a:xfrm>
            <a:custGeom>
              <a:avLst/>
              <a:gdLst/>
              <a:ahLst/>
              <a:cxnLst/>
              <a:rect l="0" t="0" r="0" b="0"/>
              <a:pathLst>
                <a:path w="168440" h="590306">
                  <a:moveTo>
                    <a:pt x="168439" y="7057"/>
                  </a:moveTo>
                  <a:lnTo>
                    <a:pt x="168439" y="0"/>
                  </a:lnTo>
                  <a:lnTo>
                    <a:pt x="168439" y="3731"/>
                  </a:lnTo>
                  <a:lnTo>
                    <a:pt x="167645" y="4840"/>
                  </a:lnTo>
                  <a:lnTo>
                    <a:pt x="164647" y="6071"/>
                  </a:lnTo>
                  <a:lnTo>
                    <a:pt x="163529" y="7194"/>
                  </a:lnTo>
                  <a:lnTo>
                    <a:pt x="159620" y="14698"/>
                  </a:lnTo>
                  <a:lnTo>
                    <a:pt x="134585" y="46992"/>
                  </a:lnTo>
                  <a:lnTo>
                    <a:pt x="101333" y="76933"/>
                  </a:lnTo>
                  <a:lnTo>
                    <a:pt x="69282" y="101028"/>
                  </a:lnTo>
                  <a:lnTo>
                    <a:pt x="34937" y="120248"/>
                  </a:lnTo>
                  <a:lnTo>
                    <a:pt x="17890" y="130663"/>
                  </a:lnTo>
                  <a:lnTo>
                    <a:pt x="16480" y="132323"/>
                  </a:lnTo>
                  <a:lnTo>
                    <a:pt x="16333" y="133430"/>
                  </a:lnTo>
                  <a:lnTo>
                    <a:pt x="17028" y="134168"/>
                  </a:lnTo>
                  <a:lnTo>
                    <a:pt x="22035" y="132872"/>
                  </a:lnTo>
                  <a:lnTo>
                    <a:pt x="29552" y="130443"/>
                  </a:lnTo>
                  <a:lnTo>
                    <a:pt x="63158" y="122968"/>
                  </a:lnTo>
                  <a:lnTo>
                    <a:pt x="95726" y="114061"/>
                  </a:lnTo>
                  <a:lnTo>
                    <a:pt x="121532" y="108450"/>
                  </a:lnTo>
                  <a:lnTo>
                    <a:pt x="125261" y="109577"/>
                  </a:lnTo>
                  <a:lnTo>
                    <a:pt x="127748" y="111916"/>
                  </a:lnTo>
                  <a:lnTo>
                    <a:pt x="129405" y="115063"/>
                  </a:lnTo>
                  <a:lnTo>
                    <a:pt x="129130" y="124910"/>
                  </a:lnTo>
                  <a:lnTo>
                    <a:pt x="127946" y="130869"/>
                  </a:lnTo>
                  <a:lnTo>
                    <a:pt x="108935" y="159131"/>
                  </a:lnTo>
                  <a:lnTo>
                    <a:pt x="89160" y="189258"/>
                  </a:lnTo>
                  <a:lnTo>
                    <a:pt x="67426" y="218646"/>
                  </a:lnTo>
                  <a:lnTo>
                    <a:pt x="42025" y="246668"/>
                  </a:lnTo>
                  <a:lnTo>
                    <a:pt x="8211" y="281439"/>
                  </a:lnTo>
                  <a:lnTo>
                    <a:pt x="1977" y="289871"/>
                  </a:lnTo>
                  <a:lnTo>
                    <a:pt x="314" y="293231"/>
                  </a:lnTo>
                  <a:lnTo>
                    <a:pt x="0" y="295471"/>
                  </a:lnTo>
                  <a:lnTo>
                    <a:pt x="584" y="296964"/>
                  </a:lnTo>
                  <a:lnTo>
                    <a:pt x="1767" y="297960"/>
                  </a:lnTo>
                  <a:lnTo>
                    <a:pt x="7315" y="296949"/>
                  </a:lnTo>
                  <a:lnTo>
                    <a:pt x="15866" y="294648"/>
                  </a:lnTo>
                  <a:lnTo>
                    <a:pt x="47599" y="293049"/>
                  </a:lnTo>
                  <a:lnTo>
                    <a:pt x="68606" y="296671"/>
                  </a:lnTo>
                  <a:lnTo>
                    <a:pt x="89911" y="310356"/>
                  </a:lnTo>
                  <a:lnTo>
                    <a:pt x="99935" y="324948"/>
                  </a:lnTo>
                  <a:lnTo>
                    <a:pt x="106243" y="343604"/>
                  </a:lnTo>
                  <a:lnTo>
                    <a:pt x="109047" y="367771"/>
                  </a:lnTo>
                  <a:lnTo>
                    <a:pt x="108176" y="394387"/>
                  </a:lnTo>
                  <a:lnTo>
                    <a:pt x="105143" y="422884"/>
                  </a:lnTo>
                  <a:lnTo>
                    <a:pt x="101149" y="454071"/>
                  </a:lnTo>
                  <a:lnTo>
                    <a:pt x="92495" y="484336"/>
                  </a:lnTo>
                  <a:lnTo>
                    <a:pt x="82299" y="512869"/>
                  </a:lnTo>
                  <a:lnTo>
                    <a:pt x="75121" y="538779"/>
                  </a:lnTo>
                  <a:lnTo>
                    <a:pt x="66618" y="568094"/>
                  </a:lnTo>
                  <a:lnTo>
                    <a:pt x="65770" y="579992"/>
                  </a:lnTo>
                  <a:lnTo>
                    <a:pt x="66656" y="584276"/>
                  </a:lnTo>
                  <a:lnTo>
                    <a:pt x="69627" y="587132"/>
                  </a:lnTo>
                  <a:lnTo>
                    <a:pt x="79279" y="590305"/>
                  </a:lnTo>
                  <a:lnTo>
                    <a:pt x="93623" y="585366"/>
                  </a:lnTo>
                  <a:lnTo>
                    <a:pt x="128701" y="559000"/>
                  </a:lnTo>
                  <a:lnTo>
                    <a:pt x="147008" y="5428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3" name="SMARTInkShape-6634"/>
            <p:cNvSpPr/>
            <p:nvPr/>
          </p:nvSpPr>
          <p:spPr bwMode="auto">
            <a:xfrm>
              <a:off x="2878931" y="1392117"/>
              <a:ext cx="221458" cy="364643"/>
            </a:xfrm>
            <a:custGeom>
              <a:avLst/>
              <a:gdLst/>
              <a:ahLst/>
              <a:cxnLst/>
              <a:rect l="0" t="0" r="0" b="0"/>
              <a:pathLst>
                <a:path w="221458" h="364643">
                  <a:moveTo>
                    <a:pt x="0" y="315239"/>
                  </a:moveTo>
                  <a:lnTo>
                    <a:pt x="794" y="333127"/>
                  </a:lnTo>
                  <a:lnTo>
                    <a:pt x="5703" y="345763"/>
                  </a:lnTo>
                  <a:lnTo>
                    <a:pt x="9943" y="352089"/>
                  </a:lnTo>
                  <a:lnTo>
                    <a:pt x="13773" y="353299"/>
                  </a:lnTo>
                  <a:lnTo>
                    <a:pt x="24377" y="352528"/>
                  </a:lnTo>
                  <a:lnTo>
                    <a:pt x="47528" y="340046"/>
                  </a:lnTo>
                  <a:lnTo>
                    <a:pt x="74496" y="317474"/>
                  </a:lnTo>
                  <a:lnTo>
                    <a:pt x="102595" y="283093"/>
                  </a:lnTo>
                  <a:lnTo>
                    <a:pt x="121533" y="256502"/>
                  </a:lnTo>
                  <a:lnTo>
                    <a:pt x="138946" y="228809"/>
                  </a:lnTo>
                  <a:lnTo>
                    <a:pt x="151977" y="200626"/>
                  </a:lnTo>
                  <a:lnTo>
                    <a:pt x="163060" y="172225"/>
                  </a:lnTo>
                  <a:lnTo>
                    <a:pt x="170896" y="144521"/>
                  </a:lnTo>
                  <a:lnTo>
                    <a:pt x="171733" y="118979"/>
                  </a:lnTo>
                  <a:lnTo>
                    <a:pt x="169459" y="92281"/>
                  </a:lnTo>
                  <a:lnTo>
                    <a:pt x="165009" y="66128"/>
                  </a:lnTo>
                  <a:lnTo>
                    <a:pt x="152785" y="34348"/>
                  </a:lnTo>
                  <a:lnTo>
                    <a:pt x="135228" y="11085"/>
                  </a:lnTo>
                  <a:lnTo>
                    <a:pt x="124660" y="1995"/>
                  </a:lnTo>
                  <a:lnTo>
                    <a:pt x="118825" y="47"/>
                  </a:lnTo>
                  <a:lnTo>
                    <a:pt x="105993" y="0"/>
                  </a:lnTo>
                  <a:lnTo>
                    <a:pt x="100824" y="2686"/>
                  </a:lnTo>
                  <a:lnTo>
                    <a:pt x="92965" y="12020"/>
                  </a:lnTo>
                  <a:lnTo>
                    <a:pt x="80286" y="42040"/>
                  </a:lnTo>
                  <a:lnTo>
                    <a:pt x="73254" y="69728"/>
                  </a:lnTo>
                  <a:lnTo>
                    <a:pt x="68276" y="102142"/>
                  </a:lnTo>
                  <a:lnTo>
                    <a:pt x="66949" y="120787"/>
                  </a:lnTo>
                  <a:lnTo>
                    <a:pt x="66064" y="140361"/>
                  </a:lnTo>
                  <a:lnTo>
                    <a:pt x="67061" y="159760"/>
                  </a:lnTo>
                  <a:lnTo>
                    <a:pt x="69314" y="179043"/>
                  </a:lnTo>
                  <a:lnTo>
                    <a:pt x="72403" y="198248"/>
                  </a:lnTo>
                  <a:lnTo>
                    <a:pt x="76050" y="216607"/>
                  </a:lnTo>
                  <a:lnTo>
                    <a:pt x="84335" y="251824"/>
                  </a:lnTo>
                  <a:lnTo>
                    <a:pt x="95426" y="283880"/>
                  </a:lnTo>
                  <a:lnTo>
                    <a:pt x="108293" y="312414"/>
                  </a:lnTo>
                  <a:lnTo>
                    <a:pt x="128925" y="344741"/>
                  </a:lnTo>
                  <a:lnTo>
                    <a:pt x="143025" y="359043"/>
                  </a:lnTo>
                  <a:lnTo>
                    <a:pt x="150913" y="362698"/>
                  </a:lnTo>
                  <a:lnTo>
                    <a:pt x="168143" y="364642"/>
                  </a:lnTo>
                  <a:lnTo>
                    <a:pt x="184268" y="360744"/>
                  </a:lnTo>
                  <a:lnTo>
                    <a:pt x="191902" y="357482"/>
                  </a:lnTo>
                  <a:lnTo>
                    <a:pt x="204617" y="343274"/>
                  </a:lnTo>
                  <a:lnTo>
                    <a:pt x="221457" y="3152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4" name="SMARTInkShape-6635"/>
            <p:cNvSpPr/>
            <p:nvPr/>
          </p:nvSpPr>
          <p:spPr bwMode="auto">
            <a:xfrm>
              <a:off x="3129050" y="1564481"/>
              <a:ext cx="42776" cy="174510"/>
            </a:xfrm>
            <a:custGeom>
              <a:avLst/>
              <a:gdLst/>
              <a:ahLst/>
              <a:cxnLst/>
              <a:rect l="0" t="0" r="0" b="0"/>
              <a:pathLst>
                <a:path w="42776" h="174510">
                  <a:moveTo>
                    <a:pt x="7056" y="0"/>
                  </a:moveTo>
                  <a:lnTo>
                    <a:pt x="1402" y="25430"/>
                  </a:lnTo>
                  <a:lnTo>
                    <a:pt x="354" y="55425"/>
                  </a:lnTo>
                  <a:lnTo>
                    <a:pt x="109" y="80196"/>
                  </a:lnTo>
                  <a:lnTo>
                    <a:pt x="0" y="104434"/>
                  </a:lnTo>
                  <a:lnTo>
                    <a:pt x="2068" y="128436"/>
                  </a:lnTo>
                  <a:lnTo>
                    <a:pt x="7695" y="157912"/>
                  </a:lnTo>
                  <a:lnTo>
                    <a:pt x="12103" y="169402"/>
                  </a:lnTo>
                  <a:lnTo>
                    <a:pt x="16707" y="174509"/>
                  </a:lnTo>
                  <a:lnTo>
                    <a:pt x="19840" y="174283"/>
                  </a:lnTo>
                  <a:lnTo>
                    <a:pt x="27555" y="169799"/>
                  </a:lnTo>
                  <a:lnTo>
                    <a:pt x="34158" y="158281"/>
                  </a:lnTo>
                  <a:lnTo>
                    <a:pt x="42775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5" name="SMARTInkShape-6636"/>
            <p:cNvSpPr/>
            <p:nvPr/>
          </p:nvSpPr>
          <p:spPr bwMode="auto">
            <a:xfrm>
              <a:off x="3094739" y="1393031"/>
              <a:ext cx="105662" cy="21338"/>
            </a:xfrm>
            <a:custGeom>
              <a:avLst/>
              <a:gdLst/>
              <a:ahLst/>
              <a:cxnLst/>
              <a:rect l="0" t="0" r="0" b="0"/>
              <a:pathLst>
                <a:path w="105662" h="21338">
                  <a:moveTo>
                    <a:pt x="41367" y="7144"/>
                  </a:moveTo>
                  <a:lnTo>
                    <a:pt x="37575" y="7144"/>
                  </a:lnTo>
                  <a:lnTo>
                    <a:pt x="33596" y="9261"/>
                  </a:lnTo>
                  <a:lnTo>
                    <a:pt x="31424" y="10936"/>
                  </a:lnTo>
                  <a:lnTo>
                    <a:pt x="24777" y="12798"/>
                  </a:lnTo>
                  <a:lnTo>
                    <a:pt x="17325" y="14420"/>
                  </a:lnTo>
                  <a:lnTo>
                    <a:pt x="6073" y="19811"/>
                  </a:lnTo>
                  <a:lnTo>
                    <a:pt x="0" y="21111"/>
                  </a:lnTo>
                  <a:lnTo>
                    <a:pt x="6533" y="21337"/>
                  </a:lnTo>
                  <a:lnTo>
                    <a:pt x="42072" y="11480"/>
                  </a:lnTo>
                  <a:lnTo>
                    <a:pt x="74991" y="3091"/>
                  </a:lnTo>
                  <a:lnTo>
                    <a:pt x="10566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6" name="SMARTInkShape-6637"/>
            <p:cNvSpPr/>
            <p:nvPr/>
          </p:nvSpPr>
          <p:spPr bwMode="auto">
            <a:xfrm>
              <a:off x="3236173" y="1514475"/>
              <a:ext cx="76971" cy="198784"/>
            </a:xfrm>
            <a:custGeom>
              <a:avLst/>
              <a:gdLst/>
              <a:ahLst/>
              <a:cxnLst/>
              <a:rect l="0" t="0" r="0" b="0"/>
              <a:pathLst>
                <a:path w="76971" h="198784">
                  <a:moveTo>
                    <a:pt x="21377" y="0"/>
                  </a:moveTo>
                  <a:lnTo>
                    <a:pt x="11434" y="0"/>
                  </a:lnTo>
                  <a:lnTo>
                    <a:pt x="6904" y="2117"/>
                  </a:lnTo>
                  <a:lnTo>
                    <a:pt x="4584" y="3792"/>
                  </a:lnTo>
                  <a:lnTo>
                    <a:pt x="3038" y="6497"/>
                  </a:lnTo>
                  <a:lnTo>
                    <a:pt x="862" y="17888"/>
                  </a:lnTo>
                  <a:lnTo>
                    <a:pt x="0" y="50078"/>
                  </a:lnTo>
                  <a:lnTo>
                    <a:pt x="2079" y="66432"/>
                  </a:lnTo>
                  <a:lnTo>
                    <a:pt x="9892" y="89499"/>
                  </a:lnTo>
                  <a:lnTo>
                    <a:pt x="20532" y="104482"/>
                  </a:lnTo>
                  <a:lnTo>
                    <a:pt x="48665" y="126432"/>
                  </a:lnTo>
                  <a:lnTo>
                    <a:pt x="58111" y="133186"/>
                  </a:lnTo>
                  <a:lnTo>
                    <a:pt x="73271" y="151281"/>
                  </a:lnTo>
                  <a:lnTo>
                    <a:pt x="76191" y="158782"/>
                  </a:lnTo>
                  <a:lnTo>
                    <a:pt x="76970" y="163005"/>
                  </a:lnTo>
                  <a:lnTo>
                    <a:pt x="75901" y="167407"/>
                  </a:lnTo>
                  <a:lnTo>
                    <a:pt x="66813" y="181188"/>
                  </a:lnTo>
                  <a:lnTo>
                    <a:pt x="58504" y="190595"/>
                  </a:lnTo>
                  <a:lnTo>
                    <a:pt x="49519" y="195834"/>
                  </a:lnTo>
                  <a:lnTo>
                    <a:pt x="33420" y="198783"/>
                  </a:lnTo>
                  <a:lnTo>
                    <a:pt x="21967" y="198679"/>
                  </a:lnTo>
                  <a:lnTo>
                    <a:pt x="14231" y="195987"/>
                  </a:lnTo>
                  <a:lnTo>
                    <a:pt x="11850" y="192571"/>
                  </a:lnTo>
                  <a:lnTo>
                    <a:pt x="9206" y="182425"/>
                  </a:lnTo>
                  <a:lnTo>
                    <a:pt x="7717" y="155740"/>
                  </a:lnTo>
                  <a:lnTo>
                    <a:pt x="9485" y="131924"/>
                  </a:lnTo>
                  <a:lnTo>
                    <a:pt x="14233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7" name="SMARTInkShape-6638"/>
            <p:cNvSpPr/>
            <p:nvPr/>
          </p:nvSpPr>
          <p:spPr bwMode="auto">
            <a:xfrm>
              <a:off x="3386180" y="1357313"/>
              <a:ext cx="73657" cy="351247"/>
            </a:xfrm>
            <a:custGeom>
              <a:avLst/>
              <a:gdLst/>
              <a:ahLst/>
              <a:cxnLst/>
              <a:rect l="0" t="0" r="0" b="0"/>
              <a:pathLst>
                <a:path w="73657" h="351247">
                  <a:moveTo>
                    <a:pt x="14245" y="0"/>
                  </a:moveTo>
                  <a:lnTo>
                    <a:pt x="8094" y="0"/>
                  </a:lnTo>
                  <a:lnTo>
                    <a:pt x="3603" y="3792"/>
                  </a:lnTo>
                  <a:lnTo>
                    <a:pt x="1578" y="9887"/>
                  </a:lnTo>
                  <a:lnTo>
                    <a:pt x="171" y="44311"/>
                  </a:lnTo>
                  <a:lnTo>
                    <a:pt x="52" y="68112"/>
                  </a:lnTo>
                  <a:lnTo>
                    <a:pt x="0" y="96682"/>
                  </a:lnTo>
                  <a:lnTo>
                    <a:pt x="770" y="127901"/>
                  </a:lnTo>
                  <a:lnTo>
                    <a:pt x="3758" y="160296"/>
                  </a:lnTo>
                  <a:lnTo>
                    <a:pt x="5616" y="195332"/>
                  </a:lnTo>
                  <a:lnTo>
                    <a:pt x="7235" y="230483"/>
                  </a:lnTo>
                  <a:lnTo>
                    <a:pt x="10600" y="261980"/>
                  </a:lnTo>
                  <a:lnTo>
                    <a:pt x="16858" y="289737"/>
                  </a:lnTo>
                  <a:lnTo>
                    <a:pt x="29307" y="323444"/>
                  </a:lnTo>
                  <a:lnTo>
                    <a:pt x="38402" y="339015"/>
                  </a:lnTo>
                  <a:lnTo>
                    <a:pt x="47735" y="348581"/>
                  </a:lnTo>
                  <a:lnTo>
                    <a:pt x="51653" y="350656"/>
                  </a:lnTo>
                  <a:lnTo>
                    <a:pt x="55059" y="351246"/>
                  </a:lnTo>
                  <a:lnTo>
                    <a:pt x="58123" y="350845"/>
                  </a:lnTo>
                  <a:lnTo>
                    <a:pt x="60960" y="348196"/>
                  </a:lnTo>
                  <a:lnTo>
                    <a:pt x="68744" y="332298"/>
                  </a:lnTo>
                  <a:lnTo>
                    <a:pt x="73656" y="316492"/>
                  </a:lnTo>
                  <a:lnTo>
                    <a:pt x="73300" y="285951"/>
                  </a:lnTo>
                  <a:lnTo>
                    <a:pt x="64375" y="255559"/>
                  </a:lnTo>
                  <a:lnTo>
                    <a:pt x="47884" y="222653"/>
                  </a:lnTo>
                  <a:lnTo>
                    <a:pt x="35676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8" name="SMARTInkShape-6639"/>
            <p:cNvSpPr/>
            <p:nvPr/>
          </p:nvSpPr>
          <p:spPr bwMode="auto">
            <a:xfrm>
              <a:off x="3282009" y="1485900"/>
              <a:ext cx="275580" cy="41757"/>
            </a:xfrm>
            <a:custGeom>
              <a:avLst/>
              <a:gdLst/>
              <a:ahLst/>
              <a:cxnLst/>
              <a:rect l="0" t="0" r="0" b="0"/>
              <a:pathLst>
                <a:path w="275580" h="41757">
                  <a:moveTo>
                    <a:pt x="4116" y="21431"/>
                  </a:moveTo>
                  <a:lnTo>
                    <a:pt x="4116" y="25224"/>
                  </a:lnTo>
                  <a:lnTo>
                    <a:pt x="1999" y="29202"/>
                  </a:lnTo>
                  <a:lnTo>
                    <a:pt x="324" y="31374"/>
                  </a:lnTo>
                  <a:lnTo>
                    <a:pt x="0" y="32822"/>
                  </a:lnTo>
                  <a:lnTo>
                    <a:pt x="579" y="33788"/>
                  </a:lnTo>
                  <a:lnTo>
                    <a:pt x="14794" y="39130"/>
                  </a:lnTo>
                  <a:lnTo>
                    <a:pt x="33738" y="41756"/>
                  </a:lnTo>
                  <a:lnTo>
                    <a:pt x="62018" y="38742"/>
                  </a:lnTo>
                  <a:lnTo>
                    <a:pt x="86206" y="34946"/>
                  </a:lnTo>
                  <a:lnTo>
                    <a:pt x="112832" y="30613"/>
                  </a:lnTo>
                  <a:lnTo>
                    <a:pt x="140541" y="26041"/>
                  </a:lnTo>
                  <a:lnTo>
                    <a:pt x="168730" y="21363"/>
                  </a:lnTo>
                  <a:lnTo>
                    <a:pt x="196340" y="16639"/>
                  </a:lnTo>
                  <a:lnTo>
                    <a:pt x="221841" y="11893"/>
                  </a:lnTo>
                  <a:lnTo>
                    <a:pt x="254717" y="4758"/>
                  </a:lnTo>
                  <a:lnTo>
                    <a:pt x="27557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09" name="SMARTInkShape-6640"/>
            <p:cNvSpPr/>
            <p:nvPr/>
          </p:nvSpPr>
          <p:spPr bwMode="auto">
            <a:xfrm>
              <a:off x="3593306" y="1429470"/>
              <a:ext cx="258671" cy="434796"/>
            </a:xfrm>
            <a:custGeom>
              <a:avLst/>
              <a:gdLst/>
              <a:ahLst/>
              <a:cxnLst/>
              <a:rect l="0" t="0" r="0" b="0"/>
              <a:pathLst>
                <a:path w="258671" h="434796">
                  <a:moveTo>
                    <a:pt x="0" y="120724"/>
                  </a:moveTo>
                  <a:lnTo>
                    <a:pt x="3792" y="124516"/>
                  </a:lnTo>
                  <a:lnTo>
                    <a:pt x="5655" y="128495"/>
                  </a:lnTo>
                  <a:lnTo>
                    <a:pt x="12668" y="157752"/>
                  </a:lnTo>
                  <a:lnTo>
                    <a:pt x="15155" y="171312"/>
                  </a:lnTo>
                  <a:lnTo>
                    <a:pt x="25481" y="191540"/>
                  </a:lnTo>
                  <a:lnTo>
                    <a:pt x="51594" y="225588"/>
                  </a:lnTo>
                  <a:lnTo>
                    <a:pt x="61786" y="233160"/>
                  </a:lnTo>
                  <a:lnTo>
                    <a:pt x="62622" y="232987"/>
                  </a:lnTo>
                  <a:lnTo>
                    <a:pt x="63179" y="232079"/>
                  </a:lnTo>
                  <a:lnTo>
                    <a:pt x="63964" y="224891"/>
                  </a:lnTo>
                  <a:lnTo>
                    <a:pt x="63353" y="217026"/>
                  </a:lnTo>
                  <a:lnTo>
                    <a:pt x="52096" y="183166"/>
                  </a:lnTo>
                  <a:lnTo>
                    <a:pt x="42805" y="150579"/>
                  </a:lnTo>
                  <a:lnTo>
                    <a:pt x="37119" y="120977"/>
                  </a:lnTo>
                  <a:lnTo>
                    <a:pt x="39926" y="99367"/>
                  </a:lnTo>
                  <a:lnTo>
                    <a:pt x="45785" y="81676"/>
                  </a:lnTo>
                  <a:lnTo>
                    <a:pt x="56340" y="66380"/>
                  </a:lnTo>
                  <a:lnTo>
                    <a:pt x="73314" y="55586"/>
                  </a:lnTo>
                  <a:lnTo>
                    <a:pt x="107404" y="40228"/>
                  </a:lnTo>
                  <a:lnTo>
                    <a:pt x="142270" y="21170"/>
                  </a:lnTo>
                  <a:lnTo>
                    <a:pt x="151338" y="15359"/>
                  </a:lnTo>
                  <a:lnTo>
                    <a:pt x="160905" y="4750"/>
                  </a:lnTo>
                  <a:lnTo>
                    <a:pt x="167179" y="901"/>
                  </a:lnTo>
                  <a:lnTo>
                    <a:pt x="167015" y="360"/>
                  </a:lnTo>
                  <a:lnTo>
                    <a:pt x="166112" y="0"/>
                  </a:lnTo>
                  <a:lnTo>
                    <a:pt x="165510" y="1348"/>
                  </a:lnTo>
                  <a:lnTo>
                    <a:pt x="159503" y="36686"/>
                  </a:lnTo>
                  <a:lnTo>
                    <a:pt x="158203" y="60355"/>
                  </a:lnTo>
                  <a:lnTo>
                    <a:pt x="155508" y="90983"/>
                  </a:lnTo>
                  <a:lnTo>
                    <a:pt x="152459" y="126556"/>
                  </a:lnTo>
                  <a:lnTo>
                    <a:pt x="151645" y="146043"/>
                  </a:lnTo>
                  <a:lnTo>
                    <a:pt x="151103" y="166178"/>
                  </a:lnTo>
                  <a:lnTo>
                    <a:pt x="151536" y="186745"/>
                  </a:lnTo>
                  <a:lnTo>
                    <a:pt x="152618" y="207601"/>
                  </a:lnTo>
                  <a:lnTo>
                    <a:pt x="154133" y="228648"/>
                  </a:lnTo>
                  <a:lnTo>
                    <a:pt x="155936" y="249029"/>
                  </a:lnTo>
                  <a:lnTo>
                    <a:pt x="157933" y="268967"/>
                  </a:lnTo>
                  <a:lnTo>
                    <a:pt x="160057" y="288609"/>
                  </a:lnTo>
                  <a:lnTo>
                    <a:pt x="162267" y="307260"/>
                  </a:lnTo>
                  <a:lnTo>
                    <a:pt x="166840" y="342799"/>
                  </a:lnTo>
                  <a:lnTo>
                    <a:pt x="175751" y="372882"/>
                  </a:lnTo>
                  <a:lnTo>
                    <a:pt x="192039" y="407898"/>
                  </a:lnTo>
                  <a:lnTo>
                    <a:pt x="202826" y="423775"/>
                  </a:lnTo>
                  <a:lnTo>
                    <a:pt x="215558" y="433478"/>
                  </a:lnTo>
                  <a:lnTo>
                    <a:pt x="221493" y="434795"/>
                  </a:lnTo>
                  <a:lnTo>
                    <a:pt x="227037" y="434086"/>
                  </a:lnTo>
                  <a:lnTo>
                    <a:pt x="232320" y="432026"/>
                  </a:lnTo>
                  <a:lnTo>
                    <a:pt x="247342" y="417749"/>
                  </a:lnTo>
                  <a:lnTo>
                    <a:pt x="258054" y="394645"/>
                  </a:lnTo>
                  <a:lnTo>
                    <a:pt x="258670" y="360106"/>
                  </a:lnTo>
                  <a:lnTo>
                    <a:pt x="251490" y="333479"/>
                  </a:lnTo>
                  <a:lnTo>
                    <a:pt x="239567" y="306563"/>
                  </a:lnTo>
                  <a:lnTo>
                    <a:pt x="223685" y="281371"/>
                  </a:lnTo>
                  <a:lnTo>
                    <a:pt x="193101" y="252460"/>
                  </a:lnTo>
                  <a:lnTo>
                    <a:pt x="172606" y="242773"/>
                  </a:lnTo>
                  <a:lnTo>
                    <a:pt x="137371" y="236554"/>
                  </a:lnTo>
                  <a:lnTo>
                    <a:pt x="131268" y="237632"/>
                  </a:lnTo>
                  <a:lnTo>
                    <a:pt x="122371" y="243062"/>
                  </a:lnTo>
                  <a:lnTo>
                    <a:pt x="117887" y="248650"/>
                  </a:lnTo>
                  <a:lnTo>
                    <a:pt x="114300" y="2564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0" name="SMARTInkShape-6641"/>
            <p:cNvSpPr/>
            <p:nvPr/>
          </p:nvSpPr>
          <p:spPr bwMode="auto">
            <a:xfrm>
              <a:off x="4110892" y="1423530"/>
              <a:ext cx="239653" cy="236581"/>
            </a:xfrm>
            <a:custGeom>
              <a:avLst/>
              <a:gdLst/>
              <a:ahLst/>
              <a:cxnLst/>
              <a:rect l="0" t="0" r="0" b="0"/>
              <a:pathLst>
                <a:path w="239653" h="236581">
                  <a:moveTo>
                    <a:pt x="125352" y="33795"/>
                  </a:moveTo>
                  <a:lnTo>
                    <a:pt x="125352" y="30003"/>
                  </a:lnTo>
                  <a:lnTo>
                    <a:pt x="123235" y="26024"/>
                  </a:lnTo>
                  <a:lnTo>
                    <a:pt x="108762" y="6654"/>
                  </a:lnTo>
                  <a:lnTo>
                    <a:pt x="104767" y="3795"/>
                  </a:lnTo>
                  <a:lnTo>
                    <a:pt x="93978" y="618"/>
                  </a:lnTo>
                  <a:lnTo>
                    <a:pt x="81245" y="0"/>
                  </a:lnTo>
                  <a:lnTo>
                    <a:pt x="67649" y="2371"/>
                  </a:lnTo>
                  <a:lnTo>
                    <a:pt x="46607" y="15753"/>
                  </a:lnTo>
                  <a:lnTo>
                    <a:pt x="25291" y="42384"/>
                  </a:lnTo>
                  <a:lnTo>
                    <a:pt x="13147" y="66187"/>
                  </a:lnTo>
                  <a:lnTo>
                    <a:pt x="4046" y="92642"/>
                  </a:lnTo>
                  <a:lnTo>
                    <a:pt x="0" y="120274"/>
                  </a:lnTo>
                  <a:lnTo>
                    <a:pt x="2436" y="148430"/>
                  </a:lnTo>
                  <a:lnTo>
                    <a:pt x="9604" y="176025"/>
                  </a:lnTo>
                  <a:lnTo>
                    <a:pt x="20727" y="201519"/>
                  </a:lnTo>
                  <a:lnTo>
                    <a:pt x="35725" y="219729"/>
                  </a:lnTo>
                  <a:lnTo>
                    <a:pt x="44169" y="226807"/>
                  </a:lnTo>
                  <a:lnTo>
                    <a:pt x="66252" y="234672"/>
                  </a:lnTo>
                  <a:lnTo>
                    <a:pt x="91148" y="236580"/>
                  </a:lnTo>
                  <a:lnTo>
                    <a:pt x="115442" y="232136"/>
                  </a:lnTo>
                  <a:lnTo>
                    <a:pt x="139468" y="220636"/>
                  </a:lnTo>
                  <a:lnTo>
                    <a:pt x="163376" y="204942"/>
                  </a:lnTo>
                  <a:lnTo>
                    <a:pt x="197561" y="178256"/>
                  </a:lnTo>
                  <a:lnTo>
                    <a:pt x="215389" y="159648"/>
                  </a:lnTo>
                  <a:lnTo>
                    <a:pt x="227016" y="136561"/>
                  </a:lnTo>
                  <a:lnTo>
                    <a:pt x="239652" y="980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1" name="SMARTInkShape-6642"/>
            <p:cNvSpPr/>
            <p:nvPr/>
          </p:nvSpPr>
          <p:spPr bwMode="auto">
            <a:xfrm>
              <a:off x="4322689" y="1512557"/>
              <a:ext cx="83446" cy="141818"/>
            </a:xfrm>
            <a:custGeom>
              <a:avLst/>
              <a:gdLst/>
              <a:ahLst/>
              <a:cxnLst/>
              <a:rect l="0" t="0" r="0" b="0"/>
              <a:pathLst>
                <a:path w="83446" h="141818">
                  <a:moveTo>
                    <a:pt x="13567" y="9062"/>
                  </a:moveTo>
                  <a:lnTo>
                    <a:pt x="8658" y="20468"/>
                  </a:lnTo>
                  <a:lnTo>
                    <a:pt x="2925" y="50232"/>
                  </a:lnTo>
                  <a:lnTo>
                    <a:pt x="0" y="85074"/>
                  </a:lnTo>
                  <a:lnTo>
                    <a:pt x="287" y="107519"/>
                  </a:lnTo>
                  <a:lnTo>
                    <a:pt x="3167" y="119231"/>
                  </a:lnTo>
                  <a:lnTo>
                    <a:pt x="13043" y="134750"/>
                  </a:lnTo>
                  <a:lnTo>
                    <a:pt x="21537" y="140329"/>
                  </a:lnTo>
                  <a:lnTo>
                    <a:pt x="26024" y="141817"/>
                  </a:lnTo>
                  <a:lnTo>
                    <a:pt x="37360" y="141354"/>
                  </a:lnTo>
                  <a:lnTo>
                    <a:pt x="49541" y="137708"/>
                  </a:lnTo>
                  <a:lnTo>
                    <a:pt x="60247" y="130796"/>
                  </a:lnTo>
                  <a:lnTo>
                    <a:pt x="68181" y="120316"/>
                  </a:lnTo>
                  <a:lnTo>
                    <a:pt x="79741" y="90393"/>
                  </a:lnTo>
                  <a:lnTo>
                    <a:pt x="83445" y="63234"/>
                  </a:lnTo>
                  <a:lnTo>
                    <a:pt x="76958" y="35079"/>
                  </a:lnTo>
                  <a:lnTo>
                    <a:pt x="64982" y="14213"/>
                  </a:lnTo>
                  <a:lnTo>
                    <a:pt x="53881" y="5266"/>
                  </a:lnTo>
                  <a:lnTo>
                    <a:pt x="47587" y="1769"/>
                  </a:lnTo>
                  <a:lnTo>
                    <a:pt x="36360" y="0"/>
                  </a:lnTo>
                  <a:lnTo>
                    <a:pt x="26872" y="1859"/>
                  </a:lnTo>
                  <a:lnTo>
                    <a:pt x="20010" y="5331"/>
                  </a:lnTo>
                  <a:lnTo>
                    <a:pt x="17862" y="8956"/>
                  </a:lnTo>
                  <a:lnTo>
                    <a:pt x="14133" y="30979"/>
                  </a:lnTo>
                  <a:lnTo>
                    <a:pt x="20711" y="519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2" name="SMARTInkShape-6643"/>
            <p:cNvSpPr/>
            <p:nvPr/>
          </p:nvSpPr>
          <p:spPr bwMode="auto">
            <a:xfrm>
              <a:off x="4236277" y="1439176"/>
              <a:ext cx="91313" cy="470264"/>
            </a:xfrm>
            <a:custGeom>
              <a:avLst/>
              <a:gdLst/>
              <a:ahLst/>
              <a:cxnLst/>
              <a:rect l="0" t="0" r="0" b="0"/>
              <a:pathLst>
                <a:path w="91313" h="470264">
                  <a:moveTo>
                    <a:pt x="14254" y="18149"/>
                  </a:moveTo>
                  <a:lnTo>
                    <a:pt x="14254" y="451"/>
                  </a:lnTo>
                  <a:lnTo>
                    <a:pt x="13461" y="0"/>
                  </a:lnTo>
                  <a:lnTo>
                    <a:pt x="12138" y="493"/>
                  </a:lnTo>
                  <a:lnTo>
                    <a:pt x="8551" y="2365"/>
                  </a:lnTo>
                  <a:lnTo>
                    <a:pt x="4311" y="3196"/>
                  </a:lnTo>
                  <a:lnTo>
                    <a:pt x="2863" y="4212"/>
                  </a:lnTo>
                  <a:lnTo>
                    <a:pt x="1898" y="5683"/>
                  </a:lnTo>
                  <a:lnTo>
                    <a:pt x="539" y="11545"/>
                  </a:lnTo>
                  <a:lnTo>
                    <a:pt x="0" y="21555"/>
                  </a:lnTo>
                  <a:lnTo>
                    <a:pt x="2098" y="25748"/>
                  </a:lnTo>
                  <a:lnTo>
                    <a:pt x="3769" y="27978"/>
                  </a:lnTo>
                  <a:lnTo>
                    <a:pt x="7244" y="55162"/>
                  </a:lnTo>
                  <a:lnTo>
                    <a:pt x="12618" y="88206"/>
                  </a:lnTo>
                  <a:lnTo>
                    <a:pt x="16967" y="117019"/>
                  </a:lnTo>
                  <a:lnTo>
                    <a:pt x="21545" y="150462"/>
                  </a:lnTo>
                  <a:lnTo>
                    <a:pt x="23878" y="168270"/>
                  </a:lnTo>
                  <a:lnTo>
                    <a:pt x="26226" y="186492"/>
                  </a:lnTo>
                  <a:lnTo>
                    <a:pt x="28586" y="204990"/>
                  </a:lnTo>
                  <a:lnTo>
                    <a:pt x="30952" y="223672"/>
                  </a:lnTo>
                  <a:lnTo>
                    <a:pt x="32530" y="243271"/>
                  </a:lnTo>
                  <a:lnTo>
                    <a:pt x="33582" y="263480"/>
                  </a:lnTo>
                  <a:lnTo>
                    <a:pt x="34283" y="284097"/>
                  </a:lnTo>
                  <a:lnTo>
                    <a:pt x="34750" y="303397"/>
                  </a:lnTo>
                  <a:lnTo>
                    <a:pt x="35062" y="321821"/>
                  </a:lnTo>
                  <a:lnTo>
                    <a:pt x="35408" y="356314"/>
                  </a:lnTo>
                  <a:lnTo>
                    <a:pt x="35563" y="387520"/>
                  </a:lnTo>
                  <a:lnTo>
                    <a:pt x="35631" y="415147"/>
                  </a:lnTo>
                  <a:lnTo>
                    <a:pt x="37786" y="448780"/>
                  </a:lnTo>
                  <a:lnTo>
                    <a:pt x="41382" y="463541"/>
                  </a:lnTo>
                  <a:lnTo>
                    <a:pt x="45626" y="470101"/>
                  </a:lnTo>
                  <a:lnTo>
                    <a:pt x="48662" y="470263"/>
                  </a:lnTo>
                  <a:lnTo>
                    <a:pt x="56270" y="466209"/>
                  </a:lnTo>
                  <a:lnTo>
                    <a:pt x="69478" y="451210"/>
                  </a:lnTo>
                  <a:lnTo>
                    <a:pt x="79653" y="420307"/>
                  </a:lnTo>
                  <a:lnTo>
                    <a:pt x="85124" y="392413"/>
                  </a:lnTo>
                  <a:lnTo>
                    <a:pt x="89409" y="360701"/>
                  </a:lnTo>
                  <a:lnTo>
                    <a:pt x="91312" y="325440"/>
                  </a:lnTo>
                  <a:lnTo>
                    <a:pt x="91026" y="307147"/>
                  </a:lnTo>
                  <a:lnTo>
                    <a:pt x="90042" y="288602"/>
                  </a:lnTo>
                  <a:lnTo>
                    <a:pt x="88592" y="269889"/>
                  </a:lnTo>
                  <a:lnTo>
                    <a:pt x="82747" y="234279"/>
                  </a:lnTo>
                  <a:lnTo>
                    <a:pt x="74858" y="201519"/>
                  </a:lnTo>
                  <a:lnTo>
                    <a:pt x="66060" y="173730"/>
                  </a:lnTo>
                  <a:lnTo>
                    <a:pt x="52182" y="139565"/>
                  </a:lnTo>
                  <a:lnTo>
                    <a:pt x="36290" y="113209"/>
                  </a:lnTo>
                  <a:lnTo>
                    <a:pt x="33707" y="110097"/>
                  </a:lnTo>
                  <a:lnTo>
                    <a:pt x="31192" y="108817"/>
                  </a:lnTo>
                  <a:lnTo>
                    <a:pt x="28721" y="108757"/>
                  </a:lnTo>
                  <a:lnTo>
                    <a:pt x="26280" y="109510"/>
                  </a:lnTo>
                  <a:lnTo>
                    <a:pt x="25446" y="110013"/>
                  </a:lnTo>
                  <a:lnTo>
                    <a:pt x="25685" y="110348"/>
                  </a:lnTo>
                  <a:lnTo>
                    <a:pt x="28542" y="111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3" name="SMARTInkShape-6644"/>
            <p:cNvSpPr/>
            <p:nvPr/>
          </p:nvSpPr>
          <p:spPr bwMode="auto">
            <a:xfrm>
              <a:off x="4322056" y="1457325"/>
              <a:ext cx="185651" cy="226221"/>
            </a:xfrm>
            <a:custGeom>
              <a:avLst/>
              <a:gdLst/>
              <a:ahLst/>
              <a:cxnLst/>
              <a:rect l="0" t="0" r="0" b="0"/>
              <a:pathLst>
                <a:path w="185651" h="226221">
                  <a:moveTo>
                    <a:pt x="7057" y="0"/>
                  </a:moveTo>
                  <a:lnTo>
                    <a:pt x="7057" y="6151"/>
                  </a:lnTo>
                  <a:lnTo>
                    <a:pt x="906" y="13207"/>
                  </a:lnTo>
                  <a:lnTo>
                    <a:pt x="0" y="34079"/>
                  </a:lnTo>
                  <a:lnTo>
                    <a:pt x="4840" y="64734"/>
                  </a:lnTo>
                  <a:lnTo>
                    <a:pt x="7193" y="96792"/>
                  </a:lnTo>
                  <a:lnTo>
                    <a:pt x="12565" y="130632"/>
                  </a:lnTo>
                  <a:lnTo>
                    <a:pt x="19184" y="161120"/>
                  </a:lnTo>
                  <a:lnTo>
                    <a:pt x="26172" y="189468"/>
                  </a:lnTo>
                  <a:lnTo>
                    <a:pt x="35644" y="216549"/>
                  </a:lnTo>
                  <a:lnTo>
                    <a:pt x="38021" y="220566"/>
                  </a:lnTo>
                  <a:lnTo>
                    <a:pt x="41193" y="223244"/>
                  </a:lnTo>
                  <a:lnTo>
                    <a:pt x="48951" y="226220"/>
                  </a:lnTo>
                  <a:lnTo>
                    <a:pt x="53243" y="225425"/>
                  </a:lnTo>
                  <a:lnTo>
                    <a:pt x="62244" y="220310"/>
                  </a:lnTo>
                  <a:lnTo>
                    <a:pt x="69420" y="210628"/>
                  </a:lnTo>
                  <a:lnTo>
                    <a:pt x="84286" y="181217"/>
                  </a:lnTo>
                  <a:lnTo>
                    <a:pt x="90264" y="146563"/>
                  </a:lnTo>
                  <a:lnTo>
                    <a:pt x="91663" y="119908"/>
                  </a:lnTo>
                  <a:lnTo>
                    <a:pt x="92284" y="92980"/>
                  </a:lnTo>
                  <a:lnTo>
                    <a:pt x="92561" y="67783"/>
                  </a:lnTo>
                  <a:lnTo>
                    <a:pt x="88924" y="35077"/>
                  </a:lnTo>
                  <a:lnTo>
                    <a:pt x="85926" y="3811"/>
                  </a:lnTo>
                  <a:lnTo>
                    <a:pt x="85036" y="4128"/>
                  </a:lnTo>
                  <a:lnTo>
                    <a:pt x="81931" y="8714"/>
                  </a:lnTo>
                  <a:lnTo>
                    <a:pt x="79512" y="27806"/>
                  </a:lnTo>
                  <a:lnTo>
                    <a:pt x="82588" y="61155"/>
                  </a:lnTo>
                  <a:lnTo>
                    <a:pt x="88527" y="93615"/>
                  </a:lnTo>
                  <a:lnTo>
                    <a:pt x="99106" y="127133"/>
                  </a:lnTo>
                  <a:lnTo>
                    <a:pt x="116903" y="161020"/>
                  </a:lnTo>
                  <a:lnTo>
                    <a:pt x="126256" y="170254"/>
                  </a:lnTo>
                  <a:lnTo>
                    <a:pt x="137822" y="174887"/>
                  </a:lnTo>
                  <a:lnTo>
                    <a:pt x="150106" y="176153"/>
                  </a:lnTo>
                  <a:lnTo>
                    <a:pt x="160857" y="174069"/>
                  </a:lnTo>
                  <a:lnTo>
                    <a:pt x="185650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4" name="SMARTInkShape-6645"/>
            <p:cNvSpPr/>
            <p:nvPr/>
          </p:nvSpPr>
          <p:spPr bwMode="auto">
            <a:xfrm>
              <a:off x="4500693" y="1457325"/>
              <a:ext cx="121314" cy="211876"/>
            </a:xfrm>
            <a:custGeom>
              <a:avLst/>
              <a:gdLst/>
              <a:ahLst/>
              <a:cxnLst/>
              <a:rect l="0" t="0" r="0" b="0"/>
              <a:pathLst>
                <a:path w="121314" h="211876">
                  <a:moveTo>
                    <a:pt x="35588" y="0"/>
                  </a:moveTo>
                  <a:lnTo>
                    <a:pt x="31796" y="0"/>
                  </a:lnTo>
                  <a:lnTo>
                    <a:pt x="21853" y="7585"/>
                  </a:lnTo>
                  <a:lnTo>
                    <a:pt x="12645" y="19886"/>
                  </a:lnTo>
                  <a:lnTo>
                    <a:pt x="4889" y="37378"/>
                  </a:lnTo>
                  <a:lnTo>
                    <a:pt x="1357" y="65226"/>
                  </a:lnTo>
                  <a:lnTo>
                    <a:pt x="310" y="98613"/>
                  </a:lnTo>
                  <a:lnTo>
                    <a:pt x="0" y="129848"/>
                  </a:lnTo>
                  <a:lnTo>
                    <a:pt x="3701" y="159212"/>
                  </a:lnTo>
                  <a:lnTo>
                    <a:pt x="9824" y="180436"/>
                  </a:lnTo>
                  <a:lnTo>
                    <a:pt x="16465" y="189467"/>
                  </a:lnTo>
                  <a:lnTo>
                    <a:pt x="24708" y="195332"/>
                  </a:lnTo>
                  <a:lnTo>
                    <a:pt x="33663" y="197939"/>
                  </a:lnTo>
                  <a:lnTo>
                    <a:pt x="38273" y="197047"/>
                  </a:lnTo>
                  <a:lnTo>
                    <a:pt x="47630" y="191822"/>
                  </a:lnTo>
                  <a:lnTo>
                    <a:pt x="61822" y="176163"/>
                  </a:lnTo>
                  <a:lnTo>
                    <a:pt x="72289" y="148858"/>
                  </a:lnTo>
                  <a:lnTo>
                    <a:pt x="84210" y="115632"/>
                  </a:lnTo>
                  <a:lnTo>
                    <a:pt x="94004" y="80651"/>
                  </a:lnTo>
                  <a:lnTo>
                    <a:pt x="98140" y="48944"/>
                  </a:lnTo>
                  <a:lnTo>
                    <a:pt x="99653" y="22066"/>
                  </a:lnTo>
                  <a:lnTo>
                    <a:pt x="99729" y="21854"/>
                  </a:lnTo>
                  <a:lnTo>
                    <a:pt x="94149" y="35302"/>
                  </a:lnTo>
                  <a:lnTo>
                    <a:pt x="87688" y="63729"/>
                  </a:lnTo>
                  <a:lnTo>
                    <a:pt x="83085" y="88649"/>
                  </a:lnTo>
                  <a:lnTo>
                    <a:pt x="80511" y="115600"/>
                  </a:lnTo>
                  <a:lnTo>
                    <a:pt x="80160" y="141865"/>
                  </a:lnTo>
                  <a:lnTo>
                    <a:pt x="84425" y="173708"/>
                  </a:lnTo>
                  <a:lnTo>
                    <a:pt x="92978" y="201970"/>
                  </a:lnTo>
                  <a:lnTo>
                    <a:pt x="97607" y="208827"/>
                  </a:lnTo>
                  <a:lnTo>
                    <a:pt x="102311" y="211875"/>
                  </a:lnTo>
                  <a:lnTo>
                    <a:pt x="105470" y="211100"/>
                  </a:lnTo>
                  <a:lnTo>
                    <a:pt x="121313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5" name="SMARTInkShape-6646"/>
            <p:cNvSpPr/>
            <p:nvPr/>
          </p:nvSpPr>
          <p:spPr bwMode="auto">
            <a:xfrm>
              <a:off x="4652391" y="1304130"/>
              <a:ext cx="218189" cy="368871"/>
            </a:xfrm>
            <a:custGeom>
              <a:avLst/>
              <a:gdLst/>
              <a:ahLst/>
              <a:cxnLst/>
              <a:rect l="0" t="0" r="0" b="0"/>
              <a:pathLst>
                <a:path w="218189" h="368871">
                  <a:moveTo>
                    <a:pt x="69628" y="210345"/>
                  </a:moveTo>
                  <a:lnTo>
                    <a:pt x="69628" y="179817"/>
                  </a:lnTo>
                  <a:lnTo>
                    <a:pt x="63973" y="145794"/>
                  </a:lnTo>
                  <a:lnTo>
                    <a:pt x="62778" y="128803"/>
                  </a:lnTo>
                  <a:lnTo>
                    <a:pt x="61886" y="128202"/>
                  </a:lnTo>
                  <a:lnTo>
                    <a:pt x="60498" y="128596"/>
                  </a:lnTo>
                  <a:lnTo>
                    <a:pt x="58779" y="129652"/>
                  </a:lnTo>
                  <a:lnTo>
                    <a:pt x="52567" y="142515"/>
                  </a:lnTo>
                  <a:lnTo>
                    <a:pt x="45699" y="168992"/>
                  </a:lnTo>
                  <a:lnTo>
                    <a:pt x="38884" y="192760"/>
                  </a:lnTo>
                  <a:lnTo>
                    <a:pt x="30564" y="219198"/>
                  </a:lnTo>
                  <a:lnTo>
                    <a:pt x="21574" y="246824"/>
                  </a:lnTo>
                  <a:lnTo>
                    <a:pt x="14404" y="274977"/>
                  </a:lnTo>
                  <a:lnTo>
                    <a:pt x="8571" y="301776"/>
                  </a:lnTo>
                  <a:lnTo>
                    <a:pt x="1619" y="333920"/>
                  </a:lnTo>
                  <a:lnTo>
                    <a:pt x="0" y="357291"/>
                  </a:lnTo>
                  <a:lnTo>
                    <a:pt x="2434" y="366407"/>
                  </a:lnTo>
                  <a:lnTo>
                    <a:pt x="4988" y="368361"/>
                  </a:lnTo>
                  <a:lnTo>
                    <a:pt x="8278" y="368870"/>
                  </a:lnTo>
                  <a:lnTo>
                    <a:pt x="12060" y="368416"/>
                  </a:lnTo>
                  <a:lnTo>
                    <a:pt x="20494" y="363678"/>
                  </a:lnTo>
                  <a:lnTo>
                    <a:pt x="29534" y="354693"/>
                  </a:lnTo>
                  <a:lnTo>
                    <a:pt x="44342" y="330197"/>
                  </a:lnTo>
                  <a:lnTo>
                    <a:pt x="56802" y="306475"/>
                  </a:lnTo>
                  <a:lnTo>
                    <a:pt x="68161" y="280057"/>
                  </a:lnTo>
                  <a:lnTo>
                    <a:pt x="78501" y="251647"/>
                  </a:lnTo>
                  <a:lnTo>
                    <a:pt x="88388" y="220499"/>
                  </a:lnTo>
                  <a:lnTo>
                    <a:pt x="95958" y="188135"/>
                  </a:lnTo>
                  <a:lnTo>
                    <a:pt x="101967" y="154436"/>
                  </a:lnTo>
                  <a:lnTo>
                    <a:pt x="104681" y="136560"/>
                  </a:lnTo>
                  <a:lnTo>
                    <a:pt x="109813" y="101352"/>
                  </a:lnTo>
                  <a:lnTo>
                    <a:pt x="114740" y="69829"/>
                  </a:lnTo>
                  <a:lnTo>
                    <a:pt x="117459" y="44176"/>
                  </a:lnTo>
                  <a:lnTo>
                    <a:pt x="116873" y="16118"/>
                  </a:lnTo>
                  <a:lnTo>
                    <a:pt x="115412" y="9423"/>
                  </a:lnTo>
                  <a:lnTo>
                    <a:pt x="112851" y="4959"/>
                  </a:lnTo>
                  <a:lnTo>
                    <a:pt x="109556" y="1984"/>
                  </a:lnTo>
                  <a:lnTo>
                    <a:pt x="105771" y="0"/>
                  </a:lnTo>
                  <a:lnTo>
                    <a:pt x="102455" y="1852"/>
                  </a:lnTo>
                  <a:lnTo>
                    <a:pt x="89312" y="29755"/>
                  </a:lnTo>
                  <a:lnTo>
                    <a:pt x="81551" y="52295"/>
                  </a:lnTo>
                  <a:lnTo>
                    <a:pt x="75456" y="80834"/>
                  </a:lnTo>
                  <a:lnTo>
                    <a:pt x="70102" y="114155"/>
                  </a:lnTo>
                  <a:lnTo>
                    <a:pt x="65869" y="148544"/>
                  </a:lnTo>
                  <a:lnTo>
                    <a:pt x="63989" y="179703"/>
                  </a:lnTo>
                  <a:lnTo>
                    <a:pt x="63153" y="209426"/>
                  </a:lnTo>
                  <a:lnTo>
                    <a:pt x="63575" y="236924"/>
                  </a:lnTo>
                  <a:lnTo>
                    <a:pt x="68276" y="268668"/>
                  </a:lnTo>
                  <a:lnTo>
                    <a:pt x="74695" y="288039"/>
                  </a:lnTo>
                  <a:lnTo>
                    <a:pt x="79288" y="295940"/>
                  </a:lnTo>
                  <a:lnTo>
                    <a:pt x="82418" y="297571"/>
                  </a:lnTo>
                  <a:lnTo>
                    <a:pt x="86092" y="297864"/>
                  </a:lnTo>
                  <a:lnTo>
                    <a:pt x="90129" y="297266"/>
                  </a:lnTo>
                  <a:lnTo>
                    <a:pt x="107187" y="288840"/>
                  </a:lnTo>
                  <a:lnTo>
                    <a:pt x="141307" y="261516"/>
                  </a:lnTo>
                  <a:lnTo>
                    <a:pt x="176022" y="242395"/>
                  </a:lnTo>
                  <a:lnTo>
                    <a:pt x="187293" y="237025"/>
                  </a:lnTo>
                  <a:lnTo>
                    <a:pt x="191728" y="236069"/>
                  </a:lnTo>
                  <a:lnTo>
                    <a:pt x="195478" y="236226"/>
                  </a:lnTo>
                  <a:lnTo>
                    <a:pt x="198772" y="237124"/>
                  </a:lnTo>
                  <a:lnTo>
                    <a:pt x="204548" y="242355"/>
                  </a:lnTo>
                  <a:lnTo>
                    <a:pt x="216365" y="262391"/>
                  </a:lnTo>
                  <a:lnTo>
                    <a:pt x="218188" y="268666"/>
                  </a:lnTo>
                  <a:lnTo>
                    <a:pt x="217880" y="271451"/>
                  </a:lnTo>
                  <a:lnTo>
                    <a:pt x="215422" y="276661"/>
                  </a:lnTo>
                  <a:lnTo>
                    <a:pt x="205783" y="284058"/>
                  </a:lnTo>
                  <a:lnTo>
                    <a:pt x="192873" y="287484"/>
                  </a:lnTo>
                  <a:lnTo>
                    <a:pt x="183670" y="286168"/>
                  </a:lnTo>
                  <a:lnTo>
                    <a:pt x="174288" y="282144"/>
                  </a:lnTo>
                  <a:lnTo>
                    <a:pt x="160875" y="270954"/>
                  </a:lnTo>
                  <a:lnTo>
                    <a:pt x="133922" y="2389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6" name="SMARTInkShape-6647"/>
            <p:cNvSpPr/>
            <p:nvPr/>
          </p:nvSpPr>
          <p:spPr bwMode="auto">
            <a:xfrm>
              <a:off x="5157788" y="1193999"/>
              <a:ext cx="64286" cy="367940"/>
            </a:xfrm>
            <a:custGeom>
              <a:avLst/>
              <a:gdLst/>
              <a:ahLst/>
              <a:cxnLst/>
              <a:rect l="0" t="0" r="0" b="0"/>
              <a:pathLst>
                <a:path w="64286" h="367940">
                  <a:moveTo>
                    <a:pt x="50007" y="6151"/>
                  </a:moveTo>
                  <a:lnTo>
                    <a:pt x="43855" y="0"/>
                  </a:lnTo>
                  <a:lnTo>
                    <a:pt x="43156" y="6886"/>
                  </a:lnTo>
                  <a:lnTo>
                    <a:pt x="45017" y="34343"/>
                  </a:lnTo>
                  <a:lnTo>
                    <a:pt x="48528" y="67421"/>
                  </a:lnTo>
                  <a:lnTo>
                    <a:pt x="50142" y="95295"/>
                  </a:lnTo>
                  <a:lnTo>
                    <a:pt x="53506" y="128850"/>
                  </a:lnTo>
                  <a:lnTo>
                    <a:pt x="55530" y="162813"/>
                  </a:lnTo>
                  <a:lnTo>
                    <a:pt x="57223" y="196429"/>
                  </a:lnTo>
                  <a:lnTo>
                    <a:pt x="60622" y="229890"/>
                  </a:lnTo>
                  <a:lnTo>
                    <a:pt x="62662" y="261165"/>
                  </a:lnTo>
                  <a:lnTo>
                    <a:pt x="63568" y="290147"/>
                  </a:lnTo>
                  <a:lnTo>
                    <a:pt x="63971" y="316257"/>
                  </a:lnTo>
                  <a:lnTo>
                    <a:pt x="64198" y="345684"/>
                  </a:lnTo>
                  <a:lnTo>
                    <a:pt x="64285" y="367939"/>
                  </a:lnTo>
                  <a:lnTo>
                    <a:pt x="62700" y="367200"/>
                  </a:lnTo>
                  <a:lnTo>
                    <a:pt x="33426" y="339467"/>
                  </a:lnTo>
                  <a:lnTo>
                    <a:pt x="0" y="3061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7" name="SMARTInkShape-6648"/>
            <p:cNvSpPr/>
            <p:nvPr/>
          </p:nvSpPr>
          <p:spPr bwMode="auto">
            <a:xfrm>
              <a:off x="5093495" y="1435894"/>
              <a:ext cx="313464" cy="153459"/>
            </a:xfrm>
            <a:custGeom>
              <a:avLst/>
              <a:gdLst/>
              <a:ahLst/>
              <a:cxnLst/>
              <a:rect l="0" t="0" r="0" b="0"/>
              <a:pathLst>
                <a:path w="313464" h="153459">
                  <a:moveTo>
                    <a:pt x="0" y="14287"/>
                  </a:moveTo>
                  <a:lnTo>
                    <a:pt x="0" y="18080"/>
                  </a:lnTo>
                  <a:lnTo>
                    <a:pt x="3791" y="28023"/>
                  </a:lnTo>
                  <a:lnTo>
                    <a:pt x="13734" y="41023"/>
                  </a:lnTo>
                  <a:lnTo>
                    <a:pt x="30527" y="51137"/>
                  </a:lnTo>
                  <a:lnTo>
                    <a:pt x="63238" y="61665"/>
                  </a:lnTo>
                  <a:lnTo>
                    <a:pt x="91673" y="67395"/>
                  </a:lnTo>
                  <a:lnTo>
                    <a:pt x="124087" y="65565"/>
                  </a:lnTo>
                  <a:lnTo>
                    <a:pt x="153358" y="63876"/>
                  </a:lnTo>
                  <a:lnTo>
                    <a:pt x="188586" y="54400"/>
                  </a:lnTo>
                  <a:lnTo>
                    <a:pt x="193193" y="53729"/>
                  </a:lnTo>
                  <a:lnTo>
                    <a:pt x="200427" y="55100"/>
                  </a:lnTo>
                  <a:lnTo>
                    <a:pt x="206288" y="60472"/>
                  </a:lnTo>
                  <a:lnTo>
                    <a:pt x="210746" y="68151"/>
                  </a:lnTo>
                  <a:lnTo>
                    <a:pt x="219702" y="100289"/>
                  </a:lnTo>
                  <a:lnTo>
                    <a:pt x="231063" y="125929"/>
                  </a:lnTo>
                  <a:lnTo>
                    <a:pt x="234210" y="129196"/>
                  </a:lnTo>
                  <a:lnTo>
                    <a:pt x="241941" y="132827"/>
                  </a:lnTo>
                  <a:lnTo>
                    <a:pt x="250668" y="132323"/>
                  </a:lnTo>
                  <a:lnTo>
                    <a:pt x="266623" y="125461"/>
                  </a:lnTo>
                  <a:lnTo>
                    <a:pt x="289555" y="108920"/>
                  </a:lnTo>
                  <a:lnTo>
                    <a:pt x="304516" y="91274"/>
                  </a:lnTo>
                  <a:lnTo>
                    <a:pt x="309965" y="75756"/>
                  </a:lnTo>
                  <a:lnTo>
                    <a:pt x="313463" y="43715"/>
                  </a:lnTo>
                  <a:lnTo>
                    <a:pt x="309709" y="31071"/>
                  </a:lnTo>
                  <a:lnTo>
                    <a:pt x="306484" y="25476"/>
                  </a:lnTo>
                  <a:lnTo>
                    <a:pt x="302747" y="21746"/>
                  </a:lnTo>
                  <a:lnTo>
                    <a:pt x="294362" y="17602"/>
                  </a:lnTo>
                  <a:lnTo>
                    <a:pt x="283227" y="19994"/>
                  </a:lnTo>
                  <a:lnTo>
                    <a:pt x="271134" y="27142"/>
                  </a:lnTo>
                  <a:lnTo>
                    <a:pt x="260468" y="38257"/>
                  </a:lnTo>
                  <a:lnTo>
                    <a:pt x="245538" y="65487"/>
                  </a:lnTo>
                  <a:lnTo>
                    <a:pt x="234853" y="94898"/>
                  </a:lnTo>
                  <a:lnTo>
                    <a:pt x="229834" y="127577"/>
                  </a:lnTo>
                  <a:lnTo>
                    <a:pt x="229148" y="142426"/>
                  </a:lnTo>
                  <a:lnTo>
                    <a:pt x="230552" y="147338"/>
                  </a:lnTo>
                  <a:lnTo>
                    <a:pt x="233076" y="150613"/>
                  </a:lnTo>
                  <a:lnTo>
                    <a:pt x="236346" y="152796"/>
                  </a:lnTo>
                  <a:lnTo>
                    <a:pt x="240114" y="153458"/>
                  </a:lnTo>
                  <a:lnTo>
                    <a:pt x="248533" y="152076"/>
                  </a:lnTo>
                  <a:lnTo>
                    <a:pt x="257568" y="144583"/>
                  </a:lnTo>
                  <a:lnTo>
                    <a:pt x="262198" y="139251"/>
                  </a:lnTo>
                  <a:lnTo>
                    <a:pt x="272509" y="112785"/>
                  </a:lnTo>
                  <a:lnTo>
                    <a:pt x="278013" y="89020"/>
                  </a:lnTo>
                  <a:lnTo>
                    <a:pt x="282311" y="61789"/>
                  </a:lnTo>
                  <a:lnTo>
                    <a:pt x="284221" y="31166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8" name="SMARTInkShape-6649"/>
            <p:cNvSpPr/>
            <p:nvPr/>
          </p:nvSpPr>
          <p:spPr bwMode="auto">
            <a:xfrm>
              <a:off x="5529263" y="1229524"/>
              <a:ext cx="364333" cy="347013"/>
            </a:xfrm>
            <a:custGeom>
              <a:avLst/>
              <a:gdLst/>
              <a:ahLst/>
              <a:cxnLst/>
              <a:rect l="0" t="0" r="0" b="0"/>
              <a:pathLst>
                <a:path w="364333" h="347013">
                  <a:moveTo>
                    <a:pt x="0" y="242089"/>
                  </a:moveTo>
                  <a:lnTo>
                    <a:pt x="0" y="245881"/>
                  </a:lnTo>
                  <a:lnTo>
                    <a:pt x="8070" y="273406"/>
                  </a:lnTo>
                  <a:lnTo>
                    <a:pt x="14434" y="282730"/>
                  </a:lnTo>
                  <a:lnTo>
                    <a:pt x="24671" y="290050"/>
                  </a:lnTo>
                  <a:lnTo>
                    <a:pt x="30735" y="293113"/>
                  </a:lnTo>
                  <a:lnTo>
                    <a:pt x="43822" y="294399"/>
                  </a:lnTo>
                  <a:lnTo>
                    <a:pt x="57576" y="291531"/>
                  </a:lnTo>
                  <a:lnTo>
                    <a:pt x="78707" y="280198"/>
                  </a:lnTo>
                  <a:lnTo>
                    <a:pt x="114317" y="244814"/>
                  </a:lnTo>
                  <a:lnTo>
                    <a:pt x="131943" y="213880"/>
                  </a:lnTo>
                  <a:lnTo>
                    <a:pt x="138016" y="189070"/>
                  </a:lnTo>
                  <a:lnTo>
                    <a:pt x="140715" y="162169"/>
                  </a:lnTo>
                  <a:lnTo>
                    <a:pt x="141915" y="134337"/>
                  </a:lnTo>
                  <a:lnTo>
                    <a:pt x="140331" y="106093"/>
                  </a:lnTo>
                  <a:lnTo>
                    <a:pt x="136982" y="78459"/>
                  </a:lnTo>
                  <a:lnTo>
                    <a:pt x="132846" y="52947"/>
                  </a:lnTo>
                  <a:lnTo>
                    <a:pt x="126057" y="20065"/>
                  </a:lnTo>
                  <a:lnTo>
                    <a:pt x="119018" y="1591"/>
                  </a:lnTo>
                  <a:lnTo>
                    <a:pt x="117445" y="0"/>
                  </a:lnTo>
                  <a:lnTo>
                    <a:pt x="116396" y="527"/>
                  </a:lnTo>
                  <a:lnTo>
                    <a:pt x="115698" y="2467"/>
                  </a:lnTo>
                  <a:lnTo>
                    <a:pt x="114575" y="30773"/>
                  </a:lnTo>
                  <a:lnTo>
                    <a:pt x="114422" y="57154"/>
                  </a:lnTo>
                  <a:lnTo>
                    <a:pt x="116471" y="89516"/>
                  </a:lnTo>
                  <a:lnTo>
                    <a:pt x="120821" y="125066"/>
                  </a:lnTo>
                  <a:lnTo>
                    <a:pt x="124203" y="143436"/>
                  </a:lnTo>
                  <a:lnTo>
                    <a:pt x="128046" y="162033"/>
                  </a:lnTo>
                  <a:lnTo>
                    <a:pt x="132195" y="180780"/>
                  </a:lnTo>
                  <a:lnTo>
                    <a:pt x="136549" y="199629"/>
                  </a:lnTo>
                  <a:lnTo>
                    <a:pt x="146413" y="235124"/>
                  </a:lnTo>
                  <a:lnTo>
                    <a:pt x="158735" y="264128"/>
                  </a:lnTo>
                  <a:lnTo>
                    <a:pt x="170032" y="290249"/>
                  </a:lnTo>
                  <a:lnTo>
                    <a:pt x="185317" y="320916"/>
                  </a:lnTo>
                  <a:lnTo>
                    <a:pt x="199900" y="337941"/>
                  </a:lnTo>
                  <a:lnTo>
                    <a:pt x="212159" y="345895"/>
                  </a:lnTo>
                  <a:lnTo>
                    <a:pt x="215258" y="347012"/>
                  </a:lnTo>
                  <a:lnTo>
                    <a:pt x="218118" y="346169"/>
                  </a:lnTo>
                  <a:lnTo>
                    <a:pt x="223411" y="340998"/>
                  </a:lnTo>
                  <a:lnTo>
                    <a:pt x="227062" y="317785"/>
                  </a:lnTo>
                  <a:lnTo>
                    <a:pt x="224352" y="285772"/>
                  </a:lnTo>
                  <a:lnTo>
                    <a:pt x="220626" y="260710"/>
                  </a:lnTo>
                  <a:lnTo>
                    <a:pt x="216325" y="234490"/>
                  </a:lnTo>
                  <a:lnTo>
                    <a:pt x="208646" y="199003"/>
                  </a:lnTo>
                  <a:lnTo>
                    <a:pt x="195271" y="168652"/>
                  </a:lnTo>
                  <a:lnTo>
                    <a:pt x="194474" y="168525"/>
                  </a:lnTo>
                  <a:lnTo>
                    <a:pt x="193589" y="172616"/>
                  </a:lnTo>
                  <a:lnTo>
                    <a:pt x="206399" y="202542"/>
                  </a:lnTo>
                  <a:lnTo>
                    <a:pt x="220334" y="234189"/>
                  </a:lnTo>
                  <a:lnTo>
                    <a:pt x="241609" y="267798"/>
                  </a:lnTo>
                  <a:lnTo>
                    <a:pt x="250521" y="273359"/>
                  </a:lnTo>
                  <a:lnTo>
                    <a:pt x="255120" y="274842"/>
                  </a:lnTo>
                  <a:lnTo>
                    <a:pt x="264464" y="274373"/>
                  </a:lnTo>
                  <a:lnTo>
                    <a:pt x="273908" y="270725"/>
                  </a:lnTo>
                  <a:lnTo>
                    <a:pt x="283397" y="263811"/>
                  </a:lnTo>
                  <a:lnTo>
                    <a:pt x="293871" y="247202"/>
                  </a:lnTo>
                  <a:lnTo>
                    <a:pt x="298210" y="227199"/>
                  </a:lnTo>
                  <a:lnTo>
                    <a:pt x="299496" y="198607"/>
                  </a:lnTo>
                  <a:lnTo>
                    <a:pt x="296085" y="168792"/>
                  </a:lnTo>
                  <a:lnTo>
                    <a:pt x="293313" y="134834"/>
                  </a:lnTo>
                  <a:lnTo>
                    <a:pt x="293173" y="132486"/>
                  </a:lnTo>
                  <a:lnTo>
                    <a:pt x="292918" y="165615"/>
                  </a:lnTo>
                  <a:lnTo>
                    <a:pt x="292904" y="189050"/>
                  </a:lnTo>
                  <a:lnTo>
                    <a:pt x="293692" y="214547"/>
                  </a:lnTo>
                  <a:lnTo>
                    <a:pt x="296688" y="239108"/>
                  </a:lnTo>
                  <a:lnTo>
                    <a:pt x="302837" y="271456"/>
                  </a:lnTo>
                  <a:lnTo>
                    <a:pt x="316935" y="303540"/>
                  </a:lnTo>
                  <a:lnTo>
                    <a:pt x="322893" y="312528"/>
                  </a:lnTo>
                  <a:lnTo>
                    <a:pt x="326387" y="315242"/>
                  </a:lnTo>
                  <a:lnTo>
                    <a:pt x="334502" y="318257"/>
                  </a:lnTo>
                  <a:lnTo>
                    <a:pt x="343401" y="317481"/>
                  </a:lnTo>
                  <a:lnTo>
                    <a:pt x="347996" y="316162"/>
                  </a:lnTo>
                  <a:lnTo>
                    <a:pt x="351854" y="312902"/>
                  </a:lnTo>
                  <a:lnTo>
                    <a:pt x="358256" y="302930"/>
                  </a:lnTo>
                  <a:lnTo>
                    <a:pt x="362531" y="280136"/>
                  </a:lnTo>
                  <a:lnTo>
                    <a:pt x="363797" y="249481"/>
                  </a:lnTo>
                  <a:lnTo>
                    <a:pt x="364332" y="2278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19" name="SMARTInkShape-6650"/>
            <p:cNvSpPr/>
            <p:nvPr/>
          </p:nvSpPr>
          <p:spPr bwMode="auto">
            <a:xfrm>
              <a:off x="6094699" y="1077988"/>
              <a:ext cx="154605" cy="635209"/>
            </a:xfrm>
            <a:custGeom>
              <a:avLst/>
              <a:gdLst/>
              <a:ahLst/>
              <a:cxnLst/>
              <a:rect l="0" t="0" r="0" b="0"/>
              <a:pathLst>
                <a:path w="154605" h="635209">
                  <a:moveTo>
                    <a:pt x="13206" y="386481"/>
                  </a:moveTo>
                  <a:lnTo>
                    <a:pt x="9415" y="386481"/>
                  </a:lnTo>
                  <a:lnTo>
                    <a:pt x="8297" y="387275"/>
                  </a:lnTo>
                  <a:lnTo>
                    <a:pt x="7553" y="388597"/>
                  </a:lnTo>
                  <a:lnTo>
                    <a:pt x="7056" y="390273"/>
                  </a:lnTo>
                  <a:lnTo>
                    <a:pt x="5932" y="390596"/>
                  </a:lnTo>
                  <a:lnTo>
                    <a:pt x="2565" y="388839"/>
                  </a:lnTo>
                  <a:lnTo>
                    <a:pt x="1350" y="387259"/>
                  </a:lnTo>
                  <a:lnTo>
                    <a:pt x="0" y="383387"/>
                  </a:lnTo>
                  <a:lnTo>
                    <a:pt x="434" y="381243"/>
                  </a:lnTo>
                  <a:lnTo>
                    <a:pt x="20418" y="349078"/>
                  </a:lnTo>
                  <a:lnTo>
                    <a:pt x="25937" y="341283"/>
                  </a:lnTo>
                  <a:lnTo>
                    <a:pt x="43174" y="327269"/>
                  </a:lnTo>
                  <a:lnTo>
                    <a:pt x="46370" y="320212"/>
                  </a:lnTo>
                  <a:lnTo>
                    <a:pt x="47221" y="316108"/>
                  </a:lnTo>
                  <a:lnTo>
                    <a:pt x="48583" y="313372"/>
                  </a:lnTo>
                  <a:lnTo>
                    <a:pt x="50285" y="311548"/>
                  </a:lnTo>
                  <a:lnTo>
                    <a:pt x="54927" y="308620"/>
                  </a:lnTo>
                  <a:lnTo>
                    <a:pt x="54514" y="308380"/>
                  </a:lnTo>
                  <a:lnTo>
                    <a:pt x="45398" y="307918"/>
                  </a:lnTo>
                  <a:lnTo>
                    <a:pt x="41272" y="310025"/>
                  </a:lnTo>
                  <a:lnTo>
                    <a:pt x="39061" y="311697"/>
                  </a:lnTo>
                  <a:lnTo>
                    <a:pt x="36604" y="315673"/>
                  </a:lnTo>
                  <a:lnTo>
                    <a:pt x="35949" y="317844"/>
                  </a:lnTo>
                  <a:lnTo>
                    <a:pt x="34718" y="319292"/>
                  </a:lnTo>
                  <a:lnTo>
                    <a:pt x="31234" y="320900"/>
                  </a:lnTo>
                  <a:lnTo>
                    <a:pt x="29988" y="322917"/>
                  </a:lnTo>
                  <a:lnTo>
                    <a:pt x="28603" y="329390"/>
                  </a:lnTo>
                  <a:lnTo>
                    <a:pt x="29026" y="331752"/>
                  </a:lnTo>
                  <a:lnTo>
                    <a:pt x="30104" y="333326"/>
                  </a:lnTo>
                  <a:lnTo>
                    <a:pt x="31615" y="334376"/>
                  </a:lnTo>
                  <a:lnTo>
                    <a:pt x="32623" y="335869"/>
                  </a:lnTo>
                  <a:lnTo>
                    <a:pt x="34042" y="341763"/>
                  </a:lnTo>
                  <a:lnTo>
                    <a:pt x="34636" y="350727"/>
                  </a:lnTo>
                  <a:lnTo>
                    <a:pt x="28488" y="344608"/>
                  </a:lnTo>
                  <a:lnTo>
                    <a:pt x="27789" y="340119"/>
                  </a:lnTo>
                  <a:lnTo>
                    <a:pt x="28347" y="325788"/>
                  </a:lnTo>
                  <a:lnTo>
                    <a:pt x="35569" y="290982"/>
                  </a:lnTo>
                  <a:lnTo>
                    <a:pt x="45056" y="260465"/>
                  </a:lnTo>
                  <a:lnTo>
                    <a:pt x="54041" y="225494"/>
                  </a:lnTo>
                  <a:lnTo>
                    <a:pt x="62047" y="199044"/>
                  </a:lnTo>
                  <a:lnTo>
                    <a:pt x="68781" y="171413"/>
                  </a:lnTo>
                  <a:lnTo>
                    <a:pt x="74419" y="143258"/>
                  </a:lnTo>
                  <a:lnTo>
                    <a:pt x="79571" y="114869"/>
                  </a:lnTo>
                  <a:lnTo>
                    <a:pt x="82390" y="86377"/>
                  </a:lnTo>
                  <a:lnTo>
                    <a:pt x="82849" y="59426"/>
                  </a:lnTo>
                  <a:lnTo>
                    <a:pt x="78644" y="27991"/>
                  </a:lnTo>
                  <a:lnTo>
                    <a:pt x="74570" y="13898"/>
                  </a:lnTo>
                  <a:lnTo>
                    <a:pt x="67996" y="4459"/>
                  </a:lnTo>
                  <a:lnTo>
                    <a:pt x="64020" y="831"/>
                  </a:lnTo>
                  <a:lnTo>
                    <a:pt x="59783" y="0"/>
                  </a:lnTo>
                  <a:lnTo>
                    <a:pt x="55371" y="1033"/>
                  </a:lnTo>
                  <a:lnTo>
                    <a:pt x="50841" y="3309"/>
                  </a:lnTo>
                  <a:lnTo>
                    <a:pt x="36881" y="21682"/>
                  </a:lnTo>
                  <a:lnTo>
                    <a:pt x="26484" y="51027"/>
                  </a:lnTo>
                  <a:lnTo>
                    <a:pt x="20959" y="77582"/>
                  </a:lnTo>
                  <a:lnTo>
                    <a:pt x="17447" y="109492"/>
                  </a:lnTo>
                  <a:lnTo>
                    <a:pt x="17621" y="128003"/>
                  </a:lnTo>
                  <a:lnTo>
                    <a:pt x="18531" y="147487"/>
                  </a:lnTo>
                  <a:lnTo>
                    <a:pt x="19931" y="167621"/>
                  </a:lnTo>
                  <a:lnTo>
                    <a:pt x="21659" y="188186"/>
                  </a:lnTo>
                  <a:lnTo>
                    <a:pt x="23604" y="209041"/>
                  </a:lnTo>
                  <a:lnTo>
                    <a:pt x="27282" y="230881"/>
                  </a:lnTo>
                  <a:lnTo>
                    <a:pt x="32115" y="253379"/>
                  </a:lnTo>
                  <a:lnTo>
                    <a:pt x="37719" y="276315"/>
                  </a:lnTo>
                  <a:lnTo>
                    <a:pt x="43836" y="298749"/>
                  </a:lnTo>
                  <a:lnTo>
                    <a:pt x="50295" y="320849"/>
                  </a:lnTo>
                  <a:lnTo>
                    <a:pt x="56982" y="342727"/>
                  </a:lnTo>
                  <a:lnTo>
                    <a:pt x="63822" y="363661"/>
                  </a:lnTo>
                  <a:lnTo>
                    <a:pt x="70763" y="383968"/>
                  </a:lnTo>
                  <a:lnTo>
                    <a:pt x="77772" y="403855"/>
                  </a:lnTo>
                  <a:lnTo>
                    <a:pt x="85619" y="422670"/>
                  </a:lnTo>
                  <a:lnTo>
                    <a:pt x="94026" y="440769"/>
                  </a:lnTo>
                  <a:lnTo>
                    <a:pt x="111039" y="474109"/>
                  </a:lnTo>
                  <a:lnTo>
                    <a:pt x="126538" y="502156"/>
                  </a:lnTo>
                  <a:lnTo>
                    <a:pt x="139247" y="527850"/>
                  </a:lnTo>
                  <a:lnTo>
                    <a:pt x="151094" y="562512"/>
                  </a:lnTo>
                  <a:lnTo>
                    <a:pt x="154604" y="590774"/>
                  </a:lnTo>
                  <a:lnTo>
                    <a:pt x="153837" y="606659"/>
                  </a:lnTo>
                  <a:lnTo>
                    <a:pt x="148206" y="621657"/>
                  </a:lnTo>
                  <a:lnTo>
                    <a:pt x="143688" y="626608"/>
                  </a:lnTo>
                  <a:lnTo>
                    <a:pt x="132317" y="632110"/>
                  </a:lnTo>
                  <a:lnTo>
                    <a:pt x="108736" y="635208"/>
                  </a:lnTo>
                  <a:lnTo>
                    <a:pt x="92971" y="631699"/>
                  </a:lnTo>
                  <a:lnTo>
                    <a:pt x="77232" y="623260"/>
                  </a:lnTo>
                  <a:lnTo>
                    <a:pt x="41781" y="5936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0" name="SMARTInkShape-6651"/>
            <p:cNvSpPr/>
            <p:nvPr/>
          </p:nvSpPr>
          <p:spPr bwMode="auto">
            <a:xfrm>
              <a:off x="6057900" y="1335881"/>
              <a:ext cx="200026" cy="89180"/>
            </a:xfrm>
            <a:custGeom>
              <a:avLst/>
              <a:gdLst/>
              <a:ahLst/>
              <a:cxnLst/>
              <a:rect l="0" t="0" r="0" b="0"/>
              <a:pathLst>
                <a:path w="200026" h="89180">
                  <a:moveTo>
                    <a:pt x="0" y="78582"/>
                  </a:moveTo>
                  <a:lnTo>
                    <a:pt x="0" y="82374"/>
                  </a:lnTo>
                  <a:lnTo>
                    <a:pt x="4233" y="86352"/>
                  </a:lnTo>
                  <a:lnTo>
                    <a:pt x="7585" y="88524"/>
                  </a:lnTo>
                  <a:lnTo>
                    <a:pt x="10613" y="89179"/>
                  </a:lnTo>
                  <a:lnTo>
                    <a:pt x="13426" y="88821"/>
                  </a:lnTo>
                  <a:lnTo>
                    <a:pt x="20254" y="87101"/>
                  </a:lnTo>
                  <a:lnTo>
                    <a:pt x="54584" y="82114"/>
                  </a:lnTo>
                  <a:lnTo>
                    <a:pt x="81614" y="75836"/>
                  </a:lnTo>
                  <a:lnTo>
                    <a:pt x="109731" y="65156"/>
                  </a:lnTo>
                  <a:lnTo>
                    <a:pt x="138169" y="48145"/>
                  </a:lnTo>
                  <a:lnTo>
                    <a:pt x="166705" y="31816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1" name="SMARTInkShape-6652"/>
            <p:cNvSpPr/>
            <p:nvPr/>
          </p:nvSpPr>
          <p:spPr bwMode="auto">
            <a:xfrm>
              <a:off x="6286820" y="1357313"/>
              <a:ext cx="21111" cy="77050"/>
            </a:xfrm>
            <a:custGeom>
              <a:avLst/>
              <a:gdLst/>
              <a:ahLst/>
              <a:cxnLst/>
              <a:rect l="0" t="0" r="0" b="0"/>
              <a:pathLst>
                <a:path w="21111" h="77050">
                  <a:moveTo>
                    <a:pt x="13968" y="0"/>
                  </a:moveTo>
                  <a:lnTo>
                    <a:pt x="10175" y="3792"/>
                  </a:lnTo>
                  <a:lnTo>
                    <a:pt x="8313" y="7770"/>
                  </a:lnTo>
                  <a:lnTo>
                    <a:pt x="7817" y="9943"/>
                  </a:lnTo>
                  <a:lnTo>
                    <a:pt x="2110" y="19926"/>
                  </a:lnTo>
                  <a:lnTo>
                    <a:pt x="0" y="40910"/>
                  </a:lnTo>
                  <a:lnTo>
                    <a:pt x="6697" y="76283"/>
                  </a:lnTo>
                  <a:lnTo>
                    <a:pt x="6739" y="77049"/>
                  </a:lnTo>
                  <a:lnTo>
                    <a:pt x="7561" y="76766"/>
                  </a:lnTo>
                  <a:lnTo>
                    <a:pt x="10591" y="74334"/>
                  </a:lnTo>
                  <a:lnTo>
                    <a:pt x="12467" y="66375"/>
                  </a:lnTo>
                  <a:lnTo>
                    <a:pt x="17463" y="34277"/>
                  </a:lnTo>
                  <a:lnTo>
                    <a:pt x="21110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2" name="SMARTInkShape-6653"/>
            <p:cNvSpPr/>
            <p:nvPr/>
          </p:nvSpPr>
          <p:spPr bwMode="auto">
            <a:xfrm>
              <a:off x="6279355" y="1129509"/>
              <a:ext cx="21434" cy="42067"/>
            </a:xfrm>
            <a:custGeom>
              <a:avLst/>
              <a:gdLst/>
              <a:ahLst/>
              <a:cxnLst/>
              <a:rect l="0" t="0" r="0" b="0"/>
              <a:pathLst>
                <a:path w="21434" h="42067">
                  <a:moveTo>
                    <a:pt x="0" y="42066"/>
                  </a:moveTo>
                  <a:lnTo>
                    <a:pt x="0" y="8274"/>
                  </a:lnTo>
                  <a:lnTo>
                    <a:pt x="0" y="0"/>
                  </a:lnTo>
                  <a:lnTo>
                    <a:pt x="0" y="3232"/>
                  </a:lnTo>
                  <a:lnTo>
                    <a:pt x="2118" y="7079"/>
                  </a:lnTo>
                  <a:lnTo>
                    <a:pt x="3793" y="9217"/>
                  </a:lnTo>
                  <a:lnTo>
                    <a:pt x="5656" y="15825"/>
                  </a:lnTo>
                  <a:lnTo>
                    <a:pt x="8820" y="28470"/>
                  </a:lnTo>
                  <a:lnTo>
                    <a:pt x="12652" y="36023"/>
                  </a:lnTo>
                  <a:lnTo>
                    <a:pt x="21433" y="420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3" name="SMARTInkShape-6654"/>
            <p:cNvSpPr/>
            <p:nvPr/>
          </p:nvSpPr>
          <p:spPr bwMode="auto">
            <a:xfrm>
              <a:off x="6382397" y="1100138"/>
              <a:ext cx="54124" cy="367392"/>
            </a:xfrm>
            <a:custGeom>
              <a:avLst/>
              <a:gdLst/>
              <a:ahLst/>
              <a:cxnLst/>
              <a:rect l="0" t="0" r="0" b="0"/>
              <a:pathLst>
                <a:path w="54124" h="367392">
                  <a:moveTo>
                    <a:pt x="4116" y="0"/>
                  </a:moveTo>
                  <a:lnTo>
                    <a:pt x="1999" y="20823"/>
                  </a:lnTo>
                  <a:lnTo>
                    <a:pt x="0" y="37036"/>
                  </a:lnTo>
                  <a:lnTo>
                    <a:pt x="2544" y="70063"/>
                  </a:lnTo>
                  <a:lnTo>
                    <a:pt x="3417" y="98872"/>
                  </a:lnTo>
                  <a:lnTo>
                    <a:pt x="5922" y="130197"/>
                  </a:lnTo>
                  <a:lnTo>
                    <a:pt x="9681" y="162640"/>
                  </a:lnTo>
                  <a:lnTo>
                    <a:pt x="13997" y="195580"/>
                  </a:lnTo>
                  <a:lnTo>
                    <a:pt x="18562" y="228741"/>
                  </a:lnTo>
                  <a:lnTo>
                    <a:pt x="22442" y="261206"/>
                  </a:lnTo>
                  <a:lnTo>
                    <a:pt x="24167" y="291510"/>
                  </a:lnTo>
                  <a:lnTo>
                    <a:pt x="24934" y="316620"/>
                  </a:lnTo>
                  <a:lnTo>
                    <a:pt x="27482" y="346490"/>
                  </a:lnTo>
                  <a:lnTo>
                    <a:pt x="32004" y="367391"/>
                  </a:lnTo>
                  <a:lnTo>
                    <a:pt x="32233" y="367164"/>
                  </a:lnTo>
                  <a:lnTo>
                    <a:pt x="38334" y="335394"/>
                  </a:lnTo>
                  <a:lnTo>
                    <a:pt x="42607" y="310989"/>
                  </a:lnTo>
                  <a:lnTo>
                    <a:pt x="47152" y="277917"/>
                  </a:lnTo>
                  <a:lnTo>
                    <a:pt x="51023" y="246550"/>
                  </a:lnTo>
                  <a:lnTo>
                    <a:pt x="54123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4" name="SMARTInkShape-6655"/>
            <p:cNvSpPr/>
            <p:nvPr/>
          </p:nvSpPr>
          <p:spPr bwMode="auto">
            <a:xfrm>
              <a:off x="6473354" y="1107281"/>
              <a:ext cx="34603" cy="328614"/>
            </a:xfrm>
            <a:custGeom>
              <a:avLst/>
              <a:gdLst/>
              <a:ahLst/>
              <a:cxnLst/>
              <a:rect l="0" t="0" r="0" b="0"/>
              <a:pathLst>
                <a:path w="34603" h="328614">
                  <a:moveTo>
                    <a:pt x="34602" y="0"/>
                  </a:moveTo>
                  <a:lnTo>
                    <a:pt x="24659" y="27471"/>
                  </a:lnTo>
                  <a:lnTo>
                    <a:pt x="17809" y="57264"/>
                  </a:lnTo>
                  <a:lnTo>
                    <a:pt x="13116" y="83924"/>
                  </a:lnTo>
                  <a:lnTo>
                    <a:pt x="9177" y="113500"/>
                  </a:lnTo>
                  <a:lnTo>
                    <a:pt x="7427" y="142519"/>
                  </a:lnTo>
                  <a:lnTo>
                    <a:pt x="4533" y="173409"/>
                  </a:lnTo>
                  <a:lnTo>
                    <a:pt x="1394" y="204071"/>
                  </a:lnTo>
                  <a:lnTo>
                    <a:pt x="0" y="230927"/>
                  </a:lnTo>
                  <a:lnTo>
                    <a:pt x="1496" y="256093"/>
                  </a:lnTo>
                  <a:lnTo>
                    <a:pt x="6801" y="288340"/>
                  </a:lnTo>
                  <a:lnTo>
                    <a:pt x="11928" y="304364"/>
                  </a:lnTo>
                  <a:lnTo>
                    <a:pt x="27459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5" name="SMARTInkShape-6656"/>
            <p:cNvSpPr/>
            <p:nvPr/>
          </p:nvSpPr>
          <p:spPr bwMode="auto">
            <a:xfrm>
              <a:off x="6507956" y="1246344"/>
              <a:ext cx="171451" cy="183266"/>
            </a:xfrm>
            <a:custGeom>
              <a:avLst/>
              <a:gdLst/>
              <a:ahLst/>
              <a:cxnLst/>
              <a:rect l="0" t="0" r="0" b="0"/>
              <a:pathLst>
                <a:path w="171451" h="183266">
                  <a:moveTo>
                    <a:pt x="0" y="139544"/>
                  </a:moveTo>
                  <a:lnTo>
                    <a:pt x="3793" y="139544"/>
                  </a:lnTo>
                  <a:lnTo>
                    <a:pt x="4910" y="140337"/>
                  </a:lnTo>
                  <a:lnTo>
                    <a:pt x="5655" y="141660"/>
                  </a:lnTo>
                  <a:lnTo>
                    <a:pt x="6151" y="143336"/>
                  </a:lnTo>
                  <a:lnTo>
                    <a:pt x="8070" y="144453"/>
                  </a:lnTo>
                  <a:lnTo>
                    <a:pt x="14434" y="145694"/>
                  </a:lnTo>
                  <a:lnTo>
                    <a:pt x="26943" y="142601"/>
                  </a:lnTo>
                  <a:lnTo>
                    <a:pt x="58627" y="119926"/>
                  </a:lnTo>
                  <a:lnTo>
                    <a:pt x="90133" y="90719"/>
                  </a:lnTo>
                  <a:lnTo>
                    <a:pt x="115406" y="59079"/>
                  </a:lnTo>
                  <a:lnTo>
                    <a:pt x="139301" y="26283"/>
                  </a:lnTo>
                  <a:lnTo>
                    <a:pt x="146844" y="7913"/>
                  </a:lnTo>
                  <a:lnTo>
                    <a:pt x="147108" y="4165"/>
                  </a:lnTo>
                  <a:lnTo>
                    <a:pt x="146491" y="1666"/>
                  </a:lnTo>
                  <a:lnTo>
                    <a:pt x="145286" y="0"/>
                  </a:lnTo>
                  <a:lnTo>
                    <a:pt x="142895" y="477"/>
                  </a:lnTo>
                  <a:lnTo>
                    <a:pt x="125534" y="14766"/>
                  </a:lnTo>
                  <a:lnTo>
                    <a:pt x="119408" y="20640"/>
                  </a:lnTo>
                  <a:lnTo>
                    <a:pt x="103202" y="51661"/>
                  </a:lnTo>
                  <a:lnTo>
                    <a:pt x="84554" y="87222"/>
                  </a:lnTo>
                  <a:lnTo>
                    <a:pt x="71532" y="119102"/>
                  </a:lnTo>
                  <a:lnTo>
                    <a:pt x="66439" y="148656"/>
                  </a:lnTo>
                  <a:lnTo>
                    <a:pt x="69481" y="163702"/>
                  </a:lnTo>
                  <a:lnTo>
                    <a:pt x="72514" y="169937"/>
                  </a:lnTo>
                  <a:lnTo>
                    <a:pt x="82235" y="178981"/>
                  </a:lnTo>
                  <a:lnTo>
                    <a:pt x="88161" y="182504"/>
                  </a:lnTo>
                  <a:lnTo>
                    <a:pt x="94493" y="183265"/>
                  </a:lnTo>
                  <a:lnTo>
                    <a:pt x="107878" y="179877"/>
                  </a:lnTo>
                  <a:lnTo>
                    <a:pt x="136668" y="163974"/>
                  </a:lnTo>
                  <a:lnTo>
                    <a:pt x="171450" y="1395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6" name="SMARTInkShape-6657"/>
            <p:cNvSpPr/>
            <p:nvPr/>
          </p:nvSpPr>
          <p:spPr bwMode="auto">
            <a:xfrm>
              <a:off x="6690580" y="1081514"/>
              <a:ext cx="224571" cy="372738"/>
            </a:xfrm>
            <a:custGeom>
              <a:avLst/>
              <a:gdLst/>
              <a:ahLst/>
              <a:cxnLst/>
              <a:rect l="0" t="0" r="0" b="0"/>
              <a:pathLst>
                <a:path w="224571" h="372738">
                  <a:moveTo>
                    <a:pt x="60264" y="190074"/>
                  </a:moveTo>
                  <a:lnTo>
                    <a:pt x="54113" y="196224"/>
                  </a:lnTo>
                  <a:lnTo>
                    <a:pt x="53415" y="200715"/>
                  </a:lnTo>
                  <a:lnTo>
                    <a:pt x="49017" y="204857"/>
                  </a:lnTo>
                  <a:lnTo>
                    <a:pt x="45622" y="207073"/>
                  </a:lnTo>
                  <a:lnTo>
                    <a:pt x="39733" y="215885"/>
                  </a:lnTo>
                  <a:lnTo>
                    <a:pt x="22135" y="249388"/>
                  </a:lnTo>
                  <a:lnTo>
                    <a:pt x="13336" y="279438"/>
                  </a:lnTo>
                  <a:lnTo>
                    <a:pt x="5702" y="308803"/>
                  </a:lnTo>
                  <a:lnTo>
                    <a:pt x="0" y="336025"/>
                  </a:lnTo>
                  <a:lnTo>
                    <a:pt x="2547" y="365437"/>
                  </a:lnTo>
                  <a:lnTo>
                    <a:pt x="4324" y="368895"/>
                  </a:lnTo>
                  <a:lnTo>
                    <a:pt x="7095" y="371200"/>
                  </a:lnTo>
                  <a:lnTo>
                    <a:pt x="10530" y="372737"/>
                  </a:lnTo>
                  <a:lnTo>
                    <a:pt x="14408" y="372174"/>
                  </a:lnTo>
                  <a:lnTo>
                    <a:pt x="27450" y="363797"/>
                  </a:lnTo>
                  <a:lnTo>
                    <a:pt x="41369" y="349674"/>
                  </a:lnTo>
                  <a:lnTo>
                    <a:pt x="62411" y="315144"/>
                  </a:lnTo>
                  <a:lnTo>
                    <a:pt x="80214" y="279784"/>
                  </a:lnTo>
                  <a:lnTo>
                    <a:pt x="89768" y="252963"/>
                  </a:lnTo>
                  <a:lnTo>
                    <a:pt x="96660" y="225168"/>
                  </a:lnTo>
                  <a:lnTo>
                    <a:pt x="104486" y="196940"/>
                  </a:lnTo>
                  <a:lnTo>
                    <a:pt x="111668" y="167725"/>
                  </a:lnTo>
                  <a:lnTo>
                    <a:pt x="114860" y="136220"/>
                  </a:lnTo>
                  <a:lnTo>
                    <a:pt x="118395" y="107930"/>
                  </a:lnTo>
                  <a:lnTo>
                    <a:pt x="121025" y="82128"/>
                  </a:lnTo>
                  <a:lnTo>
                    <a:pt x="119548" y="57431"/>
                  </a:lnTo>
                  <a:lnTo>
                    <a:pt x="114253" y="25007"/>
                  </a:lnTo>
                  <a:lnTo>
                    <a:pt x="107807" y="11406"/>
                  </a:lnTo>
                  <a:lnTo>
                    <a:pt x="100444" y="3510"/>
                  </a:lnTo>
                  <a:lnTo>
                    <a:pt x="94525" y="0"/>
                  </a:lnTo>
                  <a:lnTo>
                    <a:pt x="91042" y="2239"/>
                  </a:lnTo>
                  <a:lnTo>
                    <a:pt x="82939" y="13194"/>
                  </a:lnTo>
                  <a:lnTo>
                    <a:pt x="69452" y="44796"/>
                  </a:lnTo>
                  <a:lnTo>
                    <a:pt x="64347" y="72854"/>
                  </a:lnTo>
                  <a:lnTo>
                    <a:pt x="61285" y="104638"/>
                  </a:lnTo>
                  <a:lnTo>
                    <a:pt x="57278" y="139932"/>
                  </a:lnTo>
                  <a:lnTo>
                    <a:pt x="56686" y="158233"/>
                  </a:lnTo>
                  <a:lnTo>
                    <a:pt x="57085" y="176784"/>
                  </a:lnTo>
                  <a:lnTo>
                    <a:pt x="59644" y="211948"/>
                  </a:lnTo>
                  <a:lnTo>
                    <a:pt x="63429" y="240806"/>
                  </a:lnTo>
                  <a:lnTo>
                    <a:pt x="69872" y="266861"/>
                  </a:lnTo>
                  <a:lnTo>
                    <a:pt x="78822" y="289289"/>
                  </a:lnTo>
                  <a:lnTo>
                    <a:pt x="90737" y="304548"/>
                  </a:lnTo>
                  <a:lnTo>
                    <a:pt x="114625" y="322064"/>
                  </a:lnTo>
                  <a:lnTo>
                    <a:pt x="134695" y="325994"/>
                  </a:lnTo>
                  <a:lnTo>
                    <a:pt x="156050" y="324302"/>
                  </a:lnTo>
                  <a:lnTo>
                    <a:pt x="185924" y="313630"/>
                  </a:lnTo>
                  <a:lnTo>
                    <a:pt x="224570" y="290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7" name="SMARTInkShape-6658"/>
            <p:cNvSpPr/>
            <p:nvPr/>
          </p:nvSpPr>
          <p:spPr bwMode="auto">
            <a:xfrm>
              <a:off x="7058025" y="1138884"/>
              <a:ext cx="114301" cy="291513"/>
            </a:xfrm>
            <a:custGeom>
              <a:avLst/>
              <a:gdLst/>
              <a:ahLst/>
              <a:cxnLst/>
              <a:rect l="0" t="0" r="0" b="0"/>
              <a:pathLst>
                <a:path w="114301" h="291513">
                  <a:moveTo>
                    <a:pt x="114300" y="4116"/>
                  </a:moveTo>
                  <a:lnTo>
                    <a:pt x="114300" y="0"/>
                  </a:lnTo>
                  <a:lnTo>
                    <a:pt x="114300" y="1758"/>
                  </a:lnTo>
                  <a:lnTo>
                    <a:pt x="112183" y="5185"/>
                  </a:lnTo>
                  <a:lnTo>
                    <a:pt x="104357" y="17644"/>
                  </a:lnTo>
                  <a:lnTo>
                    <a:pt x="95168" y="48387"/>
                  </a:lnTo>
                  <a:lnTo>
                    <a:pt x="90451" y="72211"/>
                  </a:lnTo>
                  <a:lnTo>
                    <a:pt x="87826" y="98674"/>
                  </a:lnTo>
                  <a:lnTo>
                    <a:pt x="87452" y="126311"/>
                  </a:lnTo>
                  <a:lnTo>
                    <a:pt x="89932" y="154468"/>
                  </a:lnTo>
                  <a:lnTo>
                    <a:pt x="91563" y="180741"/>
                  </a:lnTo>
                  <a:lnTo>
                    <a:pt x="92482" y="215728"/>
                  </a:lnTo>
                  <a:lnTo>
                    <a:pt x="90637" y="246204"/>
                  </a:lnTo>
                  <a:lnTo>
                    <a:pt x="82903" y="277361"/>
                  </a:lnTo>
                  <a:lnTo>
                    <a:pt x="76069" y="289953"/>
                  </a:lnTo>
                  <a:lnTo>
                    <a:pt x="72938" y="291512"/>
                  </a:lnTo>
                  <a:lnTo>
                    <a:pt x="65225" y="291127"/>
                  </a:lnTo>
                  <a:lnTo>
                    <a:pt x="61740" y="289119"/>
                  </a:lnTo>
                  <a:lnTo>
                    <a:pt x="44093" y="274490"/>
                  </a:lnTo>
                  <a:lnTo>
                    <a:pt x="29121" y="263982"/>
                  </a:lnTo>
                  <a:lnTo>
                    <a:pt x="0" y="2327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8" name="SMARTInkShape-6659"/>
            <p:cNvSpPr/>
            <p:nvPr/>
          </p:nvSpPr>
          <p:spPr bwMode="auto">
            <a:xfrm>
              <a:off x="6965156" y="1304745"/>
              <a:ext cx="304646" cy="129212"/>
            </a:xfrm>
            <a:custGeom>
              <a:avLst/>
              <a:gdLst/>
              <a:ahLst/>
              <a:cxnLst/>
              <a:rect l="0" t="0" r="0" b="0"/>
              <a:pathLst>
                <a:path w="304646" h="129212">
                  <a:moveTo>
                    <a:pt x="0" y="9705"/>
                  </a:moveTo>
                  <a:lnTo>
                    <a:pt x="0" y="13497"/>
                  </a:lnTo>
                  <a:lnTo>
                    <a:pt x="4233" y="17476"/>
                  </a:lnTo>
                  <a:lnTo>
                    <a:pt x="23679" y="26498"/>
                  </a:lnTo>
                  <a:lnTo>
                    <a:pt x="56153" y="35923"/>
                  </a:lnTo>
                  <a:lnTo>
                    <a:pt x="83755" y="42256"/>
                  </a:lnTo>
                  <a:lnTo>
                    <a:pt x="112834" y="44485"/>
                  </a:lnTo>
                  <a:lnTo>
                    <a:pt x="144646" y="45146"/>
                  </a:lnTo>
                  <a:lnTo>
                    <a:pt x="177533" y="45369"/>
                  </a:lnTo>
                  <a:lnTo>
                    <a:pt x="197594" y="47524"/>
                  </a:lnTo>
                  <a:lnTo>
                    <a:pt x="203167" y="49205"/>
                  </a:lnTo>
                  <a:lnTo>
                    <a:pt x="206882" y="51913"/>
                  </a:lnTo>
                  <a:lnTo>
                    <a:pt x="209359" y="55306"/>
                  </a:lnTo>
                  <a:lnTo>
                    <a:pt x="212111" y="64104"/>
                  </a:lnTo>
                  <a:lnTo>
                    <a:pt x="214023" y="96008"/>
                  </a:lnTo>
                  <a:lnTo>
                    <a:pt x="215049" y="117622"/>
                  </a:lnTo>
                  <a:lnTo>
                    <a:pt x="218079" y="124608"/>
                  </a:lnTo>
                  <a:lnTo>
                    <a:pt x="220793" y="126788"/>
                  </a:lnTo>
                  <a:lnTo>
                    <a:pt x="228041" y="129211"/>
                  </a:lnTo>
                  <a:lnTo>
                    <a:pt x="236553" y="128171"/>
                  </a:lnTo>
                  <a:lnTo>
                    <a:pt x="241046" y="126782"/>
                  </a:lnTo>
                  <a:lnTo>
                    <a:pt x="250271" y="118889"/>
                  </a:lnTo>
                  <a:lnTo>
                    <a:pt x="277991" y="87613"/>
                  </a:lnTo>
                  <a:lnTo>
                    <a:pt x="293948" y="57462"/>
                  </a:lnTo>
                  <a:lnTo>
                    <a:pt x="303261" y="32586"/>
                  </a:lnTo>
                  <a:lnTo>
                    <a:pt x="304645" y="19081"/>
                  </a:lnTo>
                  <a:lnTo>
                    <a:pt x="302615" y="10432"/>
                  </a:lnTo>
                  <a:lnTo>
                    <a:pt x="297008" y="1101"/>
                  </a:lnTo>
                  <a:lnTo>
                    <a:pt x="293256" y="0"/>
                  </a:lnTo>
                  <a:lnTo>
                    <a:pt x="282736" y="894"/>
                  </a:lnTo>
                  <a:lnTo>
                    <a:pt x="263426" y="13444"/>
                  </a:lnTo>
                  <a:lnTo>
                    <a:pt x="246415" y="32244"/>
                  </a:lnTo>
                  <a:lnTo>
                    <a:pt x="226738" y="66511"/>
                  </a:lnTo>
                  <a:lnTo>
                    <a:pt x="225771" y="69801"/>
                  </a:lnTo>
                  <a:lnTo>
                    <a:pt x="225921" y="72788"/>
                  </a:lnTo>
                  <a:lnTo>
                    <a:pt x="226814" y="75573"/>
                  </a:lnTo>
                  <a:lnTo>
                    <a:pt x="228997" y="75842"/>
                  </a:lnTo>
                  <a:lnTo>
                    <a:pt x="242888" y="668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29" name="SMARTInkShape-6660"/>
            <p:cNvSpPr/>
            <p:nvPr/>
          </p:nvSpPr>
          <p:spPr bwMode="auto">
            <a:xfrm>
              <a:off x="7393781" y="1042988"/>
              <a:ext cx="164308" cy="369356"/>
            </a:xfrm>
            <a:custGeom>
              <a:avLst/>
              <a:gdLst/>
              <a:ahLst/>
              <a:cxnLst/>
              <a:rect l="0" t="0" r="0" b="0"/>
              <a:pathLst>
                <a:path w="164308" h="369356">
                  <a:moveTo>
                    <a:pt x="164307" y="0"/>
                  </a:moveTo>
                  <a:lnTo>
                    <a:pt x="160514" y="0"/>
                  </a:lnTo>
                  <a:lnTo>
                    <a:pt x="159397" y="793"/>
                  </a:lnTo>
                  <a:lnTo>
                    <a:pt x="158652" y="2116"/>
                  </a:lnTo>
                  <a:lnTo>
                    <a:pt x="153060" y="18706"/>
                  </a:lnTo>
                  <a:lnTo>
                    <a:pt x="143776" y="39144"/>
                  </a:lnTo>
                  <a:lnTo>
                    <a:pt x="135998" y="69542"/>
                  </a:lnTo>
                  <a:lnTo>
                    <a:pt x="130294" y="95995"/>
                  </a:lnTo>
                  <a:lnTo>
                    <a:pt x="122466" y="126272"/>
                  </a:lnTo>
                  <a:lnTo>
                    <a:pt x="115813" y="156133"/>
                  </a:lnTo>
                  <a:lnTo>
                    <a:pt x="111004" y="186074"/>
                  </a:lnTo>
                  <a:lnTo>
                    <a:pt x="108866" y="217901"/>
                  </a:lnTo>
                  <a:lnTo>
                    <a:pt x="107916" y="246334"/>
                  </a:lnTo>
                  <a:lnTo>
                    <a:pt x="107494" y="272200"/>
                  </a:lnTo>
                  <a:lnTo>
                    <a:pt x="107307" y="296926"/>
                  </a:lnTo>
                  <a:lnTo>
                    <a:pt x="103409" y="329366"/>
                  </a:lnTo>
                  <a:lnTo>
                    <a:pt x="98343" y="360746"/>
                  </a:lnTo>
                  <a:lnTo>
                    <a:pt x="96518" y="364322"/>
                  </a:lnTo>
                  <a:lnTo>
                    <a:pt x="94508" y="366706"/>
                  </a:lnTo>
                  <a:lnTo>
                    <a:pt x="90158" y="369355"/>
                  </a:lnTo>
                  <a:lnTo>
                    <a:pt x="87093" y="368474"/>
                  </a:lnTo>
                  <a:lnTo>
                    <a:pt x="79454" y="363262"/>
                  </a:lnTo>
                  <a:lnTo>
                    <a:pt x="52718" y="332557"/>
                  </a:lnTo>
                  <a:lnTo>
                    <a:pt x="27262" y="302000"/>
                  </a:lnTo>
                  <a:lnTo>
                    <a:pt x="0" y="2643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0" name="SMARTInkShape-6661"/>
            <p:cNvSpPr/>
            <p:nvPr/>
          </p:nvSpPr>
          <p:spPr bwMode="auto">
            <a:xfrm>
              <a:off x="7309049" y="1122024"/>
              <a:ext cx="491375" cy="287368"/>
            </a:xfrm>
            <a:custGeom>
              <a:avLst/>
              <a:gdLst/>
              <a:ahLst/>
              <a:cxnLst/>
              <a:rect l="0" t="0" r="0" b="0"/>
              <a:pathLst>
                <a:path w="491375" h="287368">
                  <a:moveTo>
                    <a:pt x="6151" y="106701"/>
                  </a:moveTo>
                  <a:lnTo>
                    <a:pt x="6151" y="110493"/>
                  </a:lnTo>
                  <a:lnTo>
                    <a:pt x="0" y="137229"/>
                  </a:lnTo>
                  <a:lnTo>
                    <a:pt x="5701" y="169940"/>
                  </a:lnTo>
                  <a:lnTo>
                    <a:pt x="17747" y="196788"/>
                  </a:lnTo>
                  <a:lnTo>
                    <a:pt x="36839" y="219383"/>
                  </a:lnTo>
                  <a:lnTo>
                    <a:pt x="63045" y="235691"/>
                  </a:lnTo>
                  <a:lnTo>
                    <a:pt x="95593" y="245109"/>
                  </a:lnTo>
                  <a:lnTo>
                    <a:pt x="130371" y="246665"/>
                  </a:lnTo>
                  <a:lnTo>
                    <a:pt x="165018" y="236984"/>
                  </a:lnTo>
                  <a:lnTo>
                    <a:pt x="196539" y="218593"/>
                  </a:lnTo>
                  <a:lnTo>
                    <a:pt x="229073" y="192594"/>
                  </a:lnTo>
                  <a:lnTo>
                    <a:pt x="254500" y="160108"/>
                  </a:lnTo>
                  <a:lnTo>
                    <a:pt x="276321" y="124554"/>
                  </a:lnTo>
                  <a:lnTo>
                    <a:pt x="287887" y="97967"/>
                  </a:lnTo>
                  <a:lnTo>
                    <a:pt x="298319" y="72392"/>
                  </a:lnTo>
                  <a:lnTo>
                    <a:pt x="311001" y="37798"/>
                  </a:lnTo>
                  <a:lnTo>
                    <a:pt x="322397" y="5249"/>
                  </a:lnTo>
                  <a:lnTo>
                    <a:pt x="325298" y="228"/>
                  </a:lnTo>
                  <a:lnTo>
                    <a:pt x="326073" y="0"/>
                  </a:lnTo>
                  <a:lnTo>
                    <a:pt x="320817" y="23241"/>
                  </a:lnTo>
                  <a:lnTo>
                    <a:pt x="309641" y="54808"/>
                  </a:lnTo>
                  <a:lnTo>
                    <a:pt x="300843" y="80463"/>
                  </a:lnTo>
                  <a:lnTo>
                    <a:pt x="291642" y="107740"/>
                  </a:lnTo>
                  <a:lnTo>
                    <a:pt x="282261" y="136531"/>
                  </a:lnTo>
                  <a:lnTo>
                    <a:pt x="272800" y="167848"/>
                  </a:lnTo>
                  <a:lnTo>
                    <a:pt x="265420" y="196055"/>
                  </a:lnTo>
                  <a:lnTo>
                    <a:pt x="260287" y="221026"/>
                  </a:lnTo>
                  <a:lnTo>
                    <a:pt x="258193" y="251347"/>
                  </a:lnTo>
                  <a:lnTo>
                    <a:pt x="260515" y="265180"/>
                  </a:lnTo>
                  <a:lnTo>
                    <a:pt x="266310" y="274503"/>
                  </a:lnTo>
                  <a:lnTo>
                    <a:pt x="270078" y="278100"/>
                  </a:lnTo>
                  <a:lnTo>
                    <a:pt x="278498" y="282097"/>
                  </a:lnTo>
                  <a:lnTo>
                    <a:pt x="282965" y="283163"/>
                  </a:lnTo>
                  <a:lnTo>
                    <a:pt x="294280" y="280114"/>
                  </a:lnTo>
                  <a:lnTo>
                    <a:pt x="314037" y="267356"/>
                  </a:lnTo>
                  <a:lnTo>
                    <a:pt x="342046" y="237919"/>
                  </a:lnTo>
                  <a:lnTo>
                    <a:pt x="363380" y="207052"/>
                  </a:lnTo>
                  <a:lnTo>
                    <a:pt x="384782" y="176563"/>
                  </a:lnTo>
                  <a:lnTo>
                    <a:pt x="402831" y="145897"/>
                  </a:lnTo>
                  <a:lnTo>
                    <a:pt x="403955" y="142357"/>
                  </a:lnTo>
                  <a:lnTo>
                    <a:pt x="403910" y="141584"/>
                  </a:lnTo>
                  <a:lnTo>
                    <a:pt x="401743" y="144959"/>
                  </a:lnTo>
                  <a:lnTo>
                    <a:pt x="391640" y="174387"/>
                  </a:lnTo>
                  <a:lnTo>
                    <a:pt x="386126" y="209765"/>
                  </a:lnTo>
                  <a:lnTo>
                    <a:pt x="385172" y="237868"/>
                  </a:lnTo>
                  <a:lnTo>
                    <a:pt x="388681" y="258719"/>
                  </a:lnTo>
                  <a:lnTo>
                    <a:pt x="394748" y="274951"/>
                  </a:lnTo>
                  <a:lnTo>
                    <a:pt x="401376" y="282814"/>
                  </a:lnTo>
                  <a:lnTo>
                    <a:pt x="405365" y="286022"/>
                  </a:lnTo>
                  <a:lnTo>
                    <a:pt x="410407" y="287367"/>
                  </a:lnTo>
                  <a:lnTo>
                    <a:pt x="422357" y="286745"/>
                  </a:lnTo>
                  <a:lnTo>
                    <a:pt x="435607" y="279589"/>
                  </a:lnTo>
                  <a:lnTo>
                    <a:pt x="459723" y="259385"/>
                  </a:lnTo>
                  <a:lnTo>
                    <a:pt x="482501" y="224017"/>
                  </a:lnTo>
                  <a:lnTo>
                    <a:pt x="489133" y="209724"/>
                  </a:lnTo>
                  <a:lnTo>
                    <a:pt x="490685" y="204876"/>
                  </a:lnTo>
                  <a:lnTo>
                    <a:pt x="491098" y="204695"/>
                  </a:lnTo>
                  <a:lnTo>
                    <a:pt x="491374" y="205368"/>
                  </a:lnTo>
                  <a:lnTo>
                    <a:pt x="478142" y="237859"/>
                  </a:lnTo>
                  <a:lnTo>
                    <a:pt x="470495" y="2638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1" name="SMARTInkShape-6662"/>
            <p:cNvSpPr/>
            <p:nvPr/>
          </p:nvSpPr>
          <p:spPr bwMode="auto">
            <a:xfrm>
              <a:off x="3405764" y="1957388"/>
              <a:ext cx="208429" cy="247068"/>
            </a:xfrm>
            <a:custGeom>
              <a:avLst/>
              <a:gdLst/>
              <a:ahLst/>
              <a:cxnLst/>
              <a:rect l="0" t="0" r="0" b="0"/>
              <a:pathLst>
                <a:path w="208429" h="247068">
                  <a:moveTo>
                    <a:pt x="101817" y="0"/>
                  </a:moveTo>
                  <a:lnTo>
                    <a:pt x="98025" y="0"/>
                  </a:lnTo>
                  <a:lnTo>
                    <a:pt x="94046" y="2116"/>
                  </a:lnTo>
                  <a:lnTo>
                    <a:pt x="62620" y="19926"/>
                  </a:lnTo>
                  <a:lnTo>
                    <a:pt x="27840" y="45529"/>
                  </a:lnTo>
                  <a:lnTo>
                    <a:pt x="1911" y="65301"/>
                  </a:lnTo>
                  <a:lnTo>
                    <a:pt x="288" y="68140"/>
                  </a:lnTo>
                  <a:lnTo>
                    <a:pt x="0" y="70827"/>
                  </a:lnTo>
                  <a:lnTo>
                    <a:pt x="601" y="73411"/>
                  </a:lnTo>
                  <a:lnTo>
                    <a:pt x="5503" y="78400"/>
                  </a:lnTo>
                  <a:lnTo>
                    <a:pt x="14561" y="83263"/>
                  </a:lnTo>
                  <a:lnTo>
                    <a:pt x="39098" y="90463"/>
                  </a:lnTo>
                  <a:lnTo>
                    <a:pt x="62830" y="95239"/>
                  </a:lnTo>
                  <a:lnTo>
                    <a:pt x="89252" y="100007"/>
                  </a:lnTo>
                  <a:lnTo>
                    <a:pt x="116870" y="104773"/>
                  </a:lnTo>
                  <a:lnTo>
                    <a:pt x="145020" y="109536"/>
                  </a:lnTo>
                  <a:lnTo>
                    <a:pt x="180058" y="120473"/>
                  </a:lnTo>
                  <a:lnTo>
                    <a:pt x="196387" y="131331"/>
                  </a:lnTo>
                  <a:lnTo>
                    <a:pt x="202964" y="137560"/>
                  </a:lnTo>
                  <a:lnTo>
                    <a:pt x="206554" y="144094"/>
                  </a:lnTo>
                  <a:lnTo>
                    <a:pt x="208428" y="157704"/>
                  </a:lnTo>
                  <a:lnTo>
                    <a:pt x="202381" y="173807"/>
                  </a:lnTo>
                  <a:lnTo>
                    <a:pt x="190168" y="191547"/>
                  </a:lnTo>
                  <a:lnTo>
                    <a:pt x="160980" y="217797"/>
                  </a:lnTo>
                  <a:lnTo>
                    <a:pt x="126403" y="235541"/>
                  </a:lnTo>
                  <a:lnTo>
                    <a:pt x="100044" y="243062"/>
                  </a:lnTo>
                  <a:lnTo>
                    <a:pt x="74571" y="246933"/>
                  </a:lnTo>
                  <a:lnTo>
                    <a:pt x="52401" y="247067"/>
                  </a:lnTo>
                  <a:lnTo>
                    <a:pt x="37257" y="241834"/>
                  </a:lnTo>
                  <a:lnTo>
                    <a:pt x="32583" y="237423"/>
                  </a:lnTo>
                  <a:lnTo>
                    <a:pt x="27390" y="226171"/>
                  </a:lnTo>
                  <a:lnTo>
                    <a:pt x="31432" y="208999"/>
                  </a:lnTo>
                  <a:lnTo>
                    <a:pt x="49212" y="177019"/>
                  </a:lnTo>
                  <a:lnTo>
                    <a:pt x="68119" y="153287"/>
                  </a:lnTo>
                  <a:lnTo>
                    <a:pt x="95042" y="126865"/>
                  </a:lnTo>
                  <a:lnTo>
                    <a:pt x="123412" y="101363"/>
                  </a:lnTo>
                  <a:lnTo>
                    <a:pt x="166111" y="642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2" name="SMARTInkShape-6663"/>
            <p:cNvSpPr/>
            <p:nvPr/>
          </p:nvSpPr>
          <p:spPr bwMode="auto">
            <a:xfrm>
              <a:off x="3629079" y="1914525"/>
              <a:ext cx="63575" cy="347343"/>
            </a:xfrm>
            <a:custGeom>
              <a:avLst/>
              <a:gdLst/>
              <a:ahLst/>
              <a:cxnLst/>
              <a:rect l="0" t="0" r="0" b="0"/>
              <a:pathLst>
                <a:path w="63575" h="347343">
                  <a:moveTo>
                    <a:pt x="21377" y="0"/>
                  </a:moveTo>
                  <a:lnTo>
                    <a:pt x="15226" y="0"/>
                  </a:lnTo>
                  <a:lnTo>
                    <a:pt x="6943" y="3792"/>
                  </a:lnTo>
                  <a:lnTo>
                    <a:pt x="4610" y="6497"/>
                  </a:lnTo>
                  <a:lnTo>
                    <a:pt x="2019" y="13736"/>
                  </a:lnTo>
                  <a:lnTo>
                    <a:pt x="219" y="47964"/>
                  </a:lnTo>
                  <a:lnTo>
                    <a:pt x="67" y="70530"/>
                  </a:lnTo>
                  <a:lnTo>
                    <a:pt x="0" y="99080"/>
                  </a:lnTo>
                  <a:lnTo>
                    <a:pt x="2087" y="130290"/>
                  </a:lnTo>
                  <a:lnTo>
                    <a:pt x="4866" y="162682"/>
                  </a:lnTo>
                  <a:lnTo>
                    <a:pt x="6101" y="195599"/>
                  </a:lnTo>
                  <a:lnTo>
                    <a:pt x="8767" y="228749"/>
                  </a:lnTo>
                  <a:lnTo>
                    <a:pt x="12598" y="260416"/>
                  </a:lnTo>
                  <a:lnTo>
                    <a:pt x="16946" y="287720"/>
                  </a:lnTo>
                  <a:lnTo>
                    <a:pt x="23857" y="321611"/>
                  </a:lnTo>
                  <a:lnTo>
                    <a:pt x="30931" y="340385"/>
                  </a:lnTo>
                  <a:lnTo>
                    <a:pt x="34097" y="343604"/>
                  </a:lnTo>
                  <a:lnTo>
                    <a:pt x="41847" y="347182"/>
                  </a:lnTo>
                  <a:lnTo>
                    <a:pt x="45342" y="347342"/>
                  </a:lnTo>
                  <a:lnTo>
                    <a:pt x="51343" y="345403"/>
                  </a:lnTo>
                  <a:lnTo>
                    <a:pt x="56656" y="335546"/>
                  </a:lnTo>
                  <a:lnTo>
                    <a:pt x="61993" y="312146"/>
                  </a:lnTo>
                  <a:lnTo>
                    <a:pt x="63574" y="285104"/>
                  </a:lnTo>
                  <a:lnTo>
                    <a:pt x="62357" y="265619"/>
                  </a:lnTo>
                  <a:lnTo>
                    <a:pt x="52745" y="232337"/>
                  </a:lnTo>
                  <a:lnTo>
                    <a:pt x="39050" y="198134"/>
                  </a:lnTo>
                  <a:lnTo>
                    <a:pt x="14234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3" name="SMARTInkShape-6664"/>
            <p:cNvSpPr/>
            <p:nvPr/>
          </p:nvSpPr>
          <p:spPr bwMode="auto">
            <a:xfrm>
              <a:off x="3532041" y="2014538"/>
              <a:ext cx="282723" cy="70936"/>
            </a:xfrm>
            <a:custGeom>
              <a:avLst/>
              <a:gdLst/>
              <a:ahLst/>
              <a:cxnLst/>
              <a:rect l="0" t="0" r="0" b="0"/>
              <a:pathLst>
                <a:path w="282723" h="70936">
                  <a:moveTo>
                    <a:pt x="4115" y="35718"/>
                  </a:moveTo>
                  <a:lnTo>
                    <a:pt x="323" y="39511"/>
                  </a:lnTo>
                  <a:lnTo>
                    <a:pt x="0" y="41422"/>
                  </a:lnTo>
                  <a:lnTo>
                    <a:pt x="578" y="43489"/>
                  </a:lnTo>
                  <a:lnTo>
                    <a:pt x="1757" y="45661"/>
                  </a:lnTo>
                  <a:lnTo>
                    <a:pt x="3416" y="56303"/>
                  </a:lnTo>
                  <a:lnTo>
                    <a:pt x="5237" y="59760"/>
                  </a:lnTo>
                  <a:lnTo>
                    <a:pt x="11493" y="65718"/>
                  </a:lnTo>
                  <a:lnTo>
                    <a:pt x="23798" y="68895"/>
                  </a:lnTo>
                  <a:lnTo>
                    <a:pt x="57569" y="70935"/>
                  </a:lnTo>
                  <a:lnTo>
                    <a:pt x="92978" y="63703"/>
                  </a:lnTo>
                  <a:lnTo>
                    <a:pt x="119810" y="55829"/>
                  </a:lnTo>
                  <a:lnTo>
                    <a:pt x="148404" y="46244"/>
                  </a:lnTo>
                  <a:lnTo>
                    <a:pt x="179633" y="34046"/>
                  </a:lnTo>
                  <a:lnTo>
                    <a:pt x="207800" y="22804"/>
                  </a:lnTo>
                  <a:lnTo>
                    <a:pt x="233549" y="13310"/>
                  </a:lnTo>
                  <a:lnTo>
                    <a:pt x="266388" y="4296"/>
                  </a:lnTo>
                  <a:lnTo>
                    <a:pt x="28272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4" name="SMARTInkShape-6665"/>
            <p:cNvSpPr/>
            <p:nvPr/>
          </p:nvSpPr>
          <p:spPr bwMode="auto">
            <a:xfrm>
              <a:off x="3779401" y="2021248"/>
              <a:ext cx="317585" cy="169602"/>
            </a:xfrm>
            <a:custGeom>
              <a:avLst/>
              <a:gdLst/>
              <a:ahLst/>
              <a:cxnLst/>
              <a:rect l="0" t="0" r="0" b="0"/>
              <a:pathLst>
                <a:path w="317585" h="169602">
                  <a:moveTo>
                    <a:pt x="56793" y="29008"/>
                  </a:moveTo>
                  <a:lnTo>
                    <a:pt x="53001" y="29008"/>
                  </a:lnTo>
                  <a:lnTo>
                    <a:pt x="49022" y="26892"/>
                  </a:lnTo>
                  <a:lnTo>
                    <a:pt x="44608" y="24099"/>
                  </a:lnTo>
                  <a:lnTo>
                    <a:pt x="35306" y="22306"/>
                  </a:lnTo>
                  <a:lnTo>
                    <a:pt x="25826" y="21952"/>
                  </a:lnTo>
                  <a:lnTo>
                    <a:pt x="14897" y="25683"/>
                  </a:lnTo>
                  <a:lnTo>
                    <a:pt x="12194" y="28379"/>
                  </a:lnTo>
                  <a:lnTo>
                    <a:pt x="7595" y="41345"/>
                  </a:lnTo>
                  <a:lnTo>
                    <a:pt x="1449" y="73367"/>
                  </a:lnTo>
                  <a:lnTo>
                    <a:pt x="0" y="106474"/>
                  </a:lnTo>
                  <a:lnTo>
                    <a:pt x="507" y="135150"/>
                  </a:lnTo>
                  <a:lnTo>
                    <a:pt x="3467" y="146562"/>
                  </a:lnTo>
                  <a:lnTo>
                    <a:pt x="9544" y="154808"/>
                  </a:lnTo>
                  <a:lnTo>
                    <a:pt x="13388" y="158119"/>
                  </a:lnTo>
                  <a:lnTo>
                    <a:pt x="17537" y="159532"/>
                  </a:lnTo>
                  <a:lnTo>
                    <a:pt x="26381" y="158986"/>
                  </a:lnTo>
                  <a:lnTo>
                    <a:pt x="35604" y="153980"/>
                  </a:lnTo>
                  <a:lnTo>
                    <a:pt x="58252" y="134039"/>
                  </a:lnTo>
                  <a:lnTo>
                    <a:pt x="79953" y="101466"/>
                  </a:lnTo>
                  <a:lnTo>
                    <a:pt x="93906" y="73849"/>
                  </a:lnTo>
                  <a:lnTo>
                    <a:pt x="106134" y="38189"/>
                  </a:lnTo>
                  <a:lnTo>
                    <a:pt x="112400" y="11772"/>
                  </a:lnTo>
                  <a:lnTo>
                    <a:pt x="111141" y="3356"/>
                  </a:lnTo>
                  <a:lnTo>
                    <a:pt x="109693" y="0"/>
                  </a:lnTo>
                  <a:lnTo>
                    <a:pt x="107935" y="938"/>
                  </a:lnTo>
                  <a:lnTo>
                    <a:pt x="103864" y="10447"/>
                  </a:lnTo>
                  <a:lnTo>
                    <a:pt x="100487" y="42422"/>
                  </a:lnTo>
                  <a:lnTo>
                    <a:pt x="99901" y="69936"/>
                  </a:lnTo>
                  <a:lnTo>
                    <a:pt x="99728" y="98197"/>
                  </a:lnTo>
                  <a:lnTo>
                    <a:pt x="101787" y="131957"/>
                  </a:lnTo>
                  <a:lnTo>
                    <a:pt x="107430" y="147089"/>
                  </a:lnTo>
                  <a:lnTo>
                    <a:pt x="109601" y="150591"/>
                  </a:lnTo>
                  <a:lnTo>
                    <a:pt x="112636" y="152132"/>
                  </a:lnTo>
                  <a:lnTo>
                    <a:pt x="120241" y="151728"/>
                  </a:lnTo>
                  <a:lnTo>
                    <a:pt x="133448" y="147038"/>
                  </a:lnTo>
                  <a:lnTo>
                    <a:pt x="147415" y="133036"/>
                  </a:lnTo>
                  <a:lnTo>
                    <a:pt x="157815" y="106222"/>
                  </a:lnTo>
                  <a:lnTo>
                    <a:pt x="165924" y="76934"/>
                  </a:lnTo>
                  <a:lnTo>
                    <a:pt x="175775" y="44296"/>
                  </a:lnTo>
                  <a:lnTo>
                    <a:pt x="185364" y="19152"/>
                  </a:lnTo>
                  <a:lnTo>
                    <a:pt x="189342" y="13515"/>
                  </a:lnTo>
                  <a:lnTo>
                    <a:pt x="190403" y="13123"/>
                  </a:lnTo>
                  <a:lnTo>
                    <a:pt x="191110" y="13656"/>
                  </a:lnTo>
                  <a:lnTo>
                    <a:pt x="196192" y="48249"/>
                  </a:lnTo>
                  <a:lnTo>
                    <a:pt x="198638" y="75014"/>
                  </a:lnTo>
                  <a:lnTo>
                    <a:pt x="199362" y="103053"/>
                  </a:lnTo>
                  <a:lnTo>
                    <a:pt x="199608" y="135268"/>
                  </a:lnTo>
                  <a:lnTo>
                    <a:pt x="200444" y="155743"/>
                  </a:lnTo>
                  <a:lnTo>
                    <a:pt x="205816" y="169601"/>
                  </a:lnTo>
                  <a:lnTo>
                    <a:pt x="206942" y="168774"/>
                  </a:lnTo>
                  <a:lnTo>
                    <a:pt x="212318" y="159232"/>
                  </a:lnTo>
                  <a:lnTo>
                    <a:pt x="227371" y="124503"/>
                  </a:lnTo>
                  <a:lnTo>
                    <a:pt x="240596" y="93639"/>
                  </a:lnTo>
                  <a:lnTo>
                    <a:pt x="254569" y="63151"/>
                  </a:lnTo>
                  <a:lnTo>
                    <a:pt x="273513" y="31696"/>
                  </a:lnTo>
                  <a:lnTo>
                    <a:pt x="286988" y="20103"/>
                  </a:lnTo>
                  <a:lnTo>
                    <a:pt x="293510" y="17113"/>
                  </a:lnTo>
                  <a:lnTo>
                    <a:pt x="305437" y="15429"/>
                  </a:lnTo>
                  <a:lnTo>
                    <a:pt x="308281" y="15987"/>
                  </a:lnTo>
                  <a:lnTo>
                    <a:pt x="310176" y="17152"/>
                  </a:lnTo>
                  <a:lnTo>
                    <a:pt x="317011" y="24726"/>
                  </a:lnTo>
                  <a:lnTo>
                    <a:pt x="317584" y="26153"/>
                  </a:lnTo>
                  <a:lnTo>
                    <a:pt x="317173" y="27105"/>
                  </a:lnTo>
                  <a:lnTo>
                    <a:pt x="313968" y="290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5" name="SMARTInkShape-6666"/>
            <p:cNvSpPr/>
            <p:nvPr/>
          </p:nvSpPr>
          <p:spPr bwMode="auto">
            <a:xfrm>
              <a:off x="4100513" y="1878806"/>
              <a:ext cx="98179" cy="269143"/>
            </a:xfrm>
            <a:custGeom>
              <a:avLst/>
              <a:gdLst/>
              <a:ahLst/>
              <a:cxnLst/>
              <a:rect l="0" t="0" r="0" b="0"/>
              <a:pathLst>
                <a:path w="98179" h="269143">
                  <a:moveTo>
                    <a:pt x="0" y="0"/>
                  </a:moveTo>
                  <a:lnTo>
                    <a:pt x="0" y="30528"/>
                  </a:lnTo>
                  <a:lnTo>
                    <a:pt x="0" y="58170"/>
                  </a:lnTo>
                  <a:lnTo>
                    <a:pt x="0" y="91495"/>
                  </a:lnTo>
                  <a:lnTo>
                    <a:pt x="3792" y="126505"/>
                  </a:lnTo>
                  <a:lnTo>
                    <a:pt x="6150" y="162014"/>
                  </a:lnTo>
                  <a:lnTo>
                    <a:pt x="14434" y="197670"/>
                  </a:lnTo>
                  <a:lnTo>
                    <a:pt x="23150" y="225786"/>
                  </a:lnTo>
                  <a:lnTo>
                    <a:pt x="38344" y="249197"/>
                  </a:lnTo>
                  <a:lnTo>
                    <a:pt x="54135" y="263631"/>
                  </a:lnTo>
                  <a:lnTo>
                    <a:pt x="64012" y="267982"/>
                  </a:lnTo>
                  <a:lnTo>
                    <a:pt x="68868" y="269142"/>
                  </a:lnTo>
                  <a:lnTo>
                    <a:pt x="73693" y="268328"/>
                  </a:lnTo>
                  <a:lnTo>
                    <a:pt x="83288" y="263191"/>
                  </a:lnTo>
                  <a:lnTo>
                    <a:pt x="93822" y="251373"/>
                  </a:lnTo>
                  <a:lnTo>
                    <a:pt x="97261" y="240309"/>
                  </a:lnTo>
                  <a:lnTo>
                    <a:pt x="98178" y="234025"/>
                  </a:lnTo>
                  <a:lnTo>
                    <a:pt x="92847" y="220692"/>
                  </a:lnTo>
                  <a:lnTo>
                    <a:pt x="65731" y="188018"/>
                  </a:lnTo>
                  <a:lnTo>
                    <a:pt x="57150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6" name="SMARTInkShape-6667"/>
            <p:cNvSpPr/>
            <p:nvPr/>
          </p:nvSpPr>
          <p:spPr bwMode="auto">
            <a:xfrm>
              <a:off x="3979069" y="1980546"/>
              <a:ext cx="292895" cy="33993"/>
            </a:xfrm>
            <a:custGeom>
              <a:avLst/>
              <a:gdLst/>
              <a:ahLst/>
              <a:cxnLst/>
              <a:rect l="0" t="0" r="0" b="0"/>
              <a:pathLst>
                <a:path w="292895" h="33993">
                  <a:moveTo>
                    <a:pt x="0" y="33992"/>
                  </a:moveTo>
                  <a:lnTo>
                    <a:pt x="3792" y="33992"/>
                  </a:lnTo>
                  <a:lnTo>
                    <a:pt x="30528" y="27841"/>
                  </a:lnTo>
                  <a:lnTo>
                    <a:pt x="58169" y="27142"/>
                  </a:lnTo>
                  <a:lnTo>
                    <a:pt x="82209" y="24862"/>
                  </a:lnTo>
                  <a:lnTo>
                    <a:pt x="108768" y="21203"/>
                  </a:lnTo>
                  <a:lnTo>
                    <a:pt x="136448" y="16931"/>
                  </a:lnTo>
                  <a:lnTo>
                    <a:pt x="164625" y="12386"/>
                  </a:lnTo>
                  <a:lnTo>
                    <a:pt x="191435" y="7720"/>
                  </a:lnTo>
                  <a:lnTo>
                    <a:pt x="224379" y="1425"/>
                  </a:lnTo>
                  <a:lnTo>
                    <a:pt x="252661" y="0"/>
                  </a:lnTo>
                  <a:lnTo>
                    <a:pt x="271007" y="4253"/>
                  </a:lnTo>
                  <a:lnTo>
                    <a:pt x="278668" y="8339"/>
                  </a:lnTo>
                  <a:lnTo>
                    <a:pt x="287444" y="18894"/>
                  </a:lnTo>
                  <a:lnTo>
                    <a:pt x="292894" y="33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7" name="SMARTInkShape-6668"/>
            <p:cNvSpPr/>
            <p:nvPr/>
          </p:nvSpPr>
          <p:spPr bwMode="auto">
            <a:xfrm>
              <a:off x="4302275" y="1937649"/>
              <a:ext cx="162516" cy="349617"/>
            </a:xfrm>
            <a:custGeom>
              <a:avLst/>
              <a:gdLst/>
              <a:ahLst/>
              <a:cxnLst/>
              <a:rect l="0" t="0" r="0" b="0"/>
              <a:pathLst>
                <a:path w="162516" h="349617">
                  <a:moveTo>
                    <a:pt x="19694" y="62601"/>
                  </a:moveTo>
                  <a:lnTo>
                    <a:pt x="18900" y="86971"/>
                  </a:lnTo>
                  <a:lnTo>
                    <a:pt x="13543" y="114092"/>
                  </a:lnTo>
                  <a:lnTo>
                    <a:pt x="13540" y="140682"/>
                  </a:lnTo>
                  <a:lnTo>
                    <a:pt x="22519" y="166997"/>
                  </a:lnTo>
                  <a:lnTo>
                    <a:pt x="29350" y="177759"/>
                  </a:lnTo>
                  <a:lnTo>
                    <a:pt x="31688" y="179060"/>
                  </a:lnTo>
                  <a:lnTo>
                    <a:pt x="34040" y="179134"/>
                  </a:lnTo>
                  <a:lnTo>
                    <a:pt x="47310" y="173550"/>
                  </a:lnTo>
                  <a:lnTo>
                    <a:pt x="50011" y="170698"/>
                  </a:lnTo>
                  <a:lnTo>
                    <a:pt x="58493" y="146412"/>
                  </a:lnTo>
                  <a:lnTo>
                    <a:pt x="61352" y="126328"/>
                  </a:lnTo>
                  <a:lnTo>
                    <a:pt x="58407" y="105295"/>
                  </a:lnTo>
                  <a:lnTo>
                    <a:pt x="44598" y="71152"/>
                  </a:lnTo>
                  <a:lnTo>
                    <a:pt x="28699" y="35950"/>
                  </a:lnTo>
                  <a:lnTo>
                    <a:pt x="22109" y="22181"/>
                  </a:lnTo>
                  <a:lnTo>
                    <a:pt x="0" y="0"/>
                  </a:lnTo>
                  <a:lnTo>
                    <a:pt x="29534" y="8993"/>
                  </a:lnTo>
                  <a:lnTo>
                    <a:pt x="62911" y="14237"/>
                  </a:lnTo>
                  <a:lnTo>
                    <a:pt x="98322" y="24717"/>
                  </a:lnTo>
                  <a:lnTo>
                    <a:pt x="112583" y="29360"/>
                  </a:lnTo>
                  <a:lnTo>
                    <a:pt x="122626" y="38302"/>
                  </a:lnTo>
                  <a:lnTo>
                    <a:pt x="139333" y="67238"/>
                  </a:lnTo>
                  <a:lnTo>
                    <a:pt x="149422" y="98018"/>
                  </a:lnTo>
                  <a:lnTo>
                    <a:pt x="150640" y="122792"/>
                  </a:lnTo>
                  <a:lnTo>
                    <a:pt x="149330" y="150471"/>
                  </a:lnTo>
                  <a:lnTo>
                    <a:pt x="148748" y="181294"/>
                  </a:lnTo>
                  <a:lnTo>
                    <a:pt x="146372" y="211397"/>
                  </a:lnTo>
                  <a:lnTo>
                    <a:pt x="143464" y="239858"/>
                  </a:lnTo>
                  <a:lnTo>
                    <a:pt x="142171" y="265736"/>
                  </a:lnTo>
                  <a:lnTo>
                    <a:pt x="141597" y="290467"/>
                  </a:lnTo>
                  <a:lnTo>
                    <a:pt x="141274" y="322469"/>
                  </a:lnTo>
                  <a:lnTo>
                    <a:pt x="141992" y="337642"/>
                  </a:lnTo>
                  <a:lnTo>
                    <a:pt x="144957" y="347031"/>
                  </a:lnTo>
                  <a:lnTo>
                    <a:pt x="146859" y="349058"/>
                  </a:lnTo>
                  <a:lnTo>
                    <a:pt x="148920" y="349616"/>
                  </a:lnTo>
                  <a:lnTo>
                    <a:pt x="151089" y="349195"/>
                  </a:lnTo>
                  <a:lnTo>
                    <a:pt x="157933" y="344809"/>
                  </a:lnTo>
                  <a:lnTo>
                    <a:pt x="160508" y="336458"/>
                  </a:lnTo>
                  <a:lnTo>
                    <a:pt x="162297" y="304069"/>
                  </a:lnTo>
                  <a:lnTo>
                    <a:pt x="162515" y="269019"/>
                  </a:lnTo>
                  <a:lnTo>
                    <a:pt x="158766" y="235314"/>
                  </a:lnTo>
                  <a:lnTo>
                    <a:pt x="152622" y="216786"/>
                  </a:lnTo>
                  <a:lnTo>
                    <a:pt x="149588" y="213016"/>
                  </a:lnTo>
                  <a:lnTo>
                    <a:pt x="141983" y="208827"/>
                  </a:lnTo>
                  <a:lnTo>
                    <a:pt x="126850" y="205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8" name="SMARTInkShape-6669"/>
            <p:cNvSpPr/>
            <p:nvPr/>
          </p:nvSpPr>
          <p:spPr bwMode="auto">
            <a:xfrm>
              <a:off x="4695068" y="1814513"/>
              <a:ext cx="498438" cy="258806"/>
            </a:xfrm>
            <a:custGeom>
              <a:avLst/>
              <a:gdLst/>
              <a:ahLst/>
              <a:cxnLst/>
              <a:rect l="0" t="0" r="0" b="0"/>
              <a:pathLst>
                <a:path w="498438" h="258806">
                  <a:moveTo>
                    <a:pt x="134107" y="0"/>
                  </a:moveTo>
                  <a:lnTo>
                    <a:pt x="134107" y="3792"/>
                  </a:lnTo>
                  <a:lnTo>
                    <a:pt x="131990" y="7770"/>
                  </a:lnTo>
                  <a:lnTo>
                    <a:pt x="130315" y="9942"/>
                  </a:lnTo>
                  <a:lnTo>
                    <a:pt x="127956" y="24377"/>
                  </a:lnTo>
                  <a:lnTo>
                    <a:pt x="132069" y="57085"/>
                  </a:lnTo>
                  <a:lnTo>
                    <a:pt x="133503" y="90291"/>
                  </a:lnTo>
                  <a:lnTo>
                    <a:pt x="133838" y="116329"/>
                  </a:lnTo>
                  <a:lnTo>
                    <a:pt x="133988" y="143777"/>
                  </a:lnTo>
                  <a:lnTo>
                    <a:pt x="134054" y="170263"/>
                  </a:lnTo>
                  <a:lnTo>
                    <a:pt x="133297" y="203024"/>
                  </a:lnTo>
                  <a:lnTo>
                    <a:pt x="128450" y="238305"/>
                  </a:lnTo>
                  <a:lnTo>
                    <a:pt x="126830" y="249582"/>
                  </a:lnTo>
                  <a:lnTo>
                    <a:pt x="123465" y="257240"/>
                  </a:lnTo>
                  <a:lnTo>
                    <a:pt x="119868" y="258805"/>
                  </a:lnTo>
                  <a:lnTo>
                    <a:pt x="109522" y="258428"/>
                  </a:lnTo>
                  <a:lnTo>
                    <a:pt x="94102" y="253754"/>
                  </a:lnTo>
                  <a:lnTo>
                    <a:pt x="75687" y="239757"/>
                  </a:lnTo>
                  <a:lnTo>
                    <a:pt x="53834" y="207990"/>
                  </a:lnTo>
                  <a:lnTo>
                    <a:pt x="38268" y="180513"/>
                  </a:lnTo>
                  <a:lnTo>
                    <a:pt x="16310" y="144900"/>
                  </a:lnTo>
                  <a:lnTo>
                    <a:pt x="0" y="110514"/>
                  </a:lnTo>
                  <a:lnTo>
                    <a:pt x="17146" y="138350"/>
                  </a:lnTo>
                  <a:lnTo>
                    <a:pt x="42123" y="161031"/>
                  </a:lnTo>
                  <a:lnTo>
                    <a:pt x="66724" y="175947"/>
                  </a:lnTo>
                  <a:lnTo>
                    <a:pt x="97914" y="182836"/>
                  </a:lnTo>
                  <a:lnTo>
                    <a:pt x="128498" y="181085"/>
                  </a:lnTo>
                  <a:lnTo>
                    <a:pt x="161461" y="171747"/>
                  </a:lnTo>
                  <a:lnTo>
                    <a:pt x="188779" y="158926"/>
                  </a:lnTo>
                  <a:lnTo>
                    <a:pt x="208162" y="141280"/>
                  </a:lnTo>
                  <a:lnTo>
                    <a:pt x="223959" y="120971"/>
                  </a:lnTo>
                  <a:lnTo>
                    <a:pt x="229603" y="106946"/>
                  </a:lnTo>
                  <a:lnTo>
                    <a:pt x="233228" y="74747"/>
                  </a:lnTo>
                  <a:lnTo>
                    <a:pt x="229035" y="44310"/>
                  </a:lnTo>
                  <a:lnTo>
                    <a:pt x="227890" y="32657"/>
                  </a:lnTo>
                  <a:lnTo>
                    <a:pt x="226792" y="29709"/>
                  </a:lnTo>
                  <a:lnTo>
                    <a:pt x="225266" y="28537"/>
                  </a:lnTo>
                  <a:lnTo>
                    <a:pt x="223454" y="28550"/>
                  </a:lnTo>
                  <a:lnTo>
                    <a:pt x="219326" y="37030"/>
                  </a:lnTo>
                  <a:lnTo>
                    <a:pt x="214655" y="59655"/>
                  </a:lnTo>
                  <a:lnTo>
                    <a:pt x="211154" y="90700"/>
                  </a:lnTo>
                  <a:lnTo>
                    <a:pt x="208038" y="115717"/>
                  </a:lnTo>
                  <a:lnTo>
                    <a:pt x="207077" y="151320"/>
                  </a:lnTo>
                  <a:lnTo>
                    <a:pt x="211467" y="182330"/>
                  </a:lnTo>
                  <a:lnTo>
                    <a:pt x="218588" y="210039"/>
                  </a:lnTo>
                  <a:lnTo>
                    <a:pt x="226158" y="223261"/>
                  </a:lnTo>
                  <a:lnTo>
                    <a:pt x="239346" y="235837"/>
                  </a:lnTo>
                  <a:lnTo>
                    <a:pt x="249515" y="240798"/>
                  </a:lnTo>
                  <a:lnTo>
                    <a:pt x="259218" y="237725"/>
                  </a:lnTo>
                  <a:lnTo>
                    <a:pt x="278069" y="224953"/>
                  </a:lnTo>
                  <a:lnTo>
                    <a:pt x="290959" y="211898"/>
                  </a:lnTo>
                  <a:lnTo>
                    <a:pt x="307141" y="185904"/>
                  </a:lnTo>
                  <a:lnTo>
                    <a:pt x="321196" y="154213"/>
                  </a:lnTo>
                  <a:lnTo>
                    <a:pt x="330740" y="125155"/>
                  </a:lnTo>
                  <a:lnTo>
                    <a:pt x="339732" y="90006"/>
                  </a:lnTo>
                  <a:lnTo>
                    <a:pt x="340589" y="85775"/>
                  </a:lnTo>
                  <a:lnTo>
                    <a:pt x="340818" y="85758"/>
                  </a:lnTo>
                  <a:lnTo>
                    <a:pt x="331293" y="119349"/>
                  </a:lnTo>
                  <a:lnTo>
                    <a:pt x="328264" y="149839"/>
                  </a:lnTo>
                  <a:lnTo>
                    <a:pt x="328034" y="185084"/>
                  </a:lnTo>
                  <a:lnTo>
                    <a:pt x="334809" y="217564"/>
                  </a:lnTo>
                  <a:lnTo>
                    <a:pt x="339196" y="227664"/>
                  </a:lnTo>
                  <a:lnTo>
                    <a:pt x="343791" y="232152"/>
                  </a:lnTo>
                  <a:lnTo>
                    <a:pt x="350595" y="234147"/>
                  </a:lnTo>
                  <a:lnTo>
                    <a:pt x="354633" y="234679"/>
                  </a:lnTo>
                  <a:lnTo>
                    <a:pt x="367900" y="231636"/>
                  </a:lnTo>
                  <a:lnTo>
                    <a:pt x="381884" y="221914"/>
                  </a:lnTo>
                  <a:lnTo>
                    <a:pt x="396082" y="205188"/>
                  </a:lnTo>
                  <a:lnTo>
                    <a:pt x="409399" y="173293"/>
                  </a:lnTo>
                  <a:lnTo>
                    <a:pt x="418323" y="139766"/>
                  </a:lnTo>
                  <a:lnTo>
                    <a:pt x="419402" y="128107"/>
                  </a:lnTo>
                  <a:lnTo>
                    <a:pt x="418760" y="126679"/>
                  </a:lnTo>
                  <a:lnTo>
                    <a:pt x="417538" y="126522"/>
                  </a:lnTo>
                  <a:lnTo>
                    <a:pt x="415930" y="127210"/>
                  </a:lnTo>
                  <a:lnTo>
                    <a:pt x="414143" y="134325"/>
                  </a:lnTo>
                  <a:lnTo>
                    <a:pt x="407992" y="165855"/>
                  </a:lnTo>
                  <a:lnTo>
                    <a:pt x="406048" y="198684"/>
                  </a:lnTo>
                  <a:lnTo>
                    <a:pt x="406426" y="229864"/>
                  </a:lnTo>
                  <a:lnTo>
                    <a:pt x="409389" y="240009"/>
                  </a:lnTo>
                  <a:lnTo>
                    <a:pt x="411291" y="242556"/>
                  </a:lnTo>
                  <a:lnTo>
                    <a:pt x="413354" y="243460"/>
                  </a:lnTo>
                  <a:lnTo>
                    <a:pt x="415521" y="243269"/>
                  </a:lnTo>
                  <a:lnTo>
                    <a:pt x="420047" y="236707"/>
                  </a:lnTo>
                  <a:lnTo>
                    <a:pt x="436698" y="204767"/>
                  </a:lnTo>
                  <a:lnTo>
                    <a:pt x="446190" y="173296"/>
                  </a:lnTo>
                  <a:lnTo>
                    <a:pt x="454315" y="147664"/>
                  </a:lnTo>
                  <a:lnTo>
                    <a:pt x="465334" y="120397"/>
                  </a:lnTo>
                  <a:lnTo>
                    <a:pt x="477375" y="92403"/>
                  </a:lnTo>
                  <a:lnTo>
                    <a:pt x="488019" y="64087"/>
                  </a:lnTo>
                  <a:lnTo>
                    <a:pt x="498437" y="357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39" name="SMARTInkShape-6670"/>
            <p:cNvSpPr/>
            <p:nvPr/>
          </p:nvSpPr>
          <p:spPr bwMode="auto">
            <a:xfrm>
              <a:off x="5399918" y="1728788"/>
              <a:ext cx="136488" cy="282735"/>
            </a:xfrm>
            <a:custGeom>
              <a:avLst/>
              <a:gdLst/>
              <a:ahLst/>
              <a:cxnLst/>
              <a:rect l="0" t="0" r="0" b="0"/>
              <a:pathLst>
                <a:path w="136488" h="282735">
                  <a:moveTo>
                    <a:pt x="100770" y="121443"/>
                  </a:moveTo>
                  <a:lnTo>
                    <a:pt x="100770" y="110801"/>
                  </a:lnTo>
                  <a:lnTo>
                    <a:pt x="96536" y="106659"/>
                  </a:lnTo>
                  <a:lnTo>
                    <a:pt x="80884" y="97533"/>
                  </a:lnTo>
                  <a:lnTo>
                    <a:pt x="67184" y="94250"/>
                  </a:lnTo>
                  <a:lnTo>
                    <a:pt x="32685" y="92990"/>
                  </a:lnTo>
                  <a:lnTo>
                    <a:pt x="0" y="92873"/>
                  </a:lnTo>
                  <a:lnTo>
                    <a:pt x="253" y="92871"/>
                  </a:lnTo>
                  <a:lnTo>
                    <a:pt x="4400" y="100454"/>
                  </a:lnTo>
                  <a:lnTo>
                    <a:pt x="12695" y="106294"/>
                  </a:lnTo>
                  <a:lnTo>
                    <a:pt x="24319" y="113123"/>
                  </a:lnTo>
                  <a:lnTo>
                    <a:pt x="53301" y="136909"/>
                  </a:lnTo>
                  <a:lnTo>
                    <a:pt x="85572" y="160746"/>
                  </a:lnTo>
                  <a:lnTo>
                    <a:pt x="103851" y="183448"/>
                  </a:lnTo>
                  <a:lnTo>
                    <a:pt x="115529" y="206490"/>
                  </a:lnTo>
                  <a:lnTo>
                    <a:pt x="115002" y="223271"/>
                  </a:lnTo>
                  <a:lnTo>
                    <a:pt x="108683" y="240519"/>
                  </a:lnTo>
                  <a:lnTo>
                    <a:pt x="91737" y="262823"/>
                  </a:lnTo>
                  <a:lnTo>
                    <a:pt x="78500" y="274502"/>
                  </a:lnTo>
                  <a:lnTo>
                    <a:pt x="64678" y="280750"/>
                  </a:lnTo>
                  <a:lnTo>
                    <a:pt x="50597" y="282734"/>
                  </a:lnTo>
                  <a:lnTo>
                    <a:pt x="36402" y="280970"/>
                  </a:lnTo>
                  <a:lnTo>
                    <a:pt x="24273" y="273306"/>
                  </a:lnTo>
                  <a:lnTo>
                    <a:pt x="14383" y="261169"/>
                  </a:lnTo>
                  <a:lnTo>
                    <a:pt x="7343" y="245192"/>
                  </a:lnTo>
                  <a:lnTo>
                    <a:pt x="6501" y="214554"/>
                  </a:lnTo>
                  <a:lnTo>
                    <a:pt x="18863" y="180340"/>
                  </a:lnTo>
                  <a:lnTo>
                    <a:pt x="31029" y="154764"/>
                  </a:lnTo>
                  <a:lnTo>
                    <a:pt x="45960" y="127521"/>
                  </a:lnTo>
                  <a:lnTo>
                    <a:pt x="65827" y="99538"/>
                  </a:lnTo>
                  <a:lnTo>
                    <a:pt x="85769" y="73343"/>
                  </a:lnTo>
                  <a:lnTo>
                    <a:pt x="104421" y="48472"/>
                  </a:lnTo>
                  <a:lnTo>
                    <a:pt x="125928" y="16125"/>
                  </a:lnTo>
                  <a:lnTo>
                    <a:pt x="1364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0" name="SMARTInkShape-6671"/>
            <p:cNvSpPr/>
            <p:nvPr/>
          </p:nvSpPr>
          <p:spPr bwMode="auto">
            <a:xfrm>
              <a:off x="5536602" y="1643063"/>
              <a:ext cx="76975" cy="334710"/>
            </a:xfrm>
            <a:custGeom>
              <a:avLst/>
              <a:gdLst/>
              <a:ahLst/>
              <a:cxnLst/>
              <a:rect l="0" t="0" r="0" b="0"/>
              <a:pathLst>
                <a:path w="76975" h="334710">
                  <a:moveTo>
                    <a:pt x="6948" y="0"/>
                  </a:moveTo>
                  <a:lnTo>
                    <a:pt x="3156" y="3792"/>
                  </a:lnTo>
                  <a:lnTo>
                    <a:pt x="1294" y="9887"/>
                  </a:lnTo>
                  <a:lnTo>
                    <a:pt x="0" y="38608"/>
                  </a:lnTo>
                  <a:lnTo>
                    <a:pt x="656" y="69736"/>
                  </a:lnTo>
                  <a:lnTo>
                    <a:pt x="3623" y="95287"/>
                  </a:lnTo>
                  <a:lnTo>
                    <a:pt x="7587" y="124635"/>
                  </a:lnTo>
                  <a:lnTo>
                    <a:pt x="11993" y="156199"/>
                  </a:lnTo>
                  <a:lnTo>
                    <a:pt x="16599" y="188749"/>
                  </a:lnTo>
                  <a:lnTo>
                    <a:pt x="23408" y="219619"/>
                  </a:lnTo>
                  <a:lnTo>
                    <a:pt x="30933" y="248421"/>
                  </a:lnTo>
                  <a:lnTo>
                    <a:pt x="36922" y="274451"/>
                  </a:lnTo>
                  <a:lnTo>
                    <a:pt x="44757" y="303833"/>
                  </a:lnTo>
                  <a:lnTo>
                    <a:pt x="52106" y="323828"/>
                  </a:lnTo>
                  <a:lnTo>
                    <a:pt x="56916" y="330454"/>
                  </a:lnTo>
                  <a:lnTo>
                    <a:pt x="61700" y="333399"/>
                  </a:lnTo>
                  <a:lnTo>
                    <a:pt x="66471" y="334709"/>
                  </a:lnTo>
                  <a:lnTo>
                    <a:pt x="68855" y="334264"/>
                  </a:lnTo>
                  <a:lnTo>
                    <a:pt x="73621" y="331653"/>
                  </a:lnTo>
                  <a:lnTo>
                    <a:pt x="75209" y="329052"/>
                  </a:lnTo>
                  <a:lnTo>
                    <a:pt x="76974" y="321928"/>
                  </a:lnTo>
                  <a:lnTo>
                    <a:pt x="74175" y="301408"/>
                  </a:lnTo>
                  <a:lnTo>
                    <a:pt x="64526" y="275220"/>
                  </a:lnTo>
                  <a:lnTo>
                    <a:pt x="44028" y="239767"/>
                  </a:lnTo>
                  <a:lnTo>
                    <a:pt x="28378" y="2143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1" name="SMARTInkShape-6672"/>
            <p:cNvSpPr/>
            <p:nvPr/>
          </p:nvSpPr>
          <p:spPr bwMode="auto">
            <a:xfrm>
              <a:off x="5422105" y="1707356"/>
              <a:ext cx="335759" cy="57151"/>
            </a:xfrm>
            <a:custGeom>
              <a:avLst/>
              <a:gdLst/>
              <a:ahLst/>
              <a:cxnLst/>
              <a:rect l="0" t="0" r="0" b="0"/>
              <a:pathLst>
                <a:path w="335759" h="57151">
                  <a:moveTo>
                    <a:pt x="0" y="57150"/>
                  </a:moveTo>
                  <a:lnTo>
                    <a:pt x="30530" y="57150"/>
                  </a:lnTo>
                  <a:lnTo>
                    <a:pt x="58171" y="53358"/>
                  </a:lnTo>
                  <a:lnTo>
                    <a:pt x="91496" y="47207"/>
                  </a:lnTo>
                  <a:lnTo>
                    <a:pt x="118982" y="42677"/>
                  </a:lnTo>
                  <a:lnTo>
                    <a:pt x="148925" y="38018"/>
                  </a:lnTo>
                  <a:lnTo>
                    <a:pt x="178108" y="33301"/>
                  </a:lnTo>
                  <a:lnTo>
                    <a:pt x="209071" y="28559"/>
                  </a:lnTo>
                  <a:lnTo>
                    <a:pt x="239765" y="23012"/>
                  </a:lnTo>
                  <a:lnTo>
                    <a:pt x="266635" y="15255"/>
                  </a:lnTo>
                  <a:lnTo>
                    <a:pt x="293924" y="8632"/>
                  </a:lnTo>
                  <a:lnTo>
                    <a:pt x="33575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2" name="SMARTInkShape-6673"/>
            <p:cNvSpPr/>
            <p:nvPr/>
          </p:nvSpPr>
          <p:spPr bwMode="auto">
            <a:xfrm>
              <a:off x="5690542" y="1555420"/>
              <a:ext cx="345929" cy="399563"/>
            </a:xfrm>
            <a:custGeom>
              <a:avLst/>
              <a:gdLst/>
              <a:ahLst/>
              <a:cxnLst/>
              <a:rect l="0" t="0" r="0" b="0"/>
              <a:pathLst>
                <a:path w="345929" h="399563">
                  <a:moveTo>
                    <a:pt x="38746" y="209086"/>
                  </a:moveTo>
                  <a:lnTo>
                    <a:pt x="38746" y="202237"/>
                  </a:lnTo>
                  <a:lnTo>
                    <a:pt x="38746" y="209615"/>
                  </a:lnTo>
                  <a:lnTo>
                    <a:pt x="27437" y="242905"/>
                  </a:lnTo>
                  <a:lnTo>
                    <a:pt x="21108" y="274934"/>
                  </a:lnTo>
                  <a:lnTo>
                    <a:pt x="11294" y="309559"/>
                  </a:lnTo>
                  <a:lnTo>
                    <a:pt x="3360" y="342837"/>
                  </a:lnTo>
                  <a:lnTo>
                    <a:pt x="0" y="362194"/>
                  </a:lnTo>
                  <a:lnTo>
                    <a:pt x="2571" y="384891"/>
                  </a:lnTo>
                  <a:lnTo>
                    <a:pt x="6265" y="393849"/>
                  </a:lnTo>
                  <a:lnTo>
                    <a:pt x="9154" y="396555"/>
                  </a:lnTo>
                  <a:lnTo>
                    <a:pt x="16598" y="399562"/>
                  </a:lnTo>
                  <a:lnTo>
                    <a:pt x="20806" y="398776"/>
                  </a:lnTo>
                  <a:lnTo>
                    <a:pt x="29713" y="393670"/>
                  </a:lnTo>
                  <a:lnTo>
                    <a:pt x="58752" y="365156"/>
                  </a:lnTo>
                  <a:lnTo>
                    <a:pt x="82737" y="329873"/>
                  </a:lnTo>
                  <a:lnTo>
                    <a:pt x="95789" y="296292"/>
                  </a:lnTo>
                  <a:lnTo>
                    <a:pt x="108476" y="261207"/>
                  </a:lnTo>
                  <a:lnTo>
                    <a:pt x="114704" y="229468"/>
                  </a:lnTo>
                  <a:lnTo>
                    <a:pt x="116981" y="202579"/>
                  </a:lnTo>
                  <a:lnTo>
                    <a:pt x="117097" y="202367"/>
                  </a:lnTo>
                  <a:lnTo>
                    <a:pt x="109526" y="223890"/>
                  </a:lnTo>
                  <a:lnTo>
                    <a:pt x="104961" y="254218"/>
                  </a:lnTo>
                  <a:lnTo>
                    <a:pt x="105726" y="286223"/>
                  </a:lnTo>
                  <a:lnTo>
                    <a:pt x="113095" y="321690"/>
                  </a:lnTo>
                  <a:lnTo>
                    <a:pt x="119865" y="340523"/>
                  </a:lnTo>
                  <a:lnTo>
                    <a:pt x="123781" y="344335"/>
                  </a:lnTo>
                  <a:lnTo>
                    <a:pt x="134483" y="348572"/>
                  </a:lnTo>
                  <a:lnTo>
                    <a:pt x="145060" y="348338"/>
                  </a:lnTo>
                  <a:lnTo>
                    <a:pt x="155052" y="344795"/>
                  </a:lnTo>
                  <a:lnTo>
                    <a:pt x="169603" y="333081"/>
                  </a:lnTo>
                  <a:lnTo>
                    <a:pt x="183968" y="313294"/>
                  </a:lnTo>
                  <a:lnTo>
                    <a:pt x="198279" y="283002"/>
                  </a:lnTo>
                  <a:lnTo>
                    <a:pt x="212574" y="248097"/>
                  </a:lnTo>
                  <a:lnTo>
                    <a:pt x="222101" y="221662"/>
                  </a:lnTo>
                  <a:lnTo>
                    <a:pt x="227393" y="191921"/>
                  </a:lnTo>
                  <a:lnTo>
                    <a:pt x="230539" y="160182"/>
                  </a:lnTo>
                  <a:lnTo>
                    <a:pt x="234583" y="127555"/>
                  </a:lnTo>
                  <a:lnTo>
                    <a:pt x="236909" y="96650"/>
                  </a:lnTo>
                  <a:lnTo>
                    <a:pt x="237943" y="67833"/>
                  </a:lnTo>
                  <a:lnTo>
                    <a:pt x="238403" y="41797"/>
                  </a:lnTo>
                  <a:lnTo>
                    <a:pt x="234869" y="12411"/>
                  </a:lnTo>
                  <a:lnTo>
                    <a:pt x="230951" y="2612"/>
                  </a:lnTo>
                  <a:lnTo>
                    <a:pt x="228795" y="0"/>
                  </a:lnTo>
                  <a:lnTo>
                    <a:pt x="225770" y="639"/>
                  </a:lnTo>
                  <a:lnTo>
                    <a:pt x="218176" y="7699"/>
                  </a:lnTo>
                  <a:lnTo>
                    <a:pt x="208768" y="32646"/>
                  </a:lnTo>
                  <a:lnTo>
                    <a:pt x="203476" y="58173"/>
                  </a:lnTo>
                  <a:lnTo>
                    <a:pt x="199271" y="88039"/>
                  </a:lnTo>
                  <a:lnTo>
                    <a:pt x="197402" y="119833"/>
                  </a:lnTo>
                  <a:lnTo>
                    <a:pt x="198688" y="154602"/>
                  </a:lnTo>
                  <a:lnTo>
                    <a:pt x="201906" y="189633"/>
                  </a:lnTo>
                  <a:lnTo>
                    <a:pt x="205983" y="221078"/>
                  </a:lnTo>
                  <a:lnTo>
                    <a:pt x="210440" y="248812"/>
                  </a:lnTo>
                  <a:lnTo>
                    <a:pt x="216654" y="273573"/>
                  </a:lnTo>
                  <a:lnTo>
                    <a:pt x="232746" y="303776"/>
                  </a:lnTo>
                  <a:lnTo>
                    <a:pt x="242973" y="317581"/>
                  </a:lnTo>
                  <a:lnTo>
                    <a:pt x="254925" y="324775"/>
                  </a:lnTo>
                  <a:lnTo>
                    <a:pt x="268176" y="327178"/>
                  </a:lnTo>
                  <a:lnTo>
                    <a:pt x="303174" y="320250"/>
                  </a:lnTo>
                  <a:lnTo>
                    <a:pt x="320734" y="309845"/>
                  </a:lnTo>
                  <a:lnTo>
                    <a:pt x="345928" y="2805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3" name="SMARTInkShape-6674"/>
            <p:cNvSpPr/>
            <p:nvPr/>
          </p:nvSpPr>
          <p:spPr bwMode="auto">
            <a:xfrm>
              <a:off x="5786438" y="1607344"/>
              <a:ext cx="285751" cy="107157"/>
            </a:xfrm>
            <a:custGeom>
              <a:avLst/>
              <a:gdLst/>
              <a:ahLst/>
              <a:cxnLst/>
              <a:rect l="0" t="0" r="0" b="0"/>
              <a:pathLst>
                <a:path w="285751" h="107157">
                  <a:moveTo>
                    <a:pt x="0" y="107156"/>
                  </a:moveTo>
                  <a:lnTo>
                    <a:pt x="30867" y="89268"/>
                  </a:lnTo>
                  <a:lnTo>
                    <a:pt x="65216" y="71196"/>
                  </a:lnTo>
                  <a:lnTo>
                    <a:pt x="93142" y="59195"/>
                  </a:lnTo>
                  <a:lnTo>
                    <a:pt x="121524" y="50612"/>
                  </a:lnTo>
                  <a:lnTo>
                    <a:pt x="152159" y="43042"/>
                  </a:lnTo>
                  <a:lnTo>
                    <a:pt x="186371" y="33655"/>
                  </a:lnTo>
                  <a:lnTo>
                    <a:pt x="219527" y="22936"/>
                  </a:lnTo>
                  <a:lnTo>
                    <a:pt x="251576" y="12617"/>
                  </a:lnTo>
                  <a:lnTo>
                    <a:pt x="2857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4" name="SMARTInkShape-6675"/>
            <p:cNvSpPr/>
            <p:nvPr/>
          </p:nvSpPr>
          <p:spPr bwMode="auto">
            <a:xfrm>
              <a:off x="5965456" y="1736436"/>
              <a:ext cx="178170" cy="169923"/>
            </a:xfrm>
            <a:custGeom>
              <a:avLst/>
              <a:gdLst/>
              <a:ahLst/>
              <a:cxnLst/>
              <a:rect l="0" t="0" r="0" b="0"/>
              <a:pathLst>
                <a:path w="178170" h="169923">
                  <a:moveTo>
                    <a:pt x="13864" y="70933"/>
                  </a:moveTo>
                  <a:lnTo>
                    <a:pt x="26047" y="59542"/>
                  </a:lnTo>
                  <a:lnTo>
                    <a:pt x="35349" y="55101"/>
                  </a:lnTo>
                  <a:lnTo>
                    <a:pt x="44830" y="46815"/>
                  </a:lnTo>
                  <a:lnTo>
                    <a:pt x="47469" y="42222"/>
                  </a:lnTo>
                  <a:lnTo>
                    <a:pt x="49164" y="32806"/>
                  </a:lnTo>
                  <a:lnTo>
                    <a:pt x="47279" y="28058"/>
                  </a:lnTo>
                  <a:lnTo>
                    <a:pt x="45665" y="25681"/>
                  </a:lnTo>
                  <a:lnTo>
                    <a:pt x="40746" y="8127"/>
                  </a:lnTo>
                  <a:lnTo>
                    <a:pt x="38929" y="5250"/>
                  </a:lnTo>
                  <a:lnTo>
                    <a:pt x="36130" y="3332"/>
                  </a:lnTo>
                  <a:lnTo>
                    <a:pt x="25398" y="632"/>
                  </a:lnTo>
                  <a:lnTo>
                    <a:pt x="19519" y="0"/>
                  </a:lnTo>
                  <a:lnTo>
                    <a:pt x="16840" y="1420"/>
                  </a:lnTo>
                  <a:lnTo>
                    <a:pt x="11747" y="7230"/>
                  </a:lnTo>
                  <a:lnTo>
                    <a:pt x="4416" y="23218"/>
                  </a:lnTo>
                  <a:lnTo>
                    <a:pt x="1009" y="50622"/>
                  </a:lnTo>
                  <a:lnTo>
                    <a:pt x="0" y="80084"/>
                  </a:lnTo>
                  <a:lnTo>
                    <a:pt x="7286" y="112714"/>
                  </a:lnTo>
                  <a:lnTo>
                    <a:pt x="19499" y="139933"/>
                  </a:lnTo>
                  <a:lnTo>
                    <a:pt x="32772" y="153458"/>
                  </a:lnTo>
                  <a:lnTo>
                    <a:pt x="48461" y="163173"/>
                  </a:lnTo>
                  <a:lnTo>
                    <a:pt x="71474" y="168642"/>
                  </a:lnTo>
                  <a:lnTo>
                    <a:pt x="88945" y="169922"/>
                  </a:lnTo>
                  <a:lnTo>
                    <a:pt x="107293" y="164140"/>
                  </a:lnTo>
                  <a:lnTo>
                    <a:pt x="141150" y="141026"/>
                  </a:lnTo>
                  <a:lnTo>
                    <a:pt x="178169" y="995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5" name="SMARTInkShape-6676"/>
            <p:cNvSpPr/>
            <p:nvPr/>
          </p:nvSpPr>
          <p:spPr bwMode="auto">
            <a:xfrm>
              <a:off x="6157913" y="1496961"/>
              <a:ext cx="664369" cy="407584"/>
            </a:xfrm>
            <a:custGeom>
              <a:avLst/>
              <a:gdLst/>
              <a:ahLst/>
              <a:cxnLst/>
              <a:rect l="0" t="0" r="0" b="0"/>
              <a:pathLst>
                <a:path w="664369" h="407584">
                  <a:moveTo>
                    <a:pt x="0" y="246114"/>
                  </a:moveTo>
                  <a:lnTo>
                    <a:pt x="0" y="277177"/>
                  </a:lnTo>
                  <a:lnTo>
                    <a:pt x="0" y="307548"/>
                  </a:lnTo>
                  <a:lnTo>
                    <a:pt x="0" y="334784"/>
                  </a:lnTo>
                  <a:lnTo>
                    <a:pt x="0" y="362962"/>
                  </a:lnTo>
                  <a:lnTo>
                    <a:pt x="5654" y="394900"/>
                  </a:lnTo>
                  <a:lnTo>
                    <a:pt x="7275" y="403523"/>
                  </a:lnTo>
                  <a:lnTo>
                    <a:pt x="8819" y="405822"/>
                  </a:lnTo>
                  <a:lnTo>
                    <a:pt x="10641" y="407355"/>
                  </a:lnTo>
                  <a:lnTo>
                    <a:pt x="11857" y="407583"/>
                  </a:lnTo>
                  <a:lnTo>
                    <a:pt x="12667" y="406941"/>
                  </a:lnTo>
                  <a:lnTo>
                    <a:pt x="13207" y="405720"/>
                  </a:lnTo>
                  <a:lnTo>
                    <a:pt x="19927" y="371759"/>
                  </a:lnTo>
                  <a:lnTo>
                    <a:pt x="27247" y="340668"/>
                  </a:lnTo>
                  <a:lnTo>
                    <a:pt x="34864" y="315126"/>
                  </a:lnTo>
                  <a:lnTo>
                    <a:pt x="41424" y="287898"/>
                  </a:lnTo>
                  <a:lnTo>
                    <a:pt x="46985" y="260716"/>
                  </a:lnTo>
                  <a:lnTo>
                    <a:pt x="52103" y="235406"/>
                  </a:lnTo>
                  <a:lnTo>
                    <a:pt x="63239" y="202636"/>
                  </a:lnTo>
                  <a:lnTo>
                    <a:pt x="72800" y="184196"/>
                  </a:lnTo>
                  <a:lnTo>
                    <a:pt x="75521" y="181816"/>
                  </a:lnTo>
                  <a:lnTo>
                    <a:pt x="78128" y="181024"/>
                  </a:lnTo>
                  <a:lnTo>
                    <a:pt x="80660" y="181289"/>
                  </a:lnTo>
                  <a:lnTo>
                    <a:pt x="82349" y="183848"/>
                  </a:lnTo>
                  <a:lnTo>
                    <a:pt x="84224" y="193040"/>
                  </a:lnTo>
                  <a:lnTo>
                    <a:pt x="81488" y="219188"/>
                  </a:lnTo>
                  <a:lnTo>
                    <a:pt x="79442" y="252071"/>
                  </a:lnTo>
                  <a:lnTo>
                    <a:pt x="76847" y="277336"/>
                  </a:lnTo>
                  <a:lnTo>
                    <a:pt x="73842" y="302853"/>
                  </a:lnTo>
                  <a:lnTo>
                    <a:pt x="72149" y="335069"/>
                  </a:lnTo>
                  <a:lnTo>
                    <a:pt x="71578" y="370165"/>
                  </a:lnTo>
                  <a:lnTo>
                    <a:pt x="72294" y="380623"/>
                  </a:lnTo>
                  <a:lnTo>
                    <a:pt x="73596" y="383412"/>
                  </a:lnTo>
                  <a:lnTo>
                    <a:pt x="75257" y="385271"/>
                  </a:lnTo>
                  <a:lnTo>
                    <a:pt x="81337" y="387336"/>
                  </a:lnTo>
                  <a:lnTo>
                    <a:pt x="85180" y="387887"/>
                  </a:lnTo>
                  <a:lnTo>
                    <a:pt x="93685" y="384266"/>
                  </a:lnTo>
                  <a:lnTo>
                    <a:pt x="98175" y="381078"/>
                  </a:lnTo>
                  <a:lnTo>
                    <a:pt x="116788" y="353148"/>
                  </a:lnTo>
                  <a:lnTo>
                    <a:pt x="130206" y="324747"/>
                  </a:lnTo>
                  <a:lnTo>
                    <a:pt x="136715" y="300112"/>
                  </a:lnTo>
                  <a:lnTo>
                    <a:pt x="144371" y="275405"/>
                  </a:lnTo>
                  <a:lnTo>
                    <a:pt x="155488" y="241299"/>
                  </a:lnTo>
                  <a:lnTo>
                    <a:pt x="166358" y="208915"/>
                  </a:lnTo>
                  <a:lnTo>
                    <a:pt x="169940" y="199902"/>
                  </a:lnTo>
                  <a:lnTo>
                    <a:pt x="170444" y="201019"/>
                  </a:lnTo>
                  <a:lnTo>
                    <a:pt x="171361" y="233679"/>
                  </a:lnTo>
                  <a:lnTo>
                    <a:pt x="171432" y="268381"/>
                  </a:lnTo>
                  <a:lnTo>
                    <a:pt x="171444" y="296368"/>
                  </a:lnTo>
                  <a:lnTo>
                    <a:pt x="175241" y="330477"/>
                  </a:lnTo>
                  <a:lnTo>
                    <a:pt x="181392" y="345282"/>
                  </a:lnTo>
                  <a:lnTo>
                    <a:pt x="188039" y="351837"/>
                  </a:lnTo>
                  <a:lnTo>
                    <a:pt x="192034" y="354696"/>
                  </a:lnTo>
                  <a:lnTo>
                    <a:pt x="195491" y="355808"/>
                  </a:lnTo>
                  <a:lnTo>
                    <a:pt x="198590" y="355756"/>
                  </a:lnTo>
                  <a:lnTo>
                    <a:pt x="201449" y="354928"/>
                  </a:lnTo>
                  <a:lnTo>
                    <a:pt x="213059" y="346176"/>
                  </a:lnTo>
                  <a:lnTo>
                    <a:pt x="235891" y="314501"/>
                  </a:lnTo>
                  <a:lnTo>
                    <a:pt x="250074" y="285956"/>
                  </a:lnTo>
                  <a:lnTo>
                    <a:pt x="264331" y="252363"/>
                  </a:lnTo>
                  <a:lnTo>
                    <a:pt x="276493" y="219390"/>
                  </a:lnTo>
                  <a:lnTo>
                    <a:pt x="287713" y="187389"/>
                  </a:lnTo>
                  <a:lnTo>
                    <a:pt x="288646" y="183152"/>
                  </a:lnTo>
                  <a:lnTo>
                    <a:pt x="288474" y="180327"/>
                  </a:lnTo>
                  <a:lnTo>
                    <a:pt x="287566" y="178443"/>
                  </a:lnTo>
                  <a:lnTo>
                    <a:pt x="286167" y="177982"/>
                  </a:lnTo>
                  <a:lnTo>
                    <a:pt x="284440" y="178467"/>
                  </a:lnTo>
                  <a:lnTo>
                    <a:pt x="282495" y="179585"/>
                  </a:lnTo>
                  <a:lnTo>
                    <a:pt x="261460" y="212609"/>
                  </a:lnTo>
                  <a:lnTo>
                    <a:pt x="250348" y="231223"/>
                  </a:lnTo>
                  <a:lnTo>
                    <a:pt x="239630" y="263221"/>
                  </a:lnTo>
                  <a:lnTo>
                    <a:pt x="232219" y="293163"/>
                  </a:lnTo>
                  <a:lnTo>
                    <a:pt x="230466" y="320556"/>
                  </a:lnTo>
                  <a:lnTo>
                    <a:pt x="234891" y="350030"/>
                  </a:lnTo>
                  <a:lnTo>
                    <a:pt x="236763" y="353492"/>
                  </a:lnTo>
                  <a:lnTo>
                    <a:pt x="239598" y="355799"/>
                  </a:lnTo>
                  <a:lnTo>
                    <a:pt x="243075" y="357337"/>
                  </a:lnTo>
                  <a:lnTo>
                    <a:pt x="246188" y="357569"/>
                  </a:lnTo>
                  <a:lnTo>
                    <a:pt x="251762" y="355710"/>
                  </a:lnTo>
                  <a:lnTo>
                    <a:pt x="263156" y="346408"/>
                  </a:lnTo>
                  <a:lnTo>
                    <a:pt x="282372" y="314531"/>
                  </a:lnTo>
                  <a:lnTo>
                    <a:pt x="299036" y="285965"/>
                  </a:lnTo>
                  <a:lnTo>
                    <a:pt x="311911" y="252366"/>
                  </a:lnTo>
                  <a:lnTo>
                    <a:pt x="322870" y="221508"/>
                  </a:lnTo>
                  <a:lnTo>
                    <a:pt x="331938" y="199400"/>
                  </a:lnTo>
                  <a:lnTo>
                    <a:pt x="333211" y="193540"/>
                  </a:lnTo>
                  <a:lnTo>
                    <a:pt x="334853" y="190427"/>
                  </a:lnTo>
                  <a:lnTo>
                    <a:pt x="336741" y="189146"/>
                  </a:lnTo>
                  <a:lnTo>
                    <a:pt x="338794" y="189085"/>
                  </a:lnTo>
                  <a:lnTo>
                    <a:pt x="340162" y="190632"/>
                  </a:lnTo>
                  <a:lnTo>
                    <a:pt x="341683" y="196585"/>
                  </a:lnTo>
                  <a:lnTo>
                    <a:pt x="337085" y="227803"/>
                  </a:lnTo>
                  <a:lnTo>
                    <a:pt x="332227" y="259607"/>
                  </a:lnTo>
                  <a:lnTo>
                    <a:pt x="325210" y="292935"/>
                  </a:lnTo>
                  <a:lnTo>
                    <a:pt x="328007" y="317789"/>
                  </a:lnTo>
                  <a:lnTo>
                    <a:pt x="329003" y="320091"/>
                  </a:lnTo>
                  <a:lnTo>
                    <a:pt x="330460" y="321626"/>
                  </a:lnTo>
                  <a:lnTo>
                    <a:pt x="332225" y="322649"/>
                  </a:lnTo>
                  <a:lnTo>
                    <a:pt x="334196" y="322537"/>
                  </a:lnTo>
                  <a:lnTo>
                    <a:pt x="338502" y="320296"/>
                  </a:lnTo>
                  <a:lnTo>
                    <a:pt x="355621" y="286861"/>
                  </a:lnTo>
                  <a:lnTo>
                    <a:pt x="366072" y="271592"/>
                  </a:lnTo>
                  <a:lnTo>
                    <a:pt x="370668" y="254722"/>
                  </a:lnTo>
                  <a:lnTo>
                    <a:pt x="372524" y="251852"/>
                  </a:lnTo>
                  <a:lnTo>
                    <a:pt x="376704" y="248664"/>
                  </a:lnTo>
                  <a:lnTo>
                    <a:pt x="381206" y="247247"/>
                  </a:lnTo>
                  <a:lnTo>
                    <a:pt x="382725" y="248457"/>
                  </a:lnTo>
                  <a:lnTo>
                    <a:pt x="391238" y="275105"/>
                  </a:lnTo>
                  <a:lnTo>
                    <a:pt x="394528" y="289100"/>
                  </a:lnTo>
                  <a:lnTo>
                    <a:pt x="398389" y="296969"/>
                  </a:lnTo>
                  <a:lnTo>
                    <a:pt x="402751" y="300466"/>
                  </a:lnTo>
                  <a:lnTo>
                    <a:pt x="405025" y="300605"/>
                  </a:lnTo>
                  <a:lnTo>
                    <a:pt x="420539" y="293075"/>
                  </a:lnTo>
                  <a:lnTo>
                    <a:pt x="427148" y="286565"/>
                  </a:lnTo>
                  <a:lnTo>
                    <a:pt x="450553" y="252419"/>
                  </a:lnTo>
                  <a:lnTo>
                    <a:pt x="469204" y="220725"/>
                  </a:lnTo>
                  <a:lnTo>
                    <a:pt x="479630" y="193259"/>
                  </a:lnTo>
                  <a:lnTo>
                    <a:pt x="487746" y="165013"/>
                  </a:lnTo>
                  <a:lnTo>
                    <a:pt x="495178" y="132743"/>
                  </a:lnTo>
                  <a:lnTo>
                    <a:pt x="498615" y="98046"/>
                  </a:lnTo>
                  <a:lnTo>
                    <a:pt x="503426" y="66423"/>
                  </a:lnTo>
                  <a:lnTo>
                    <a:pt x="502293" y="36944"/>
                  </a:lnTo>
                  <a:lnTo>
                    <a:pt x="500356" y="3110"/>
                  </a:lnTo>
                  <a:lnTo>
                    <a:pt x="500193" y="0"/>
                  </a:lnTo>
                  <a:lnTo>
                    <a:pt x="495164" y="26445"/>
                  </a:lnTo>
                  <a:lnTo>
                    <a:pt x="492790" y="59142"/>
                  </a:lnTo>
                  <a:lnTo>
                    <a:pt x="489422" y="87874"/>
                  </a:lnTo>
                  <a:lnTo>
                    <a:pt x="487395" y="121281"/>
                  </a:lnTo>
                  <a:lnTo>
                    <a:pt x="487288" y="156501"/>
                  </a:lnTo>
                  <a:lnTo>
                    <a:pt x="489887" y="190676"/>
                  </a:lnTo>
                  <a:lnTo>
                    <a:pt x="493688" y="222269"/>
                  </a:lnTo>
                  <a:lnTo>
                    <a:pt x="498023" y="251391"/>
                  </a:lnTo>
                  <a:lnTo>
                    <a:pt x="502595" y="277564"/>
                  </a:lnTo>
                  <a:lnTo>
                    <a:pt x="509632" y="307026"/>
                  </a:lnTo>
                  <a:lnTo>
                    <a:pt x="519121" y="331818"/>
                  </a:lnTo>
                  <a:lnTo>
                    <a:pt x="523878" y="339238"/>
                  </a:lnTo>
                  <a:lnTo>
                    <a:pt x="528639" y="343065"/>
                  </a:lnTo>
                  <a:lnTo>
                    <a:pt x="531020" y="344085"/>
                  </a:lnTo>
                  <a:lnTo>
                    <a:pt x="532607" y="343178"/>
                  </a:lnTo>
                  <a:lnTo>
                    <a:pt x="534370" y="337937"/>
                  </a:lnTo>
                  <a:lnTo>
                    <a:pt x="527824" y="307213"/>
                  </a:lnTo>
                  <a:lnTo>
                    <a:pt x="519136" y="278769"/>
                  </a:lnTo>
                  <a:lnTo>
                    <a:pt x="504390" y="243090"/>
                  </a:lnTo>
                  <a:lnTo>
                    <a:pt x="491667" y="216989"/>
                  </a:lnTo>
                  <a:lnTo>
                    <a:pt x="471116" y="181569"/>
                  </a:lnTo>
                  <a:lnTo>
                    <a:pt x="444955" y="149580"/>
                  </a:lnTo>
                  <a:lnTo>
                    <a:pt x="431347" y="137078"/>
                  </a:lnTo>
                  <a:lnTo>
                    <a:pt x="428059" y="135323"/>
                  </a:lnTo>
                  <a:lnTo>
                    <a:pt x="426660" y="134947"/>
                  </a:lnTo>
                  <a:lnTo>
                    <a:pt x="426521" y="135490"/>
                  </a:lnTo>
                  <a:lnTo>
                    <a:pt x="427222" y="136646"/>
                  </a:lnTo>
                  <a:lnTo>
                    <a:pt x="445458" y="149114"/>
                  </a:lnTo>
                  <a:lnTo>
                    <a:pt x="466685" y="156695"/>
                  </a:lnTo>
                  <a:lnTo>
                    <a:pt x="496610" y="160088"/>
                  </a:lnTo>
                  <a:lnTo>
                    <a:pt x="525939" y="164180"/>
                  </a:lnTo>
                  <a:lnTo>
                    <a:pt x="554736" y="161865"/>
                  </a:lnTo>
                  <a:lnTo>
                    <a:pt x="583378" y="159239"/>
                  </a:lnTo>
                  <a:lnTo>
                    <a:pt x="611178" y="149906"/>
                  </a:lnTo>
                  <a:lnTo>
                    <a:pt x="642308" y="137122"/>
                  </a:lnTo>
                  <a:lnTo>
                    <a:pt x="664368" y="1246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6" name="SMARTInkShape-6677"/>
            <p:cNvSpPr/>
            <p:nvPr/>
          </p:nvSpPr>
          <p:spPr bwMode="auto">
            <a:xfrm>
              <a:off x="6848174" y="1407319"/>
              <a:ext cx="309865" cy="383821"/>
            </a:xfrm>
            <a:custGeom>
              <a:avLst/>
              <a:gdLst/>
              <a:ahLst/>
              <a:cxnLst/>
              <a:rect l="0" t="0" r="0" b="0"/>
              <a:pathLst>
                <a:path w="309865" h="383821">
                  <a:moveTo>
                    <a:pt x="202707" y="0"/>
                  </a:moveTo>
                  <a:lnTo>
                    <a:pt x="198914" y="3792"/>
                  </a:lnTo>
                  <a:lnTo>
                    <a:pt x="188234" y="32132"/>
                  </a:lnTo>
                  <a:lnTo>
                    <a:pt x="179104" y="62437"/>
                  </a:lnTo>
                  <a:lnTo>
                    <a:pt x="170786" y="88075"/>
                  </a:lnTo>
                  <a:lnTo>
                    <a:pt x="161797" y="115344"/>
                  </a:lnTo>
                  <a:lnTo>
                    <a:pt x="154627" y="145456"/>
                  </a:lnTo>
                  <a:lnTo>
                    <a:pt x="148795" y="176566"/>
                  </a:lnTo>
                  <a:lnTo>
                    <a:pt x="143556" y="206267"/>
                  </a:lnTo>
                  <a:lnTo>
                    <a:pt x="138582" y="235343"/>
                  </a:lnTo>
                  <a:lnTo>
                    <a:pt x="133726" y="263347"/>
                  </a:lnTo>
                  <a:lnTo>
                    <a:pt x="128923" y="289022"/>
                  </a:lnTo>
                  <a:lnTo>
                    <a:pt x="124141" y="313662"/>
                  </a:lnTo>
                  <a:lnTo>
                    <a:pt x="119103" y="343497"/>
                  </a:lnTo>
                  <a:lnTo>
                    <a:pt x="115494" y="362391"/>
                  </a:lnTo>
                  <a:lnTo>
                    <a:pt x="109397" y="375927"/>
                  </a:lnTo>
                  <a:lnTo>
                    <a:pt x="107163" y="379205"/>
                  </a:lnTo>
                  <a:lnTo>
                    <a:pt x="103292" y="381391"/>
                  </a:lnTo>
                  <a:lnTo>
                    <a:pt x="92642" y="383820"/>
                  </a:lnTo>
                  <a:lnTo>
                    <a:pt x="82087" y="382782"/>
                  </a:lnTo>
                  <a:lnTo>
                    <a:pt x="77051" y="381394"/>
                  </a:lnTo>
                  <a:lnTo>
                    <a:pt x="58583" y="368064"/>
                  </a:lnTo>
                  <a:lnTo>
                    <a:pt x="29603" y="337424"/>
                  </a:lnTo>
                  <a:lnTo>
                    <a:pt x="17822" y="326178"/>
                  </a:lnTo>
                  <a:lnTo>
                    <a:pt x="0" y="297736"/>
                  </a:lnTo>
                  <a:lnTo>
                    <a:pt x="100" y="296122"/>
                  </a:lnTo>
                  <a:lnTo>
                    <a:pt x="961" y="295046"/>
                  </a:lnTo>
                  <a:lnTo>
                    <a:pt x="4034" y="293850"/>
                  </a:lnTo>
                  <a:lnTo>
                    <a:pt x="32670" y="293019"/>
                  </a:lnTo>
                  <a:lnTo>
                    <a:pt x="64837" y="292137"/>
                  </a:lnTo>
                  <a:lnTo>
                    <a:pt x="90632" y="289118"/>
                  </a:lnTo>
                  <a:lnTo>
                    <a:pt x="115854" y="287247"/>
                  </a:lnTo>
                  <a:lnTo>
                    <a:pt x="150250" y="284077"/>
                  </a:lnTo>
                  <a:lnTo>
                    <a:pt x="178433" y="280227"/>
                  </a:lnTo>
                  <a:lnTo>
                    <a:pt x="210124" y="279613"/>
                  </a:lnTo>
                  <a:lnTo>
                    <a:pt x="217380" y="282493"/>
                  </a:lnTo>
                  <a:lnTo>
                    <a:pt x="219633" y="284373"/>
                  </a:lnTo>
                  <a:lnTo>
                    <a:pt x="222136" y="288577"/>
                  </a:lnTo>
                  <a:lnTo>
                    <a:pt x="223546" y="299199"/>
                  </a:lnTo>
                  <a:lnTo>
                    <a:pt x="219642" y="307867"/>
                  </a:lnTo>
                  <a:lnTo>
                    <a:pt x="207993" y="326366"/>
                  </a:lnTo>
                  <a:lnTo>
                    <a:pt x="207025" y="330290"/>
                  </a:lnTo>
                  <a:lnTo>
                    <a:pt x="207173" y="333700"/>
                  </a:lnTo>
                  <a:lnTo>
                    <a:pt x="208066" y="336766"/>
                  </a:lnTo>
                  <a:lnTo>
                    <a:pt x="209454" y="338811"/>
                  </a:lnTo>
                  <a:lnTo>
                    <a:pt x="211174" y="340174"/>
                  </a:lnTo>
                  <a:lnTo>
                    <a:pt x="213114" y="341082"/>
                  </a:lnTo>
                  <a:lnTo>
                    <a:pt x="219503" y="339975"/>
                  </a:lnTo>
                  <a:lnTo>
                    <a:pt x="250957" y="329021"/>
                  </a:lnTo>
                  <a:lnTo>
                    <a:pt x="282155" y="299150"/>
                  </a:lnTo>
                  <a:lnTo>
                    <a:pt x="299184" y="282136"/>
                  </a:lnTo>
                  <a:lnTo>
                    <a:pt x="305117" y="267739"/>
                  </a:lnTo>
                  <a:lnTo>
                    <a:pt x="306960" y="252345"/>
                  </a:lnTo>
                  <a:lnTo>
                    <a:pt x="305134" y="240211"/>
                  </a:lnTo>
                  <a:lnTo>
                    <a:pt x="299559" y="231644"/>
                  </a:lnTo>
                  <a:lnTo>
                    <a:pt x="295850" y="228248"/>
                  </a:lnTo>
                  <a:lnTo>
                    <a:pt x="290996" y="226778"/>
                  </a:lnTo>
                  <a:lnTo>
                    <a:pt x="279253" y="227261"/>
                  </a:lnTo>
                  <a:lnTo>
                    <a:pt x="255461" y="235788"/>
                  </a:lnTo>
                  <a:lnTo>
                    <a:pt x="229591" y="253685"/>
                  </a:lnTo>
                  <a:lnTo>
                    <a:pt x="216243" y="265942"/>
                  </a:lnTo>
                  <a:lnTo>
                    <a:pt x="208723" y="279328"/>
                  </a:lnTo>
                  <a:lnTo>
                    <a:pt x="203896" y="303531"/>
                  </a:lnTo>
                  <a:lnTo>
                    <a:pt x="205881" y="307923"/>
                  </a:lnTo>
                  <a:lnTo>
                    <a:pt x="214436" y="314919"/>
                  </a:lnTo>
                  <a:lnTo>
                    <a:pt x="219258" y="316309"/>
                  </a:lnTo>
                  <a:lnTo>
                    <a:pt x="235215" y="314472"/>
                  </a:lnTo>
                  <a:lnTo>
                    <a:pt x="266132" y="306740"/>
                  </a:lnTo>
                  <a:lnTo>
                    <a:pt x="280902" y="300635"/>
                  </a:lnTo>
                  <a:lnTo>
                    <a:pt x="309864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7" name="SMARTInkShape-6678"/>
            <p:cNvSpPr/>
            <p:nvPr/>
          </p:nvSpPr>
          <p:spPr bwMode="auto">
            <a:xfrm>
              <a:off x="7179504" y="1607344"/>
              <a:ext cx="128553" cy="138743"/>
            </a:xfrm>
            <a:custGeom>
              <a:avLst/>
              <a:gdLst/>
              <a:ahLst/>
              <a:cxnLst/>
              <a:rect l="0" t="0" r="0" b="0"/>
              <a:pathLst>
                <a:path w="128553" h="138743">
                  <a:moveTo>
                    <a:pt x="28540" y="7144"/>
                  </a:moveTo>
                  <a:lnTo>
                    <a:pt x="24747" y="10936"/>
                  </a:lnTo>
                  <a:lnTo>
                    <a:pt x="22885" y="14914"/>
                  </a:lnTo>
                  <a:lnTo>
                    <a:pt x="11540" y="44728"/>
                  </a:lnTo>
                  <a:lnTo>
                    <a:pt x="2037" y="78827"/>
                  </a:lnTo>
                  <a:lnTo>
                    <a:pt x="238" y="112745"/>
                  </a:lnTo>
                  <a:lnTo>
                    <a:pt x="0" y="130137"/>
                  </a:lnTo>
                  <a:lnTo>
                    <a:pt x="2097" y="135361"/>
                  </a:lnTo>
                  <a:lnTo>
                    <a:pt x="3768" y="137866"/>
                  </a:lnTo>
                  <a:lnTo>
                    <a:pt x="4882" y="138742"/>
                  </a:lnTo>
                  <a:lnTo>
                    <a:pt x="5623" y="138532"/>
                  </a:lnTo>
                  <a:lnTo>
                    <a:pt x="6119" y="137598"/>
                  </a:lnTo>
                  <a:lnTo>
                    <a:pt x="7707" y="130397"/>
                  </a:lnTo>
                  <a:lnTo>
                    <a:pt x="23687" y="96608"/>
                  </a:lnTo>
                  <a:lnTo>
                    <a:pt x="38479" y="72545"/>
                  </a:lnTo>
                  <a:lnTo>
                    <a:pt x="64810" y="43081"/>
                  </a:lnTo>
                  <a:lnTo>
                    <a:pt x="99585" y="13754"/>
                  </a:lnTo>
                  <a:lnTo>
                    <a:pt x="108005" y="10082"/>
                  </a:lnTo>
                  <a:lnTo>
                    <a:pt x="122553" y="7724"/>
                  </a:lnTo>
                  <a:lnTo>
                    <a:pt x="124553" y="6737"/>
                  </a:lnTo>
                  <a:lnTo>
                    <a:pt x="125886" y="5285"/>
                  </a:lnTo>
                  <a:lnTo>
                    <a:pt x="12855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8" name="SMARTInkShape-6679"/>
            <p:cNvSpPr/>
            <p:nvPr/>
          </p:nvSpPr>
          <p:spPr bwMode="auto">
            <a:xfrm>
              <a:off x="7172768" y="1467514"/>
              <a:ext cx="106714" cy="321289"/>
            </a:xfrm>
            <a:custGeom>
              <a:avLst/>
              <a:gdLst/>
              <a:ahLst/>
              <a:cxnLst/>
              <a:rect l="0" t="0" r="0" b="0"/>
              <a:pathLst>
                <a:path w="106714" h="321289">
                  <a:moveTo>
                    <a:pt x="49563" y="11242"/>
                  </a:moveTo>
                  <a:lnTo>
                    <a:pt x="49563" y="0"/>
                  </a:lnTo>
                  <a:lnTo>
                    <a:pt x="49563" y="1748"/>
                  </a:lnTo>
                  <a:lnTo>
                    <a:pt x="43909" y="21447"/>
                  </a:lnTo>
                  <a:lnTo>
                    <a:pt x="42714" y="55150"/>
                  </a:lnTo>
                  <a:lnTo>
                    <a:pt x="40434" y="81292"/>
                  </a:lnTo>
                  <a:lnTo>
                    <a:pt x="36775" y="111432"/>
                  </a:lnTo>
                  <a:lnTo>
                    <a:pt x="32502" y="143348"/>
                  </a:lnTo>
                  <a:lnTo>
                    <a:pt x="25841" y="176054"/>
                  </a:lnTo>
                  <a:lnTo>
                    <a:pt x="18382" y="208317"/>
                  </a:lnTo>
                  <a:lnTo>
                    <a:pt x="12422" y="238531"/>
                  </a:lnTo>
                  <a:lnTo>
                    <a:pt x="7127" y="265718"/>
                  </a:lnTo>
                  <a:lnTo>
                    <a:pt x="1800" y="299103"/>
                  </a:lnTo>
                  <a:lnTo>
                    <a:pt x="0" y="320340"/>
                  </a:lnTo>
                  <a:lnTo>
                    <a:pt x="1440" y="321288"/>
                  </a:lnTo>
                  <a:lnTo>
                    <a:pt x="7273" y="320226"/>
                  </a:lnTo>
                  <a:lnTo>
                    <a:pt x="19482" y="307581"/>
                  </a:lnTo>
                  <a:lnTo>
                    <a:pt x="43533" y="274683"/>
                  </a:lnTo>
                  <a:lnTo>
                    <a:pt x="57202" y="250564"/>
                  </a:lnTo>
                  <a:lnTo>
                    <a:pt x="69098" y="221854"/>
                  </a:lnTo>
                  <a:lnTo>
                    <a:pt x="80470" y="191366"/>
                  </a:lnTo>
                  <a:lnTo>
                    <a:pt x="93462" y="161941"/>
                  </a:lnTo>
                  <a:lnTo>
                    <a:pt x="106713" y="1326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49" name="SMARTInkShape-6680"/>
            <p:cNvSpPr/>
            <p:nvPr/>
          </p:nvSpPr>
          <p:spPr bwMode="auto">
            <a:xfrm>
              <a:off x="7279929" y="1471613"/>
              <a:ext cx="92422" cy="321648"/>
            </a:xfrm>
            <a:custGeom>
              <a:avLst/>
              <a:gdLst/>
              <a:ahLst/>
              <a:cxnLst/>
              <a:rect l="0" t="0" r="0" b="0"/>
              <a:pathLst>
                <a:path w="92422" h="321648">
                  <a:moveTo>
                    <a:pt x="92421" y="0"/>
                  </a:moveTo>
                  <a:lnTo>
                    <a:pt x="85572" y="0"/>
                  </a:lnTo>
                  <a:lnTo>
                    <a:pt x="84542" y="6496"/>
                  </a:lnTo>
                  <a:lnTo>
                    <a:pt x="75341" y="34320"/>
                  </a:lnTo>
                  <a:lnTo>
                    <a:pt x="60902" y="64320"/>
                  </a:lnTo>
                  <a:lnTo>
                    <a:pt x="50367" y="88911"/>
                  </a:lnTo>
                  <a:lnTo>
                    <a:pt x="41186" y="116510"/>
                  </a:lnTo>
                  <a:lnTo>
                    <a:pt x="34460" y="147296"/>
                  </a:lnTo>
                  <a:lnTo>
                    <a:pt x="26709" y="177383"/>
                  </a:lnTo>
                  <a:lnTo>
                    <a:pt x="18766" y="206630"/>
                  </a:lnTo>
                  <a:lnTo>
                    <a:pt x="12589" y="235504"/>
                  </a:lnTo>
                  <a:lnTo>
                    <a:pt x="7198" y="262095"/>
                  </a:lnTo>
                  <a:lnTo>
                    <a:pt x="1818" y="293028"/>
                  </a:lnTo>
                  <a:lnTo>
                    <a:pt x="0" y="317703"/>
                  </a:lnTo>
                  <a:lnTo>
                    <a:pt x="644" y="320545"/>
                  </a:lnTo>
                  <a:lnTo>
                    <a:pt x="1868" y="321647"/>
                  </a:lnTo>
                  <a:lnTo>
                    <a:pt x="3477" y="321587"/>
                  </a:lnTo>
                  <a:lnTo>
                    <a:pt x="13327" y="313919"/>
                  </a:lnTo>
                  <a:lnTo>
                    <a:pt x="35271" y="2786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0" name="SMARTInkShape-6681"/>
            <p:cNvSpPr/>
            <p:nvPr/>
          </p:nvSpPr>
          <p:spPr bwMode="auto">
            <a:xfrm>
              <a:off x="7359143" y="1600857"/>
              <a:ext cx="81253" cy="124445"/>
            </a:xfrm>
            <a:custGeom>
              <a:avLst/>
              <a:gdLst/>
              <a:ahLst/>
              <a:cxnLst/>
              <a:rect l="0" t="0" r="0" b="0"/>
              <a:pathLst>
                <a:path w="81253" h="124445">
                  <a:moveTo>
                    <a:pt x="13207" y="35062"/>
                  </a:moveTo>
                  <a:lnTo>
                    <a:pt x="9414" y="38854"/>
                  </a:lnTo>
                  <a:lnTo>
                    <a:pt x="7552" y="42833"/>
                  </a:lnTo>
                  <a:lnTo>
                    <a:pt x="0" y="72646"/>
                  </a:lnTo>
                  <a:lnTo>
                    <a:pt x="9745" y="103840"/>
                  </a:lnTo>
                  <a:lnTo>
                    <a:pt x="15108" y="116165"/>
                  </a:lnTo>
                  <a:lnTo>
                    <a:pt x="19237" y="120087"/>
                  </a:lnTo>
                  <a:lnTo>
                    <a:pt x="30175" y="124444"/>
                  </a:lnTo>
                  <a:lnTo>
                    <a:pt x="40856" y="124264"/>
                  </a:lnTo>
                  <a:lnTo>
                    <a:pt x="60649" y="117682"/>
                  </a:lnTo>
                  <a:lnTo>
                    <a:pt x="68159" y="111205"/>
                  </a:lnTo>
                  <a:lnTo>
                    <a:pt x="73349" y="103034"/>
                  </a:lnTo>
                  <a:lnTo>
                    <a:pt x="81252" y="70538"/>
                  </a:lnTo>
                  <a:lnTo>
                    <a:pt x="74359" y="41076"/>
                  </a:lnTo>
                  <a:lnTo>
                    <a:pt x="63958" y="20440"/>
                  </a:lnTo>
                  <a:lnTo>
                    <a:pt x="50822" y="6829"/>
                  </a:lnTo>
                  <a:lnTo>
                    <a:pt x="41567" y="2670"/>
                  </a:lnTo>
                  <a:lnTo>
                    <a:pt x="26482" y="0"/>
                  </a:lnTo>
                  <a:lnTo>
                    <a:pt x="24438" y="575"/>
                  </a:lnTo>
                  <a:lnTo>
                    <a:pt x="23075" y="1752"/>
                  </a:lnTo>
                  <a:lnTo>
                    <a:pt x="22167" y="3330"/>
                  </a:lnTo>
                  <a:lnTo>
                    <a:pt x="22355" y="5176"/>
                  </a:lnTo>
                  <a:lnTo>
                    <a:pt x="24681" y="9344"/>
                  </a:lnTo>
                  <a:lnTo>
                    <a:pt x="37190" y="23197"/>
                  </a:lnTo>
                  <a:lnTo>
                    <a:pt x="40308" y="23977"/>
                  </a:lnTo>
                  <a:lnTo>
                    <a:pt x="56070" y="207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1" name="SMARTInkShape-6682"/>
            <p:cNvSpPr/>
            <p:nvPr/>
          </p:nvSpPr>
          <p:spPr bwMode="auto">
            <a:xfrm>
              <a:off x="7487234" y="1548531"/>
              <a:ext cx="192298" cy="178367"/>
            </a:xfrm>
            <a:custGeom>
              <a:avLst/>
              <a:gdLst/>
              <a:ahLst/>
              <a:cxnLst/>
              <a:rect l="0" t="0" r="0" b="0"/>
              <a:pathLst>
                <a:path w="192298" h="178367">
                  <a:moveTo>
                    <a:pt x="20847" y="44525"/>
                  </a:moveTo>
                  <a:lnTo>
                    <a:pt x="20847" y="40733"/>
                  </a:lnTo>
                  <a:lnTo>
                    <a:pt x="20054" y="40410"/>
                  </a:lnTo>
                  <a:lnTo>
                    <a:pt x="14696" y="43826"/>
                  </a:lnTo>
                  <a:lnTo>
                    <a:pt x="3848" y="68143"/>
                  </a:lnTo>
                  <a:lnTo>
                    <a:pt x="0" y="101963"/>
                  </a:lnTo>
                  <a:lnTo>
                    <a:pt x="286" y="136638"/>
                  </a:lnTo>
                  <a:lnTo>
                    <a:pt x="5142" y="152339"/>
                  </a:lnTo>
                  <a:lnTo>
                    <a:pt x="9370" y="159382"/>
                  </a:lnTo>
                  <a:lnTo>
                    <a:pt x="12402" y="161578"/>
                  </a:lnTo>
                  <a:lnTo>
                    <a:pt x="20004" y="164017"/>
                  </a:lnTo>
                  <a:lnTo>
                    <a:pt x="33209" y="165391"/>
                  </a:lnTo>
                  <a:lnTo>
                    <a:pt x="37026" y="163996"/>
                  </a:lnTo>
                  <a:lnTo>
                    <a:pt x="55218" y="146032"/>
                  </a:lnTo>
                  <a:lnTo>
                    <a:pt x="67736" y="126900"/>
                  </a:lnTo>
                  <a:lnTo>
                    <a:pt x="80282" y="94090"/>
                  </a:lnTo>
                  <a:lnTo>
                    <a:pt x="91864" y="60056"/>
                  </a:lnTo>
                  <a:lnTo>
                    <a:pt x="82305" y="82600"/>
                  </a:lnTo>
                  <a:lnTo>
                    <a:pt x="78848" y="110078"/>
                  </a:lnTo>
                  <a:lnTo>
                    <a:pt x="80282" y="141023"/>
                  </a:lnTo>
                  <a:lnTo>
                    <a:pt x="90204" y="167094"/>
                  </a:lnTo>
                  <a:lnTo>
                    <a:pt x="94799" y="173877"/>
                  </a:lnTo>
                  <a:lnTo>
                    <a:pt x="97930" y="176004"/>
                  </a:lnTo>
                  <a:lnTo>
                    <a:pt x="105641" y="178366"/>
                  </a:lnTo>
                  <a:lnTo>
                    <a:pt x="109127" y="178203"/>
                  </a:lnTo>
                  <a:lnTo>
                    <a:pt x="115116" y="175904"/>
                  </a:lnTo>
                  <a:lnTo>
                    <a:pt x="131132" y="161464"/>
                  </a:lnTo>
                  <a:lnTo>
                    <a:pt x="154296" y="125865"/>
                  </a:lnTo>
                  <a:lnTo>
                    <a:pt x="168514" y="94908"/>
                  </a:lnTo>
                  <a:lnTo>
                    <a:pt x="178989" y="64392"/>
                  </a:lnTo>
                  <a:lnTo>
                    <a:pt x="187119" y="35242"/>
                  </a:lnTo>
                  <a:lnTo>
                    <a:pt x="187879" y="20291"/>
                  </a:lnTo>
                  <a:lnTo>
                    <a:pt x="186970" y="14082"/>
                  </a:lnTo>
                  <a:lnTo>
                    <a:pt x="181727" y="5066"/>
                  </a:lnTo>
                  <a:lnTo>
                    <a:pt x="178107" y="1550"/>
                  </a:lnTo>
                  <a:lnTo>
                    <a:pt x="174106" y="0"/>
                  </a:lnTo>
                  <a:lnTo>
                    <a:pt x="165427" y="395"/>
                  </a:lnTo>
                  <a:lnTo>
                    <a:pt x="158395" y="3216"/>
                  </a:lnTo>
                  <a:lnTo>
                    <a:pt x="155408" y="5079"/>
                  </a:lnTo>
                  <a:lnTo>
                    <a:pt x="147412" y="15287"/>
                  </a:lnTo>
                  <a:lnTo>
                    <a:pt x="143809" y="28365"/>
                  </a:lnTo>
                  <a:lnTo>
                    <a:pt x="145082" y="37608"/>
                  </a:lnTo>
                  <a:lnTo>
                    <a:pt x="150262" y="49619"/>
                  </a:lnTo>
                  <a:lnTo>
                    <a:pt x="155358" y="55521"/>
                  </a:lnTo>
                  <a:lnTo>
                    <a:pt x="162915" y="60789"/>
                  </a:lnTo>
                  <a:lnTo>
                    <a:pt x="173682" y="61543"/>
                  </a:lnTo>
                  <a:lnTo>
                    <a:pt x="192297" y="58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2" name="SMARTInkShape-6683"/>
            <p:cNvSpPr/>
            <p:nvPr/>
          </p:nvSpPr>
          <p:spPr bwMode="auto">
            <a:xfrm>
              <a:off x="7708931" y="1557338"/>
              <a:ext cx="56326" cy="142289"/>
            </a:xfrm>
            <a:custGeom>
              <a:avLst/>
              <a:gdLst/>
              <a:ahLst/>
              <a:cxnLst/>
              <a:rect l="0" t="0" r="0" b="0"/>
              <a:pathLst>
                <a:path w="56326" h="142289">
                  <a:moveTo>
                    <a:pt x="56325" y="0"/>
                  </a:moveTo>
                  <a:lnTo>
                    <a:pt x="39736" y="31063"/>
                  </a:lnTo>
                  <a:lnTo>
                    <a:pt x="17922" y="65415"/>
                  </a:lnTo>
                  <a:lnTo>
                    <a:pt x="5435" y="90731"/>
                  </a:lnTo>
                  <a:lnTo>
                    <a:pt x="0" y="124513"/>
                  </a:lnTo>
                  <a:lnTo>
                    <a:pt x="1658" y="132862"/>
                  </a:lnTo>
                  <a:lnTo>
                    <a:pt x="5398" y="140897"/>
                  </a:lnTo>
                  <a:lnTo>
                    <a:pt x="10143" y="141995"/>
                  </a:lnTo>
                  <a:lnTo>
                    <a:pt x="13631" y="142288"/>
                  </a:lnTo>
                  <a:lnTo>
                    <a:pt x="16749" y="140896"/>
                  </a:lnTo>
                  <a:lnTo>
                    <a:pt x="22332" y="135116"/>
                  </a:lnTo>
                  <a:lnTo>
                    <a:pt x="34808" y="106134"/>
                  </a:lnTo>
                  <a:lnTo>
                    <a:pt x="4203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3" name="SMARTInkShape-6684"/>
            <p:cNvSpPr/>
            <p:nvPr/>
          </p:nvSpPr>
          <p:spPr bwMode="auto">
            <a:xfrm>
              <a:off x="7752369" y="1457325"/>
              <a:ext cx="84326" cy="42793"/>
            </a:xfrm>
            <a:custGeom>
              <a:avLst/>
              <a:gdLst/>
              <a:ahLst/>
              <a:cxnLst/>
              <a:rect l="0" t="0" r="0" b="0"/>
              <a:pathLst>
                <a:path w="84326" h="42793">
                  <a:moveTo>
                    <a:pt x="27175" y="0"/>
                  </a:moveTo>
                  <a:lnTo>
                    <a:pt x="5688" y="23603"/>
                  </a:lnTo>
                  <a:lnTo>
                    <a:pt x="0" y="33325"/>
                  </a:lnTo>
                  <a:lnTo>
                    <a:pt x="1121" y="34917"/>
                  </a:lnTo>
                  <a:lnTo>
                    <a:pt x="6599" y="38802"/>
                  </a:lnTo>
                  <a:lnTo>
                    <a:pt x="18609" y="41659"/>
                  </a:lnTo>
                  <a:lnTo>
                    <a:pt x="51044" y="42792"/>
                  </a:lnTo>
                  <a:lnTo>
                    <a:pt x="65291" y="42048"/>
                  </a:lnTo>
                  <a:lnTo>
                    <a:pt x="84325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6965" name="SMARTInkShape-Group1255"/>
          <p:cNvGrpSpPr/>
          <p:nvPr/>
        </p:nvGrpSpPr>
        <p:grpSpPr>
          <a:xfrm>
            <a:off x="880511" y="1368418"/>
            <a:ext cx="1441209" cy="406637"/>
            <a:chOff x="880511" y="1368418"/>
            <a:chExt cx="1441209" cy="406637"/>
          </a:xfrm>
        </p:grpSpPr>
        <p:sp>
          <p:nvSpPr>
            <p:cNvPr id="2526955" name="SMARTInkShape-6685"/>
            <p:cNvSpPr/>
            <p:nvPr/>
          </p:nvSpPr>
          <p:spPr bwMode="auto">
            <a:xfrm>
              <a:off x="880511" y="1368418"/>
              <a:ext cx="206493" cy="380257"/>
            </a:xfrm>
            <a:custGeom>
              <a:avLst/>
              <a:gdLst/>
              <a:ahLst/>
              <a:cxnLst/>
              <a:rect l="0" t="0" r="0" b="0"/>
              <a:pathLst>
                <a:path w="206493" h="380257">
                  <a:moveTo>
                    <a:pt x="169620" y="17470"/>
                  </a:moveTo>
                  <a:lnTo>
                    <a:pt x="169620" y="21262"/>
                  </a:lnTo>
                  <a:lnTo>
                    <a:pt x="167504" y="25240"/>
                  </a:lnTo>
                  <a:lnTo>
                    <a:pt x="165828" y="27413"/>
                  </a:lnTo>
                  <a:lnTo>
                    <a:pt x="161849" y="29826"/>
                  </a:lnTo>
                  <a:lnTo>
                    <a:pt x="155397" y="31503"/>
                  </a:lnTo>
                  <a:lnTo>
                    <a:pt x="141710" y="31724"/>
                  </a:lnTo>
                  <a:lnTo>
                    <a:pt x="135255" y="29626"/>
                  </a:lnTo>
                  <a:lnTo>
                    <a:pt x="101926" y="12624"/>
                  </a:lnTo>
                  <a:lnTo>
                    <a:pt x="67869" y="0"/>
                  </a:lnTo>
                  <a:lnTo>
                    <a:pt x="57987" y="1239"/>
                  </a:lnTo>
                  <a:lnTo>
                    <a:pt x="43499" y="10191"/>
                  </a:lnTo>
                  <a:lnTo>
                    <a:pt x="19613" y="39824"/>
                  </a:lnTo>
                  <a:lnTo>
                    <a:pt x="4346" y="67658"/>
                  </a:lnTo>
                  <a:lnTo>
                    <a:pt x="0" y="88961"/>
                  </a:lnTo>
                  <a:lnTo>
                    <a:pt x="2505" y="110354"/>
                  </a:lnTo>
                  <a:lnTo>
                    <a:pt x="8274" y="127982"/>
                  </a:lnTo>
                  <a:lnTo>
                    <a:pt x="18803" y="143259"/>
                  </a:lnTo>
                  <a:lnTo>
                    <a:pt x="35769" y="157840"/>
                  </a:lnTo>
                  <a:lnTo>
                    <a:pt x="63462" y="172214"/>
                  </a:lnTo>
                  <a:lnTo>
                    <a:pt x="96803" y="186527"/>
                  </a:lnTo>
                  <a:lnTo>
                    <a:pt x="131817" y="204615"/>
                  </a:lnTo>
                  <a:lnTo>
                    <a:pt x="167327" y="228848"/>
                  </a:lnTo>
                  <a:lnTo>
                    <a:pt x="191607" y="256136"/>
                  </a:lnTo>
                  <a:lnTo>
                    <a:pt x="205063" y="288122"/>
                  </a:lnTo>
                  <a:lnTo>
                    <a:pt x="206492" y="322735"/>
                  </a:lnTo>
                  <a:lnTo>
                    <a:pt x="198096" y="350542"/>
                  </a:lnTo>
                  <a:lnTo>
                    <a:pt x="187832" y="364204"/>
                  </a:lnTo>
                  <a:lnTo>
                    <a:pt x="181762" y="370069"/>
                  </a:lnTo>
                  <a:lnTo>
                    <a:pt x="164433" y="376587"/>
                  </a:lnTo>
                  <a:lnTo>
                    <a:pt x="134481" y="380256"/>
                  </a:lnTo>
                  <a:lnTo>
                    <a:pt x="115109" y="379527"/>
                  </a:lnTo>
                  <a:lnTo>
                    <a:pt x="86353" y="370191"/>
                  </a:lnTo>
                  <a:lnTo>
                    <a:pt x="52425" y="354931"/>
                  </a:lnTo>
                  <a:lnTo>
                    <a:pt x="17533" y="339946"/>
                  </a:lnTo>
                  <a:lnTo>
                    <a:pt x="17429" y="339610"/>
                  </a:lnTo>
                  <a:lnTo>
                    <a:pt x="18153" y="339386"/>
                  </a:lnTo>
                  <a:lnTo>
                    <a:pt x="26757" y="339071"/>
                  </a:lnTo>
                  <a:lnTo>
                    <a:pt x="60734" y="345101"/>
                  </a:lnTo>
                  <a:lnTo>
                    <a:pt x="87175" y="341999"/>
                  </a:lnTo>
                  <a:lnTo>
                    <a:pt x="118910" y="332260"/>
                  </a:lnTo>
                  <a:lnTo>
                    <a:pt x="141045" y="324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6" name="SMARTInkShape-6686"/>
            <p:cNvSpPr/>
            <p:nvPr/>
          </p:nvSpPr>
          <p:spPr bwMode="auto">
            <a:xfrm>
              <a:off x="1235869" y="1671638"/>
              <a:ext cx="14288" cy="70027"/>
            </a:xfrm>
            <a:custGeom>
              <a:avLst/>
              <a:gdLst/>
              <a:ahLst/>
              <a:cxnLst/>
              <a:rect l="0" t="0" r="0" b="0"/>
              <a:pathLst>
                <a:path w="14288" h="70027">
                  <a:moveTo>
                    <a:pt x="0" y="21431"/>
                  </a:moveTo>
                  <a:lnTo>
                    <a:pt x="0" y="45280"/>
                  </a:lnTo>
                  <a:lnTo>
                    <a:pt x="2116" y="50022"/>
                  </a:lnTo>
                  <a:lnTo>
                    <a:pt x="4909" y="54776"/>
                  </a:lnTo>
                  <a:lnTo>
                    <a:pt x="6702" y="64295"/>
                  </a:lnTo>
                  <a:lnTo>
                    <a:pt x="7056" y="70026"/>
                  </a:lnTo>
                  <a:lnTo>
                    <a:pt x="12052" y="35170"/>
                  </a:lnTo>
                  <a:lnTo>
                    <a:pt x="142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7" name="SMARTInkShape-6687"/>
            <p:cNvSpPr/>
            <p:nvPr/>
          </p:nvSpPr>
          <p:spPr bwMode="auto">
            <a:xfrm>
              <a:off x="1364456" y="1414463"/>
              <a:ext cx="57151" cy="360592"/>
            </a:xfrm>
            <a:custGeom>
              <a:avLst/>
              <a:gdLst/>
              <a:ahLst/>
              <a:cxnLst/>
              <a:rect l="0" t="0" r="0" b="0"/>
              <a:pathLst>
                <a:path w="57151" h="360592">
                  <a:moveTo>
                    <a:pt x="0" y="0"/>
                  </a:moveTo>
                  <a:lnTo>
                    <a:pt x="0" y="30528"/>
                  </a:lnTo>
                  <a:lnTo>
                    <a:pt x="0" y="64032"/>
                  </a:lnTo>
                  <a:lnTo>
                    <a:pt x="794" y="98171"/>
                  </a:lnTo>
                  <a:lnTo>
                    <a:pt x="3793" y="127240"/>
                  </a:lnTo>
                  <a:lnTo>
                    <a:pt x="5654" y="156563"/>
                  </a:lnTo>
                  <a:lnTo>
                    <a:pt x="7276" y="186265"/>
                  </a:lnTo>
                  <a:lnTo>
                    <a:pt x="10642" y="217986"/>
                  </a:lnTo>
                  <a:lnTo>
                    <a:pt x="14784" y="248489"/>
                  </a:lnTo>
                  <a:lnTo>
                    <a:pt x="19271" y="276333"/>
                  </a:lnTo>
                  <a:lnTo>
                    <a:pt x="26259" y="309859"/>
                  </a:lnTo>
                  <a:lnTo>
                    <a:pt x="35732" y="345398"/>
                  </a:lnTo>
                  <a:lnTo>
                    <a:pt x="40487" y="355916"/>
                  </a:lnTo>
                  <a:lnTo>
                    <a:pt x="45247" y="360591"/>
                  </a:lnTo>
                  <a:lnTo>
                    <a:pt x="47627" y="360250"/>
                  </a:lnTo>
                  <a:lnTo>
                    <a:pt x="57150" y="350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8" name="SMARTInkShape-6688"/>
            <p:cNvSpPr/>
            <p:nvPr/>
          </p:nvSpPr>
          <p:spPr bwMode="auto">
            <a:xfrm>
              <a:off x="1500188" y="1635919"/>
              <a:ext cx="21403" cy="98392"/>
            </a:xfrm>
            <a:custGeom>
              <a:avLst/>
              <a:gdLst/>
              <a:ahLst/>
              <a:cxnLst/>
              <a:rect l="0" t="0" r="0" b="0"/>
              <a:pathLst>
                <a:path w="21403" h="98392">
                  <a:moveTo>
                    <a:pt x="0" y="0"/>
                  </a:moveTo>
                  <a:lnTo>
                    <a:pt x="0" y="6151"/>
                  </a:lnTo>
                  <a:lnTo>
                    <a:pt x="12356" y="36051"/>
                  </a:lnTo>
                  <a:lnTo>
                    <a:pt x="15831" y="50105"/>
                  </a:lnTo>
                  <a:lnTo>
                    <a:pt x="18942" y="60369"/>
                  </a:lnTo>
                  <a:lnTo>
                    <a:pt x="21334" y="94539"/>
                  </a:lnTo>
                  <a:lnTo>
                    <a:pt x="21402" y="98391"/>
                  </a:lnTo>
                  <a:lnTo>
                    <a:pt x="20618" y="98137"/>
                  </a:lnTo>
                  <a:lnTo>
                    <a:pt x="17630" y="95739"/>
                  </a:lnTo>
                  <a:lnTo>
                    <a:pt x="15773" y="87794"/>
                  </a:lnTo>
                  <a:lnTo>
                    <a:pt x="10788" y="59499"/>
                  </a:lnTo>
                  <a:lnTo>
                    <a:pt x="4431" y="2883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59" name="SMARTInkShape-6689"/>
            <p:cNvSpPr/>
            <p:nvPr/>
          </p:nvSpPr>
          <p:spPr bwMode="auto">
            <a:xfrm>
              <a:off x="1464584" y="1464469"/>
              <a:ext cx="21317" cy="50007"/>
            </a:xfrm>
            <a:custGeom>
              <a:avLst/>
              <a:gdLst/>
              <a:ahLst/>
              <a:cxnLst/>
              <a:rect l="0" t="0" r="0" b="0"/>
              <a:pathLst>
                <a:path w="21317" h="50007">
                  <a:moveTo>
                    <a:pt x="21316" y="0"/>
                  </a:moveTo>
                  <a:lnTo>
                    <a:pt x="21316" y="3792"/>
                  </a:lnTo>
                  <a:lnTo>
                    <a:pt x="20522" y="4909"/>
                  </a:lnTo>
                  <a:lnTo>
                    <a:pt x="19199" y="5654"/>
                  </a:lnTo>
                  <a:lnTo>
                    <a:pt x="17524" y="6151"/>
                  </a:lnTo>
                  <a:lnTo>
                    <a:pt x="16407" y="7275"/>
                  </a:lnTo>
                  <a:lnTo>
                    <a:pt x="12497" y="14784"/>
                  </a:lnTo>
                  <a:lnTo>
                    <a:pt x="2839" y="26259"/>
                  </a:lnTo>
                  <a:lnTo>
                    <a:pt x="760" y="33357"/>
                  </a:lnTo>
                  <a:lnTo>
                    <a:pt x="0" y="45246"/>
                  </a:lnTo>
                  <a:lnTo>
                    <a:pt x="1549" y="46833"/>
                  </a:lnTo>
                  <a:lnTo>
                    <a:pt x="1417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0" name="SMARTInkShape-6690"/>
            <p:cNvSpPr/>
            <p:nvPr/>
          </p:nvSpPr>
          <p:spPr bwMode="auto">
            <a:xfrm>
              <a:off x="1600200" y="1557458"/>
              <a:ext cx="111410" cy="191954"/>
            </a:xfrm>
            <a:custGeom>
              <a:avLst/>
              <a:gdLst/>
              <a:ahLst/>
              <a:cxnLst/>
              <a:rect l="0" t="0" r="0" b="0"/>
              <a:pathLst>
                <a:path w="111410" h="191954">
                  <a:moveTo>
                    <a:pt x="0" y="21311"/>
                  </a:moveTo>
                  <a:lnTo>
                    <a:pt x="0" y="17518"/>
                  </a:lnTo>
                  <a:lnTo>
                    <a:pt x="2117" y="13540"/>
                  </a:lnTo>
                  <a:lnTo>
                    <a:pt x="4909" y="9126"/>
                  </a:lnTo>
                  <a:lnTo>
                    <a:pt x="6151" y="4518"/>
                  </a:lnTo>
                  <a:lnTo>
                    <a:pt x="7275" y="2972"/>
                  </a:lnTo>
                  <a:lnTo>
                    <a:pt x="8819" y="1941"/>
                  </a:lnTo>
                  <a:lnTo>
                    <a:pt x="13967" y="0"/>
                  </a:lnTo>
                  <a:lnTo>
                    <a:pt x="9315" y="12104"/>
                  </a:lnTo>
                  <a:lnTo>
                    <a:pt x="2425" y="45422"/>
                  </a:lnTo>
                  <a:lnTo>
                    <a:pt x="1512" y="64174"/>
                  </a:lnTo>
                  <a:lnTo>
                    <a:pt x="5916" y="79343"/>
                  </a:lnTo>
                  <a:lnTo>
                    <a:pt x="16821" y="94618"/>
                  </a:lnTo>
                  <a:lnTo>
                    <a:pt x="44137" y="106969"/>
                  </a:lnTo>
                  <a:lnTo>
                    <a:pt x="56923" y="112562"/>
                  </a:lnTo>
                  <a:lnTo>
                    <a:pt x="86793" y="129851"/>
                  </a:lnTo>
                  <a:lnTo>
                    <a:pt x="103680" y="137696"/>
                  </a:lnTo>
                  <a:lnTo>
                    <a:pt x="107220" y="140970"/>
                  </a:lnTo>
                  <a:lnTo>
                    <a:pt x="111153" y="148841"/>
                  </a:lnTo>
                  <a:lnTo>
                    <a:pt x="111409" y="152368"/>
                  </a:lnTo>
                  <a:lnTo>
                    <a:pt x="109575" y="158404"/>
                  </a:lnTo>
                  <a:lnTo>
                    <a:pt x="87482" y="183564"/>
                  </a:lnTo>
                  <a:lnTo>
                    <a:pt x="76187" y="188673"/>
                  </a:lnTo>
                  <a:lnTo>
                    <a:pt x="53326" y="191953"/>
                  </a:lnTo>
                  <a:lnTo>
                    <a:pt x="34586" y="188729"/>
                  </a:lnTo>
                  <a:lnTo>
                    <a:pt x="29407" y="185311"/>
                  </a:lnTo>
                  <a:lnTo>
                    <a:pt x="15392" y="164831"/>
                  </a:lnTo>
                  <a:lnTo>
                    <a:pt x="12643" y="159853"/>
                  </a:lnTo>
                  <a:lnTo>
                    <a:pt x="7144" y="1213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1" name="SMARTInkShape-6691"/>
            <p:cNvSpPr/>
            <p:nvPr/>
          </p:nvSpPr>
          <p:spPr bwMode="auto">
            <a:xfrm>
              <a:off x="2143125" y="1621631"/>
              <a:ext cx="178595" cy="35497"/>
            </a:xfrm>
            <a:custGeom>
              <a:avLst/>
              <a:gdLst/>
              <a:ahLst/>
              <a:cxnLst/>
              <a:rect l="0" t="0" r="0" b="0"/>
              <a:pathLst>
                <a:path w="178595" h="35497">
                  <a:moveTo>
                    <a:pt x="0" y="0"/>
                  </a:moveTo>
                  <a:lnTo>
                    <a:pt x="0" y="3793"/>
                  </a:lnTo>
                  <a:lnTo>
                    <a:pt x="2117" y="7771"/>
                  </a:lnTo>
                  <a:lnTo>
                    <a:pt x="7291" y="12979"/>
                  </a:lnTo>
                  <a:lnTo>
                    <a:pt x="30015" y="27141"/>
                  </a:lnTo>
                  <a:lnTo>
                    <a:pt x="44296" y="31906"/>
                  </a:lnTo>
                  <a:lnTo>
                    <a:pt x="79335" y="34966"/>
                  </a:lnTo>
                  <a:lnTo>
                    <a:pt x="109496" y="35496"/>
                  </a:lnTo>
                  <a:lnTo>
                    <a:pt x="139335" y="33536"/>
                  </a:lnTo>
                  <a:lnTo>
                    <a:pt x="154795" y="29193"/>
                  </a:lnTo>
                  <a:lnTo>
                    <a:pt x="178594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2" name="SMARTInkShape-6692"/>
            <p:cNvSpPr/>
            <p:nvPr/>
          </p:nvSpPr>
          <p:spPr bwMode="auto">
            <a:xfrm>
              <a:off x="2100263" y="1514475"/>
              <a:ext cx="150019" cy="27696"/>
            </a:xfrm>
            <a:custGeom>
              <a:avLst/>
              <a:gdLst/>
              <a:ahLst/>
              <a:cxnLst/>
              <a:rect l="0" t="0" r="0" b="0"/>
              <a:pathLst>
                <a:path w="150019" h="27696">
                  <a:moveTo>
                    <a:pt x="0" y="0"/>
                  </a:moveTo>
                  <a:lnTo>
                    <a:pt x="6496" y="5703"/>
                  </a:lnTo>
                  <a:lnTo>
                    <a:pt x="13735" y="9943"/>
                  </a:lnTo>
                  <a:lnTo>
                    <a:pt x="43730" y="15832"/>
                  </a:lnTo>
                  <a:lnTo>
                    <a:pt x="75401" y="24118"/>
                  </a:lnTo>
                  <a:lnTo>
                    <a:pt x="106527" y="27695"/>
                  </a:lnTo>
                  <a:lnTo>
                    <a:pt x="127607" y="27520"/>
                  </a:lnTo>
                  <a:lnTo>
                    <a:pt x="15001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3" name="SMARTInkShape-6693"/>
            <p:cNvSpPr/>
            <p:nvPr/>
          </p:nvSpPr>
          <p:spPr bwMode="auto">
            <a:xfrm>
              <a:off x="1643063" y="1571625"/>
              <a:ext cx="200026" cy="1"/>
            </a:xfrm>
            <a:custGeom>
              <a:avLst/>
              <a:gdLst/>
              <a:ahLst/>
              <a:cxnLst/>
              <a:rect l="0" t="0" r="0" b="0"/>
              <a:pathLst>
                <a:path w="200026" h="1">
                  <a:moveTo>
                    <a:pt x="0" y="0"/>
                  </a:moveTo>
                  <a:lnTo>
                    <a:pt x="30527" y="0"/>
                  </a:lnTo>
                  <a:lnTo>
                    <a:pt x="63238" y="0"/>
                  </a:lnTo>
                  <a:lnTo>
                    <a:pt x="90880" y="0"/>
                  </a:lnTo>
                  <a:lnTo>
                    <a:pt x="119178" y="0"/>
                  </a:lnTo>
                  <a:lnTo>
                    <a:pt x="146878" y="0"/>
                  </a:lnTo>
                  <a:lnTo>
                    <a:pt x="177973" y="0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4" name="SMARTInkShape-6694"/>
            <p:cNvSpPr/>
            <p:nvPr/>
          </p:nvSpPr>
          <p:spPr bwMode="auto">
            <a:xfrm>
              <a:off x="1728918" y="1407319"/>
              <a:ext cx="92739" cy="352026"/>
            </a:xfrm>
            <a:custGeom>
              <a:avLst/>
              <a:gdLst/>
              <a:ahLst/>
              <a:cxnLst/>
              <a:rect l="0" t="0" r="0" b="0"/>
              <a:pathLst>
                <a:path w="92739" h="352026">
                  <a:moveTo>
                    <a:pt x="7013" y="0"/>
                  </a:moveTo>
                  <a:lnTo>
                    <a:pt x="3221" y="3792"/>
                  </a:lnTo>
                  <a:lnTo>
                    <a:pt x="1359" y="7771"/>
                  </a:lnTo>
                  <a:lnTo>
                    <a:pt x="0" y="39144"/>
                  </a:lnTo>
                  <a:lnTo>
                    <a:pt x="2025" y="69542"/>
                  </a:lnTo>
                  <a:lnTo>
                    <a:pt x="4796" y="95201"/>
                  </a:lnTo>
                  <a:lnTo>
                    <a:pt x="6028" y="122480"/>
                  </a:lnTo>
                  <a:lnTo>
                    <a:pt x="8692" y="152596"/>
                  </a:lnTo>
                  <a:lnTo>
                    <a:pt x="12522" y="183708"/>
                  </a:lnTo>
                  <a:lnTo>
                    <a:pt x="16870" y="213410"/>
                  </a:lnTo>
                  <a:lnTo>
                    <a:pt x="23565" y="240370"/>
                  </a:lnTo>
                  <a:lnTo>
                    <a:pt x="31038" y="265581"/>
                  </a:lnTo>
                  <a:lnTo>
                    <a:pt x="40502" y="300499"/>
                  </a:lnTo>
                  <a:lnTo>
                    <a:pt x="55403" y="332320"/>
                  </a:lnTo>
                  <a:lnTo>
                    <a:pt x="61857" y="342960"/>
                  </a:lnTo>
                  <a:lnTo>
                    <a:pt x="70018" y="350335"/>
                  </a:lnTo>
                  <a:lnTo>
                    <a:pt x="73622" y="351825"/>
                  </a:lnTo>
                  <a:lnTo>
                    <a:pt x="76819" y="352025"/>
                  </a:lnTo>
                  <a:lnTo>
                    <a:pt x="79744" y="351365"/>
                  </a:lnTo>
                  <a:lnTo>
                    <a:pt x="81694" y="349337"/>
                  </a:lnTo>
                  <a:lnTo>
                    <a:pt x="92738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6978" name="SMARTInkShape-Group1256"/>
          <p:cNvGrpSpPr/>
          <p:nvPr/>
        </p:nvGrpSpPr>
        <p:grpSpPr>
          <a:xfrm>
            <a:off x="4000500" y="300156"/>
            <a:ext cx="1850231" cy="450941"/>
            <a:chOff x="4000500" y="300156"/>
            <a:chExt cx="1850231" cy="450941"/>
          </a:xfrm>
        </p:grpSpPr>
        <p:sp>
          <p:nvSpPr>
            <p:cNvPr id="2526966" name="SMARTInkShape-6695"/>
            <p:cNvSpPr/>
            <p:nvPr/>
          </p:nvSpPr>
          <p:spPr bwMode="auto">
            <a:xfrm>
              <a:off x="4943475" y="332645"/>
              <a:ext cx="485497" cy="397017"/>
            </a:xfrm>
            <a:custGeom>
              <a:avLst/>
              <a:gdLst/>
              <a:ahLst/>
              <a:cxnLst/>
              <a:rect l="0" t="0" r="0" b="0"/>
              <a:pathLst>
                <a:path w="485497" h="397017">
                  <a:moveTo>
                    <a:pt x="0" y="346011"/>
                  </a:moveTo>
                  <a:lnTo>
                    <a:pt x="3792" y="346011"/>
                  </a:lnTo>
                  <a:lnTo>
                    <a:pt x="17888" y="350127"/>
                  </a:lnTo>
                  <a:lnTo>
                    <a:pt x="50260" y="344890"/>
                  </a:lnTo>
                  <a:lnTo>
                    <a:pt x="66839" y="333949"/>
                  </a:lnTo>
                  <a:lnTo>
                    <a:pt x="101676" y="300483"/>
                  </a:lnTo>
                  <a:lnTo>
                    <a:pt x="119185" y="274047"/>
                  </a:lnTo>
                  <a:lnTo>
                    <a:pt x="125802" y="255103"/>
                  </a:lnTo>
                  <a:lnTo>
                    <a:pt x="126556" y="245283"/>
                  </a:lnTo>
                  <a:lnTo>
                    <a:pt x="124245" y="238272"/>
                  </a:lnTo>
                  <a:lnTo>
                    <a:pt x="118455" y="232511"/>
                  </a:lnTo>
                  <a:lnTo>
                    <a:pt x="114689" y="229863"/>
                  </a:lnTo>
                  <a:lnTo>
                    <a:pt x="111385" y="228891"/>
                  </a:lnTo>
                  <a:lnTo>
                    <a:pt x="108388" y="229038"/>
                  </a:lnTo>
                  <a:lnTo>
                    <a:pt x="105596" y="229929"/>
                  </a:lnTo>
                  <a:lnTo>
                    <a:pt x="94082" y="242560"/>
                  </a:lnTo>
                  <a:lnTo>
                    <a:pt x="76764" y="273071"/>
                  </a:lnTo>
                  <a:lnTo>
                    <a:pt x="64876" y="304969"/>
                  </a:lnTo>
                  <a:lnTo>
                    <a:pt x="59439" y="332263"/>
                  </a:lnTo>
                  <a:lnTo>
                    <a:pt x="57602" y="366138"/>
                  </a:lnTo>
                  <a:lnTo>
                    <a:pt x="59468" y="376917"/>
                  </a:lnTo>
                  <a:lnTo>
                    <a:pt x="63736" y="385147"/>
                  </a:lnTo>
                  <a:lnTo>
                    <a:pt x="70925" y="394097"/>
                  </a:lnTo>
                  <a:lnTo>
                    <a:pt x="75064" y="396324"/>
                  </a:lnTo>
                  <a:lnTo>
                    <a:pt x="79412" y="397016"/>
                  </a:lnTo>
                  <a:lnTo>
                    <a:pt x="101588" y="392422"/>
                  </a:lnTo>
                  <a:lnTo>
                    <a:pt x="118118" y="382341"/>
                  </a:lnTo>
                  <a:lnTo>
                    <a:pt x="133070" y="361714"/>
                  </a:lnTo>
                  <a:lnTo>
                    <a:pt x="147555" y="331702"/>
                  </a:lnTo>
                  <a:lnTo>
                    <a:pt x="158108" y="301467"/>
                  </a:lnTo>
                  <a:lnTo>
                    <a:pt x="170056" y="272400"/>
                  </a:lnTo>
                  <a:lnTo>
                    <a:pt x="182611" y="247127"/>
                  </a:lnTo>
                  <a:lnTo>
                    <a:pt x="187787" y="242532"/>
                  </a:lnTo>
                  <a:lnTo>
                    <a:pt x="188692" y="242894"/>
                  </a:lnTo>
                  <a:lnTo>
                    <a:pt x="184514" y="270731"/>
                  </a:lnTo>
                  <a:lnTo>
                    <a:pt x="175232" y="299982"/>
                  </a:lnTo>
                  <a:lnTo>
                    <a:pt x="167896" y="328316"/>
                  </a:lnTo>
                  <a:lnTo>
                    <a:pt x="162899" y="359626"/>
                  </a:lnTo>
                  <a:lnTo>
                    <a:pt x="157262" y="394347"/>
                  </a:lnTo>
                  <a:lnTo>
                    <a:pt x="175851" y="365053"/>
                  </a:lnTo>
                  <a:lnTo>
                    <a:pt x="193391" y="339041"/>
                  </a:lnTo>
                  <a:lnTo>
                    <a:pt x="208995" y="308139"/>
                  </a:lnTo>
                  <a:lnTo>
                    <a:pt x="228490" y="275560"/>
                  </a:lnTo>
                  <a:lnTo>
                    <a:pt x="237282" y="263899"/>
                  </a:lnTo>
                  <a:lnTo>
                    <a:pt x="240738" y="261901"/>
                  </a:lnTo>
                  <a:lnTo>
                    <a:pt x="243836" y="261363"/>
                  </a:lnTo>
                  <a:lnTo>
                    <a:pt x="246695" y="262592"/>
                  </a:lnTo>
                  <a:lnTo>
                    <a:pt x="251988" y="268190"/>
                  </a:lnTo>
                  <a:lnTo>
                    <a:pt x="254870" y="278087"/>
                  </a:lnTo>
                  <a:lnTo>
                    <a:pt x="255357" y="292010"/>
                  </a:lnTo>
                  <a:lnTo>
                    <a:pt x="251168" y="321368"/>
                  </a:lnTo>
                  <a:lnTo>
                    <a:pt x="245694" y="349734"/>
                  </a:lnTo>
                  <a:lnTo>
                    <a:pt x="239464" y="384631"/>
                  </a:lnTo>
                  <a:lnTo>
                    <a:pt x="236846" y="392644"/>
                  </a:lnTo>
                  <a:lnTo>
                    <a:pt x="237273" y="393768"/>
                  </a:lnTo>
                  <a:lnTo>
                    <a:pt x="238351" y="394518"/>
                  </a:lnTo>
                  <a:lnTo>
                    <a:pt x="239863" y="395018"/>
                  </a:lnTo>
                  <a:lnTo>
                    <a:pt x="241665" y="394557"/>
                  </a:lnTo>
                  <a:lnTo>
                    <a:pt x="245784" y="391929"/>
                  </a:lnTo>
                  <a:lnTo>
                    <a:pt x="269545" y="359313"/>
                  </a:lnTo>
                  <a:lnTo>
                    <a:pt x="283506" y="330991"/>
                  </a:lnTo>
                  <a:lnTo>
                    <a:pt x="296742" y="298859"/>
                  </a:lnTo>
                  <a:lnTo>
                    <a:pt x="302013" y="289865"/>
                  </a:lnTo>
                  <a:lnTo>
                    <a:pt x="304529" y="287943"/>
                  </a:lnTo>
                  <a:lnTo>
                    <a:pt x="307001" y="287455"/>
                  </a:lnTo>
                  <a:lnTo>
                    <a:pt x="309442" y="287924"/>
                  </a:lnTo>
                  <a:lnTo>
                    <a:pt x="311070" y="289824"/>
                  </a:lnTo>
                  <a:lnTo>
                    <a:pt x="312879" y="296168"/>
                  </a:lnTo>
                  <a:lnTo>
                    <a:pt x="313245" y="319673"/>
                  </a:lnTo>
                  <a:lnTo>
                    <a:pt x="308614" y="351951"/>
                  </a:lnTo>
                  <a:lnTo>
                    <a:pt x="308164" y="382218"/>
                  </a:lnTo>
                  <a:lnTo>
                    <a:pt x="311059" y="389355"/>
                  </a:lnTo>
                  <a:lnTo>
                    <a:pt x="312940" y="391576"/>
                  </a:lnTo>
                  <a:lnTo>
                    <a:pt x="317149" y="394043"/>
                  </a:lnTo>
                  <a:lnTo>
                    <a:pt x="323782" y="393023"/>
                  </a:lnTo>
                  <a:lnTo>
                    <a:pt x="327774" y="391640"/>
                  </a:lnTo>
                  <a:lnTo>
                    <a:pt x="340976" y="378316"/>
                  </a:lnTo>
                  <a:lnTo>
                    <a:pt x="364568" y="345190"/>
                  </a:lnTo>
                  <a:lnTo>
                    <a:pt x="375285" y="321040"/>
                  </a:lnTo>
                  <a:lnTo>
                    <a:pt x="387456" y="292315"/>
                  </a:lnTo>
                  <a:lnTo>
                    <a:pt x="401596" y="260234"/>
                  </a:lnTo>
                  <a:lnTo>
                    <a:pt x="418464" y="224809"/>
                  </a:lnTo>
                  <a:lnTo>
                    <a:pt x="425820" y="206472"/>
                  </a:lnTo>
                  <a:lnTo>
                    <a:pt x="432312" y="187898"/>
                  </a:lnTo>
                  <a:lnTo>
                    <a:pt x="438226" y="169165"/>
                  </a:lnTo>
                  <a:lnTo>
                    <a:pt x="451148" y="133534"/>
                  </a:lnTo>
                  <a:lnTo>
                    <a:pt x="464036" y="100764"/>
                  </a:lnTo>
                  <a:lnTo>
                    <a:pt x="475055" y="72971"/>
                  </a:lnTo>
                  <a:lnTo>
                    <a:pt x="482598" y="38803"/>
                  </a:lnTo>
                  <a:lnTo>
                    <a:pt x="485357" y="3255"/>
                  </a:lnTo>
                  <a:lnTo>
                    <a:pt x="485496" y="826"/>
                  </a:lnTo>
                  <a:lnTo>
                    <a:pt x="484795" y="0"/>
                  </a:lnTo>
                  <a:lnTo>
                    <a:pt x="483534" y="243"/>
                  </a:lnTo>
                  <a:lnTo>
                    <a:pt x="481900" y="1199"/>
                  </a:lnTo>
                  <a:lnTo>
                    <a:pt x="467870" y="21431"/>
                  </a:lnTo>
                  <a:lnTo>
                    <a:pt x="453659" y="52548"/>
                  </a:lnTo>
                  <a:lnTo>
                    <a:pt x="441339" y="80910"/>
                  </a:lnTo>
                  <a:lnTo>
                    <a:pt x="432159" y="116270"/>
                  </a:lnTo>
                  <a:lnTo>
                    <a:pt x="428599" y="135700"/>
                  </a:lnTo>
                  <a:lnTo>
                    <a:pt x="425433" y="155798"/>
                  </a:lnTo>
                  <a:lnTo>
                    <a:pt x="422528" y="176340"/>
                  </a:lnTo>
                  <a:lnTo>
                    <a:pt x="419798" y="197178"/>
                  </a:lnTo>
                  <a:lnTo>
                    <a:pt x="417185" y="217420"/>
                  </a:lnTo>
                  <a:lnTo>
                    <a:pt x="414648" y="237265"/>
                  </a:lnTo>
                  <a:lnTo>
                    <a:pt x="412162" y="256845"/>
                  </a:lnTo>
                  <a:lnTo>
                    <a:pt x="409402" y="291301"/>
                  </a:lnTo>
                  <a:lnTo>
                    <a:pt x="408176" y="320902"/>
                  </a:lnTo>
                  <a:lnTo>
                    <a:pt x="408279" y="354623"/>
                  </a:lnTo>
                  <a:lnTo>
                    <a:pt x="413383" y="383893"/>
                  </a:lnTo>
                  <a:lnTo>
                    <a:pt x="414495" y="384759"/>
                  </a:lnTo>
                  <a:lnTo>
                    <a:pt x="416030" y="384543"/>
                  </a:lnTo>
                  <a:lnTo>
                    <a:pt x="417847" y="383606"/>
                  </a:lnTo>
                  <a:lnTo>
                    <a:pt x="424197" y="370909"/>
                  </a:lnTo>
                  <a:lnTo>
                    <a:pt x="428625" y="3317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7" name="SMARTInkShape-6696"/>
            <p:cNvSpPr/>
            <p:nvPr/>
          </p:nvSpPr>
          <p:spPr bwMode="auto">
            <a:xfrm>
              <a:off x="4894001" y="422296"/>
              <a:ext cx="99480" cy="299068"/>
            </a:xfrm>
            <a:custGeom>
              <a:avLst/>
              <a:gdLst/>
              <a:ahLst/>
              <a:cxnLst/>
              <a:rect l="0" t="0" r="0" b="0"/>
              <a:pathLst>
                <a:path w="99480" h="299068">
                  <a:moveTo>
                    <a:pt x="35187" y="42048"/>
                  </a:moveTo>
                  <a:lnTo>
                    <a:pt x="28337" y="42048"/>
                  </a:lnTo>
                  <a:lnTo>
                    <a:pt x="28068" y="22162"/>
                  </a:lnTo>
                  <a:lnTo>
                    <a:pt x="31843" y="8462"/>
                  </a:lnTo>
                  <a:lnTo>
                    <a:pt x="34545" y="5370"/>
                  </a:lnTo>
                  <a:lnTo>
                    <a:pt x="41780" y="1934"/>
                  </a:lnTo>
                  <a:lnTo>
                    <a:pt x="50987" y="0"/>
                  </a:lnTo>
                  <a:lnTo>
                    <a:pt x="52864" y="2109"/>
                  </a:lnTo>
                  <a:lnTo>
                    <a:pt x="54949" y="10804"/>
                  </a:lnTo>
                  <a:lnTo>
                    <a:pt x="48538" y="36671"/>
                  </a:lnTo>
                  <a:lnTo>
                    <a:pt x="42973" y="62412"/>
                  </a:lnTo>
                  <a:lnTo>
                    <a:pt x="37060" y="93167"/>
                  </a:lnTo>
                  <a:lnTo>
                    <a:pt x="29140" y="128003"/>
                  </a:lnTo>
                  <a:lnTo>
                    <a:pt x="20328" y="162535"/>
                  </a:lnTo>
                  <a:lnTo>
                    <a:pt x="11914" y="195610"/>
                  </a:lnTo>
                  <a:lnTo>
                    <a:pt x="5529" y="226185"/>
                  </a:lnTo>
                  <a:lnTo>
                    <a:pt x="2161" y="251416"/>
                  </a:lnTo>
                  <a:lnTo>
                    <a:pt x="0" y="285899"/>
                  </a:lnTo>
                  <a:lnTo>
                    <a:pt x="1410" y="291134"/>
                  </a:lnTo>
                  <a:lnTo>
                    <a:pt x="7210" y="299067"/>
                  </a:lnTo>
                  <a:lnTo>
                    <a:pt x="13361" y="298325"/>
                  </a:lnTo>
                  <a:lnTo>
                    <a:pt x="30777" y="289034"/>
                  </a:lnTo>
                  <a:lnTo>
                    <a:pt x="55312" y="262161"/>
                  </a:lnTo>
                  <a:lnTo>
                    <a:pt x="73869" y="229063"/>
                  </a:lnTo>
                  <a:lnTo>
                    <a:pt x="85630" y="194121"/>
                  </a:lnTo>
                  <a:lnTo>
                    <a:pt x="94142" y="162424"/>
                  </a:lnTo>
                  <a:lnTo>
                    <a:pt x="99479" y="1420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8" name="SMARTInkShape-6697"/>
            <p:cNvSpPr/>
            <p:nvPr/>
          </p:nvSpPr>
          <p:spPr bwMode="auto">
            <a:xfrm>
              <a:off x="4729199" y="557213"/>
              <a:ext cx="164272" cy="193884"/>
            </a:xfrm>
            <a:custGeom>
              <a:avLst/>
              <a:gdLst/>
              <a:ahLst/>
              <a:cxnLst/>
              <a:rect l="0" t="0" r="0" b="0"/>
              <a:pathLst>
                <a:path w="164272" h="193884">
                  <a:moveTo>
                    <a:pt x="35682" y="0"/>
                  </a:moveTo>
                  <a:lnTo>
                    <a:pt x="29979" y="6496"/>
                  </a:lnTo>
                  <a:lnTo>
                    <a:pt x="23497" y="19475"/>
                  </a:lnTo>
                  <a:lnTo>
                    <a:pt x="14196" y="51501"/>
                  </a:lnTo>
                  <a:lnTo>
                    <a:pt x="7091" y="79024"/>
                  </a:lnTo>
                  <a:lnTo>
                    <a:pt x="2075" y="107287"/>
                  </a:lnTo>
                  <a:lnTo>
                    <a:pt x="381" y="141489"/>
                  </a:lnTo>
                  <a:lnTo>
                    <a:pt x="0" y="174238"/>
                  </a:lnTo>
                  <a:lnTo>
                    <a:pt x="782" y="175690"/>
                  </a:lnTo>
                  <a:lnTo>
                    <a:pt x="2096" y="176658"/>
                  </a:lnTo>
                  <a:lnTo>
                    <a:pt x="3767" y="177303"/>
                  </a:lnTo>
                  <a:lnTo>
                    <a:pt x="5674" y="176939"/>
                  </a:lnTo>
                  <a:lnTo>
                    <a:pt x="9910" y="174419"/>
                  </a:lnTo>
                  <a:lnTo>
                    <a:pt x="31338" y="146411"/>
                  </a:lnTo>
                  <a:lnTo>
                    <a:pt x="48683" y="118258"/>
                  </a:lnTo>
                  <a:lnTo>
                    <a:pt x="63876" y="86897"/>
                  </a:lnTo>
                  <a:lnTo>
                    <a:pt x="78432" y="57497"/>
                  </a:lnTo>
                  <a:lnTo>
                    <a:pt x="90936" y="28267"/>
                  </a:lnTo>
                  <a:lnTo>
                    <a:pt x="91568" y="27576"/>
                  </a:lnTo>
                  <a:lnTo>
                    <a:pt x="91989" y="27909"/>
                  </a:lnTo>
                  <a:lnTo>
                    <a:pt x="87067" y="56033"/>
                  </a:lnTo>
                  <a:lnTo>
                    <a:pt x="83980" y="87510"/>
                  </a:lnTo>
                  <a:lnTo>
                    <a:pt x="80156" y="121972"/>
                  </a:lnTo>
                  <a:lnTo>
                    <a:pt x="81139" y="153085"/>
                  </a:lnTo>
                  <a:lnTo>
                    <a:pt x="89999" y="185847"/>
                  </a:lnTo>
                  <a:lnTo>
                    <a:pt x="91573" y="193194"/>
                  </a:lnTo>
                  <a:lnTo>
                    <a:pt x="93580" y="193883"/>
                  </a:lnTo>
                  <a:lnTo>
                    <a:pt x="100044" y="190416"/>
                  </a:lnTo>
                  <a:lnTo>
                    <a:pt x="117922" y="162261"/>
                  </a:lnTo>
                  <a:lnTo>
                    <a:pt x="130177" y="138791"/>
                  </a:lnTo>
                  <a:lnTo>
                    <a:pt x="143561" y="108251"/>
                  </a:lnTo>
                  <a:lnTo>
                    <a:pt x="155066" y="79861"/>
                  </a:lnTo>
                  <a:lnTo>
                    <a:pt x="164271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69" name="SMARTInkShape-6698"/>
            <p:cNvSpPr/>
            <p:nvPr/>
          </p:nvSpPr>
          <p:spPr bwMode="auto">
            <a:xfrm>
              <a:off x="4529138" y="557213"/>
              <a:ext cx="207169" cy="38596"/>
            </a:xfrm>
            <a:custGeom>
              <a:avLst/>
              <a:gdLst/>
              <a:ahLst/>
              <a:cxnLst/>
              <a:rect l="0" t="0" r="0" b="0"/>
              <a:pathLst>
                <a:path w="207169" h="38596">
                  <a:moveTo>
                    <a:pt x="0" y="0"/>
                  </a:moveTo>
                  <a:lnTo>
                    <a:pt x="0" y="3792"/>
                  </a:lnTo>
                  <a:lnTo>
                    <a:pt x="3792" y="13735"/>
                  </a:lnTo>
                  <a:lnTo>
                    <a:pt x="9887" y="20127"/>
                  </a:lnTo>
                  <a:lnTo>
                    <a:pt x="24360" y="28188"/>
                  </a:lnTo>
                  <a:lnTo>
                    <a:pt x="50584" y="38023"/>
                  </a:lnTo>
                  <a:lnTo>
                    <a:pt x="64551" y="38595"/>
                  </a:lnTo>
                  <a:lnTo>
                    <a:pt x="96711" y="36286"/>
                  </a:lnTo>
                  <a:lnTo>
                    <a:pt x="124258" y="32094"/>
                  </a:lnTo>
                  <a:lnTo>
                    <a:pt x="156307" y="23567"/>
                  </a:lnTo>
                  <a:lnTo>
                    <a:pt x="185568" y="14239"/>
                  </a:lnTo>
                  <a:lnTo>
                    <a:pt x="207168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0" name="SMARTInkShape-6699"/>
            <p:cNvSpPr/>
            <p:nvPr/>
          </p:nvSpPr>
          <p:spPr bwMode="auto">
            <a:xfrm>
              <a:off x="4807744" y="522955"/>
              <a:ext cx="250032" cy="19971"/>
            </a:xfrm>
            <a:custGeom>
              <a:avLst/>
              <a:gdLst/>
              <a:ahLst/>
              <a:cxnLst/>
              <a:rect l="0" t="0" r="0" b="0"/>
              <a:pathLst>
                <a:path w="250032" h="19971">
                  <a:moveTo>
                    <a:pt x="0" y="19970"/>
                  </a:moveTo>
                  <a:lnTo>
                    <a:pt x="3792" y="16178"/>
                  </a:lnTo>
                  <a:lnTo>
                    <a:pt x="7771" y="14316"/>
                  </a:lnTo>
                  <a:lnTo>
                    <a:pt x="36242" y="8113"/>
                  </a:lnTo>
                  <a:lnTo>
                    <a:pt x="63566" y="6403"/>
                  </a:lnTo>
                  <a:lnTo>
                    <a:pt x="96446" y="5896"/>
                  </a:lnTo>
                  <a:lnTo>
                    <a:pt x="131323" y="4952"/>
                  </a:lnTo>
                  <a:lnTo>
                    <a:pt x="166792" y="792"/>
                  </a:lnTo>
                  <a:lnTo>
                    <a:pt x="200850" y="0"/>
                  </a:lnTo>
                  <a:lnTo>
                    <a:pt x="232379" y="4325"/>
                  </a:lnTo>
                  <a:lnTo>
                    <a:pt x="250031" y="56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1" name="SMARTInkShape-6700"/>
            <p:cNvSpPr/>
            <p:nvPr/>
          </p:nvSpPr>
          <p:spPr bwMode="auto">
            <a:xfrm>
              <a:off x="5522120" y="435769"/>
              <a:ext cx="328611" cy="14288"/>
            </a:xfrm>
            <a:custGeom>
              <a:avLst/>
              <a:gdLst/>
              <a:ahLst/>
              <a:cxnLst/>
              <a:rect l="0" t="0" r="0" b="0"/>
              <a:pathLst>
                <a:path w="328611" h="14288">
                  <a:moveTo>
                    <a:pt x="0" y="14287"/>
                  </a:moveTo>
                  <a:lnTo>
                    <a:pt x="31262" y="14287"/>
                  </a:lnTo>
                  <a:lnTo>
                    <a:pt x="56491" y="12171"/>
                  </a:lnTo>
                  <a:lnTo>
                    <a:pt x="86225" y="9378"/>
                  </a:lnTo>
                  <a:lnTo>
                    <a:pt x="117961" y="8137"/>
                  </a:lnTo>
                  <a:lnTo>
                    <a:pt x="150586" y="7585"/>
                  </a:lnTo>
                  <a:lnTo>
                    <a:pt x="183608" y="7340"/>
                  </a:lnTo>
                  <a:lnTo>
                    <a:pt x="216805" y="7231"/>
                  </a:lnTo>
                  <a:lnTo>
                    <a:pt x="245847" y="7182"/>
                  </a:lnTo>
                  <a:lnTo>
                    <a:pt x="271189" y="7161"/>
                  </a:lnTo>
                  <a:lnTo>
                    <a:pt x="301719" y="6355"/>
                  </a:lnTo>
                  <a:lnTo>
                    <a:pt x="32861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2" name="SMARTInkShape-6701"/>
            <p:cNvSpPr/>
            <p:nvPr/>
          </p:nvSpPr>
          <p:spPr bwMode="auto">
            <a:xfrm>
              <a:off x="5250655" y="300156"/>
              <a:ext cx="461976" cy="437371"/>
            </a:xfrm>
            <a:custGeom>
              <a:avLst/>
              <a:gdLst/>
              <a:ahLst/>
              <a:cxnLst/>
              <a:rect l="0" t="0" r="0" b="0"/>
              <a:pathLst>
                <a:path w="461976" h="437371">
                  <a:moveTo>
                    <a:pt x="0" y="392788"/>
                  </a:moveTo>
                  <a:lnTo>
                    <a:pt x="0" y="386637"/>
                  </a:lnTo>
                  <a:lnTo>
                    <a:pt x="3793" y="378353"/>
                  </a:lnTo>
                  <a:lnTo>
                    <a:pt x="6498" y="376021"/>
                  </a:lnTo>
                  <a:lnTo>
                    <a:pt x="17889" y="370357"/>
                  </a:lnTo>
                  <a:lnTo>
                    <a:pt x="32112" y="356244"/>
                  </a:lnTo>
                  <a:lnTo>
                    <a:pt x="64761" y="337126"/>
                  </a:lnTo>
                  <a:lnTo>
                    <a:pt x="100075" y="308435"/>
                  </a:lnTo>
                  <a:lnTo>
                    <a:pt x="132994" y="280725"/>
                  </a:lnTo>
                  <a:lnTo>
                    <a:pt x="136288" y="277598"/>
                  </a:lnTo>
                  <a:lnTo>
                    <a:pt x="139948" y="269890"/>
                  </a:lnTo>
                  <a:lnTo>
                    <a:pt x="140924" y="265612"/>
                  </a:lnTo>
                  <a:lnTo>
                    <a:pt x="140781" y="261967"/>
                  </a:lnTo>
                  <a:lnTo>
                    <a:pt x="138506" y="255799"/>
                  </a:lnTo>
                  <a:lnTo>
                    <a:pt x="128969" y="244072"/>
                  </a:lnTo>
                  <a:lnTo>
                    <a:pt x="116090" y="234336"/>
                  </a:lnTo>
                  <a:lnTo>
                    <a:pt x="102219" y="230216"/>
                  </a:lnTo>
                  <a:lnTo>
                    <a:pt x="92792" y="231369"/>
                  </a:lnTo>
                  <a:lnTo>
                    <a:pt x="88056" y="232788"/>
                  </a:lnTo>
                  <a:lnTo>
                    <a:pt x="84104" y="236115"/>
                  </a:lnTo>
                  <a:lnTo>
                    <a:pt x="77597" y="246162"/>
                  </a:lnTo>
                  <a:lnTo>
                    <a:pt x="66952" y="277717"/>
                  </a:lnTo>
                  <a:lnTo>
                    <a:pt x="59614" y="305159"/>
                  </a:lnTo>
                  <a:lnTo>
                    <a:pt x="52413" y="334192"/>
                  </a:lnTo>
                  <a:lnTo>
                    <a:pt x="46046" y="365989"/>
                  </a:lnTo>
                  <a:lnTo>
                    <a:pt x="44600" y="391197"/>
                  </a:lnTo>
                  <a:lnTo>
                    <a:pt x="48846" y="412160"/>
                  </a:lnTo>
                  <a:lnTo>
                    <a:pt x="52931" y="420712"/>
                  </a:lnTo>
                  <a:lnTo>
                    <a:pt x="55925" y="423310"/>
                  </a:lnTo>
                  <a:lnTo>
                    <a:pt x="63487" y="426197"/>
                  </a:lnTo>
                  <a:lnTo>
                    <a:pt x="80459" y="424030"/>
                  </a:lnTo>
                  <a:lnTo>
                    <a:pt x="91588" y="416198"/>
                  </a:lnTo>
                  <a:lnTo>
                    <a:pt x="115459" y="387975"/>
                  </a:lnTo>
                  <a:lnTo>
                    <a:pt x="136076" y="357319"/>
                  </a:lnTo>
                  <a:lnTo>
                    <a:pt x="153473" y="323100"/>
                  </a:lnTo>
                  <a:lnTo>
                    <a:pt x="168682" y="291618"/>
                  </a:lnTo>
                  <a:lnTo>
                    <a:pt x="185662" y="265530"/>
                  </a:lnTo>
                  <a:lnTo>
                    <a:pt x="186481" y="262705"/>
                  </a:lnTo>
                  <a:lnTo>
                    <a:pt x="186234" y="260822"/>
                  </a:lnTo>
                  <a:lnTo>
                    <a:pt x="181571" y="282982"/>
                  </a:lnTo>
                  <a:lnTo>
                    <a:pt x="170216" y="310511"/>
                  </a:lnTo>
                  <a:lnTo>
                    <a:pt x="156798" y="343803"/>
                  </a:lnTo>
                  <a:lnTo>
                    <a:pt x="142768" y="376686"/>
                  </a:lnTo>
                  <a:lnTo>
                    <a:pt x="132790" y="404421"/>
                  </a:lnTo>
                  <a:lnTo>
                    <a:pt x="129419" y="427541"/>
                  </a:lnTo>
                  <a:lnTo>
                    <a:pt x="131074" y="434163"/>
                  </a:lnTo>
                  <a:lnTo>
                    <a:pt x="132627" y="437040"/>
                  </a:lnTo>
                  <a:lnTo>
                    <a:pt x="135250" y="437370"/>
                  </a:lnTo>
                  <a:lnTo>
                    <a:pt x="142396" y="433504"/>
                  </a:lnTo>
                  <a:lnTo>
                    <a:pt x="172329" y="398081"/>
                  </a:lnTo>
                  <a:lnTo>
                    <a:pt x="193142" y="370808"/>
                  </a:lnTo>
                  <a:lnTo>
                    <a:pt x="225301" y="336941"/>
                  </a:lnTo>
                  <a:lnTo>
                    <a:pt x="241469" y="325970"/>
                  </a:lnTo>
                  <a:lnTo>
                    <a:pt x="245118" y="325224"/>
                  </a:lnTo>
                  <a:lnTo>
                    <a:pt x="248343" y="325520"/>
                  </a:lnTo>
                  <a:lnTo>
                    <a:pt x="251287" y="326511"/>
                  </a:lnTo>
                  <a:lnTo>
                    <a:pt x="256676" y="333963"/>
                  </a:lnTo>
                  <a:lnTo>
                    <a:pt x="259224" y="339284"/>
                  </a:lnTo>
                  <a:lnTo>
                    <a:pt x="259938" y="351546"/>
                  </a:lnTo>
                  <a:lnTo>
                    <a:pt x="252631" y="385064"/>
                  </a:lnTo>
                  <a:lnTo>
                    <a:pt x="250184" y="419073"/>
                  </a:lnTo>
                  <a:lnTo>
                    <a:pt x="250134" y="422217"/>
                  </a:lnTo>
                  <a:lnTo>
                    <a:pt x="251687" y="424314"/>
                  </a:lnTo>
                  <a:lnTo>
                    <a:pt x="257647" y="426643"/>
                  </a:lnTo>
                  <a:lnTo>
                    <a:pt x="261459" y="425677"/>
                  </a:lnTo>
                  <a:lnTo>
                    <a:pt x="269928" y="420370"/>
                  </a:lnTo>
                  <a:lnTo>
                    <a:pt x="294003" y="391827"/>
                  </a:lnTo>
                  <a:lnTo>
                    <a:pt x="315448" y="357755"/>
                  </a:lnTo>
                  <a:lnTo>
                    <a:pt x="332552" y="325888"/>
                  </a:lnTo>
                  <a:lnTo>
                    <a:pt x="350737" y="290559"/>
                  </a:lnTo>
                  <a:lnTo>
                    <a:pt x="360031" y="272248"/>
                  </a:lnTo>
                  <a:lnTo>
                    <a:pt x="369403" y="252103"/>
                  </a:lnTo>
                  <a:lnTo>
                    <a:pt x="378825" y="230735"/>
                  </a:lnTo>
                  <a:lnTo>
                    <a:pt x="388281" y="208553"/>
                  </a:lnTo>
                  <a:lnTo>
                    <a:pt x="397761" y="187414"/>
                  </a:lnTo>
                  <a:lnTo>
                    <a:pt x="407256" y="166972"/>
                  </a:lnTo>
                  <a:lnTo>
                    <a:pt x="416761" y="146994"/>
                  </a:lnTo>
                  <a:lnTo>
                    <a:pt x="425478" y="127325"/>
                  </a:lnTo>
                  <a:lnTo>
                    <a:pt x="433671" y="107863"/>
                  </a:lnTo>
                  <a:lnTo>
                    <a:pt x="447537" y="72479"/>
                  </a:lnTo>
                  <a:lnTo>
                    <a:pt x="456345" y="46170"/>
                  </a:lnTo>
                  <a:lnTo>
                    <a:pt x="461975" y="17301"/>
                  </a:lnTo>
                  <a:lnTo>
                    <a:pt x="461175" y="5507"/>
                  </a:lnTo>
                  <a:lnTo>
                    <a:pt x="459851" y="1250"/>
                  </a:lnTo>
                  <a:lnTo>
                    <a:pt x="457380" y="0"/>
                  </a:lnTo>
                  <a:lnTo>
                    <a:pt x="454145" y="755"/>
                  </a:lnTo>
                  <a:lnTo>
                    <a:pt x="439891" y="11517"/>
                  </a:lnTo>
                  <a:lnTo>
                    <a:pt x="427283" y="25690"/>
                  </a:lnTo>
                  <a:lnTo>
                    <a:pt x="406797" y="60445"/>
                  </a:lnTo>
                  <a:lnTo>
                    <a:pt x="392732" y="87124"/>
                  </a:lnTo>
                  <a:lnTo>
                    <a:pt x="380658" y="119089"/>
                  </a:lnTo>
                  <a:lnTo>
                    <a:pt x="370794" y="154463"/>
                  </a:lnTo>
                  <a:lnTo>
                    <a:pt x="367052" y="172786"/>
                  </a:lnTo>
                  <a:lnTo>
                    <a:pt x="361573" y="208490"/>
                  </a:lnTo>
                  <a:lnTo>
                    <a:pt x="359137" y="240234"/>
                  </a:lnTo>
                  <a:lnTo>
                    <a:pt x="358055" y="268101"/>
                  </a:lnTo>
                  <a:lnTo>
                    <a:pt x="358367" y="292921"/>
                  </a:lnTo>
                  <a:lnTo>
                    <a:pt x="363006" y="323157"/>
                  </a:lnTo>
                  <a:lnTo>
                    <a:pt x="370201" y="342876"/>
                  </a:lnTo>
                  <a:lnTo>
                    <a:pt x="382035" y="357979"/>
                  </a:lnTo>
                  <a:lnTo>
                    <a:pt x="394801" y="367040"/>
                  </a:lnTo>
                  <a:lnTo>
                    <a:pt x="403964" y="370078"/>
                  </a:lnTo>
                  <a:lnTo>
                    <a:pt x="409198" y="370788"/>
                  </a:lnTo>
                  <a:lnTo>
                    <a:pt x="410912" y="370184"/>
                  </a:lnTo>
                  <a:lnTo>
                    <a:pt x="412054" y="368987"/>
                  </a:lnTo>
                  <a:lnTo>
                    <a:pt x="412816" y="367396"/>
                  </a:lnTo>
                  <a:lnTo>
                    <a:pt x="411545" y="361394"/>
                  </a:lnTo>
                  <a:lnTo>
                    <a:pt x="404262" y="344606"/>
                  </a:lnTo>
                  <a:lnTo>
                    <a:pt x="378620" y="314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3" name="SMARTInkShape-6702"/>
            <p:cNvSpPr/>
            <p:nvPr/>
          </p:nvSpPr>
          <p:spPr bwMode="auto">
            <a:xfrm>
              <a:off x="4000500" y="535781"/>
              <a:ext cx="157164" cy="20138"/>
            </a:xfrm>
            <a:custGeom>
              <a:avLst/>
              <a:gdLst/>
              <a:ahLst/>
              <a:cxnLst/>
              <a:rect l="0" t="0" r="0" b="0"/>
              <a:pathLst>
                <a:path w="157164" h="20138">
                  <a:moveTo>
                    <a:pt x="0" y="0"/>
                  </a:moveTo>
                  <a:lnTo>
                    <a:pt x="0" y="3793"/>
                  </a:lnTo>
                  <a:lnTo>
                    <a:pt x="794" y="4910"/>
                  </a:lnTo>
                  <a:lnTo>
                    <a:pt x="2117" y="5655"/>
                  </a:lnTo>
                  <a:lnTo>
                    <a:pt x="33792" y="17061"/>
                  </a:lnTo>
                  <a:lnTo>
                    <a:pt x="47759" y="20137"/>
                  </a:lnTo>
                  <a:lnTo>
                    <a:pt x="57210" y="18739"/>
                  </a:lnTo>
                  <a:lnTo>
                    <a:pt x="91583" y="9964"/>
                  </a:lnTo>
                  <a:lnTo>
                    <a:pt x="121190" y="5584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4" name="SMARTInkShape-6703"/>
            <p:cNvSpPr/>
            <p:nvPr/>
          </p:nvSpPr>
          <p:spPr bwMode="auto">
            <a:xfrm>
              <a:off x="4057650" y="607432"/>
              <a:ext cx="85726" cy="14075"/>
            </a:xfrm>
            <a:custGeom>
              <a:avLst/>
              <a:gdLst/>
              <a:ahLst/>
              <a:cxnLst/>
              <a:rect l="0" t="0" r="0" b="0"/>
              <a:pathLst>
                <a:path w="85726" h="14075">
                  <a:moveTo>
                    <a:pt x="0" y="14074"/>
                  </a:moveTo>
                  <a:lnTo>
                    <a:pt x="0" y="10282"/>
                  </a:lnTo>
                  <a:lnTo>
                    <a:pt x="1588" y="9165"/>
                  </a:lnTo>
                  <a:lnTo>
                    <a:pt x="10613" y="6799"/>
                  </a:lnTo>
                  <a:lnTo>
                    <a:pt x="20254" y="2217"/>
                  </a:lnTo>
                  <a:lnTo>
                    <a:pt x="51970" y="0"/>
                  </a:lnTo>
                  <a:lnTo>
                    <a:pt x="66551" y="644"/>
                  </a:lnTo>
                  <a:lnTo>
                    <a:pt x="85725" y="69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5" name="SMARTInkShape-6704"/>
            <p:cNvSpPr/>
            <p:nvPr/>
          </p:nvSpPr>
          <p:spPr bwMode="auto">
            <a:xfrm>
              <a:off x="4093369" y="671513"/>
              <a:ext cx="85726" cy="14288"/>
            </a:xfrm>
            <a:custGeom>
              <a:avLst/>
              <a:gdLst/>
              <a:ahLst/>
              <a:cxnLst/>
              <a:rect l="0" t="0" r="0" b="0"/>
              <a:pathLst>
                <a:path w="85726" h="14288">
                  <a:moveTo>
                    <a:pt x="0" y="0"/>
                  </a:moveTo>
                  <a:lnTo>
                    <a:pt x="3792" y="0"/>
                  </a:lnTo>
                  <a:lnTo>
                    <a:pt x="38076" y="8819"/>
                  </a:lnTo>
                  <a:lnTo>
                    <a:pt x="66045" y="13567"/>
                  </a:lnTo>
                  <a:lnTo>
                    <a:pt x="85725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6" name="SMARTInkShape-6705"/>
            <p:cNvSpPr/>
            <p:nvPr/>
          </p:nvSpPr>
          <p:spPr bwMode="auto">
            <a:xfrm>
              <a:off x="4342538" y="507501"/>
              <a:ext cx="193744" cy="204848"/>
            </a:xfrm>
            <a:custGeom>
              <a:avLst/>
              <a:gdLst/>
              <a:ahLst/>
              <a:cxnLst/>
              <a:rect l="0" t="0" r="0" b="0"/>
              <a:pathLst>
                <a:path w="193744" h="204848">
                  <a:moveTo>
                    <a:pt x="193743" y="6849"/>
                  </a:moveTo>
                  <a:lnTo>
                    <a:pt x="186158" y="3057"/>
                  </a:lnTo>
                  <a:lnTo>
                    <a:pt x="154007" y="0"/>
                  </a:lnTo>
                  <a:lnTo>
                    <a:pt x="129450" y="557"/>
                  </a:lnTo>
                  <a:lnTo>
                    <a:pt x="118602" y="3523"/>
                  </a:lnTo>
                  <a:lnTo>
                    <a:pt x="103569" y="13448"/>
                  </a:lnTo>
                  <a:lnTo>
                    <a:pt x="98103" y="21953"/>
                  </a:lnTo>
                  <a:lnTo>
                    <a:pt x="95026" y="37783"/>
                  </a:lnTo>
                  <a:lnTo>
                    <a:pt x="94595" y="44140"/>
                  </a:lnTo>
                  <a:lnTo>
                    <a:pt x="98348" y="57554"/>
                  </a:lnTo>
                  <a:lnTo>
                    <a:pt x="113693" y="89361"/>
                  </a:lnTo>
                  <a:lnTo>
                    <a:pt x="137714" y="120514"/>
                  </a:lnTo>
                  <a:lnTo>
                    <a:pt x="172460" y="152992"/>
                  </a:lnTo>
                  <a:lnTo>
                    <a:pt x="186203" y="164539"/>
                  </a:lnTo>
                  <a:lnTo>
                    <a:pt x="187922" y="167538"/>
                  </a:lnTo>
                  <a:lnTo>
                    <a:pt x="188275" y="170331"/>
                  </a:lnTo>
                  <a:lnTo>
                    <a:pt x="187716" y="172987"/>
                  </a:lnTo>
                  <a:lnTo>
                    <a:pt x="179346" y="184310"/>
                  </a:lnTo>
                  <a:lnTo>
                    <a:pt x="166971" y="188908"/>
                  </a:lnTo>
                  <a:lnTo>
                    <a:pt x="140038" y="193613"/>
                  </a:lnTo>
                  <a:lnTo>
                    <a:pt x="106922" y="200034"/>
                  </a:lnTo>
                  <a:lnTo>
                    <a:pt x="74091" y="204847"/>
                  </a:lnTo>
                  <a:lnTo>
                    <a:pt x="44255" y="204157"/>
                  </a:lnTo>
                  <a:lnTo>
                    <a:pt x="13314" y="200605"/>
                  </a:lnTo>
                  <a:lnTo>
                    <a:pt x="4280" y="198002"/>
                  </a:lnTo>
                  <a:lnTo>
                    <a:pt x="759" y="196197"/>
                  </a:lnTo>
                  <a:lnTo>
                    <a:pt x="0" y="194200"/>
                  </a:lnTo>
                  <a:lnTo>
                    <a:pt x="1081" y="192075"/>
                  </a:lnTo>
                  <a:lnTo>
                    <a:pt x="8006" y="185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77" name="SMARTInkShape-6706"/>
            <p:cNvSpPr/>
            <p:nvPr/>
          </p:nvSpPr>
          <p:spPr bwMode="auto">
            <a:xfrm>
              <a:off x="4614863" y="357188"/>
              <a:ext cx="21432" cy="359101"/>
            </a:xfrm>
            <a:custGeom>
              <a:avLst/>
              <a:gdLst/>
              <a:ahLst/>
              <a:cxnLst/>
              <a:rect l="0" t="0" r="0" b="0"/>
              <a:pathLst>
                <a:path w="21432" h="359101">
                  <a:moveTo>
                    <a:pt x="21431" y="0"/>
                  </a:moveTo>
                  <a:lnTo>
                    <a:pt x="21431" y="30528"/>
                  </a:lnTo>
                  <a:lnTo>
                    <a:pt x="21431" y="65620"/>
                  </a:lnTo>
                  <a:lnTo>
                    <a:pt x="21431" y="92929"/>
                  </a:lnTo>
                  <a:lnTo>
                    <a:pt x="19314" y="123587"/>
                  </a:lnTo>
                  <a:lnTo>
                    <a:pt x="16521" y="156527"/>
                  </a:lnTo>
                  <a:lnTo>
                    <a:pt x="15776" y="174201"/>
                  </a:lnTo>
                  <a:lnTo>
                    <a:pt x="15280" y="192334"/>
                  </a:lnTo>
                  <a:lnTo>
                    <a:pt x="14728" y="227298"/>
                  </a:lnTo>
                  <a:lnTo>
                    <a:pt x="14483" y="260565"/>
                  </a:lnTo>
                  <a:lnTo>
                    <a:pt x="14374" y="291225"/>
                  </a:lnTo>
                  <a:lnTo>
                    <a:pt x="14313" y="323884"/>
                  </a:lnTo>
                  <a:lnTo>
                    <a:pt x="14288" y="359100"/>
                  </a:lnTo>
                  <a:lnTo>
                    <a:pt x="13493" y="350148"/>
                  </a:lnTo>
                  <a:lnTo>
                    <a:pt x="4344" y="316749"/>
                  </a:lnTo>
                  <a:lnTo>
                    <a:pt x="0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6981" name="SMARTInkShape-Group1257"/>
          <p:cNvGrpSpPr/>
          <p:nvPr/>
        </p:nvGrpSpPr>
        <p:grpSpPr>
          <a:xfrm>
            <a:off x="2751294" y="451810"/>
            <a:ext cx="798726" cy="671441"/>
            <a:chOff x="2751294" y="451810"/>
            <a:chExt cx="798726" cy="671441"/>
          </a:xfrm>
        </p:grpSpPr>
        <p:sp>
          <p:nvSpPr>
            <p:cNvPr id="2526979" name="SMARTInkShape-6707"/>
            <p:cNvSpPr/>
            <p:nvPr/>
          </p:nvSpPr>
          <p:spPr bwMode="auto">
            <a:xfrm>
              <a:off x="3295356" y="451810"/>
              <a:ext cx="254664" cy="332496"/>
            </a:xfrm>
            <a:custGeom>
              <a:avLst/>
              <a:gdLst/>
              <a:ahLst/>
              <a:cxnLst/>
              <a:rect l="0" t="0" r="0" b="0"/>
              <a:pathLst>
                <a:path w="254664" h="332496">
                  <a:moveTo>
                    <a:pt x="212225" y="83971"/>
                  </a:moveTo>
                  <a:lnTo>
                    <a:pt x="216017" y="80179"/>
                  </a:lnTo>
                  <a:lnTo>
                    <a:pt x="222113" y="78317"/>
                  </a:lnTo>
                  <a:lnTo>
                    <a:pt x="237840" y="76230"/>
                  </a:lnTo>
                  <a:lnTo>
                    <a:pt x="242924" y="73122"/>
                  </a:lnTo>
                  <a:lnTo>
                    <a:pt x="245391" y="72770"/>
                  </a:lnTo>
                  <a:lnTo>
                    <a:pt x="253654" y="76136"/>
                  </a:lnTo>
                  <a:lnTo>
                    <a:pt x="254132" y="75573"/>
                  </a:lnTo>
                  <a:lnTo>
                    <a:pt x="254663" y="72830"/>
                  </a:lnTo>
                  <a:lnTo>
                    <a:pt x="254011" y="71781"/>
                  </a:lnTo>
                  <a:lnTo>
                    <a:pt x="252782" y="71082"/>
                  </a:lnTo>
                  <a:lnTo>
                    <a:pt x="251170" y="70616"/>
                  </a:lnTo>
                  <a:lnTo>
                    <a:pt x="247261" y="65865"/>
                  </a:lnTo>
                  <a:lnTo>
                    <a:pt x="234492" y="49879"/>
                  </a:lnTo>
                  <a:lnTo>
                    <a:pt x="204251" y="32376"/>
                  </a:lnTo>
                  <a:lnTo>
                    <a:pt x="181288" y="21323"/>
                  </a:lnTo>
                  <a:lnTo>
                    <a:pt x="148876" y="10478"/>
                  </a:lnTo>
                  <a:lnTo>
                    <a:pt x="113840" y="1485"/>
                  </a:lnTo>
                  <a:lnTo>
                    <a:pt x="87383" y="0"/>
                  </a:lnTo>
                  <a:lnTo>
                    <a:pt x="74454" y="2465"/>
                  </a:lnTo>
                  <a:lnTo>
                    <a:pt x="58251" y="12108"/>
                  </a:lnTo>
                  <a:lnTo>
                    <a:pt x="43395" y="25019"/>
                  </a:lnTo>
                  <a:lnTo>
                    <a:pt x="40935" y="30383"/>
                  </a:lnTo>
                  <a:lnTo>
                    <a:pt x="40317" y="42692"/>
                  </a:lnTo>
                  <a:lnTo>
                    <a:pt x="44432" y="59217"/>
                  </a:lnTo>
                  <a:lnTo>
                    <a:pt x="58263" y="77960"/>
                  </a:lnTo>
                  <a:lnTo>
                    <a:pt x="89973" y="106420"/>
                  </a:lnTo>
                  <a:lnTo>
                    <a:pt x="117441" y="132603"/>
                  </a:lnTo>
                  <a:lnTo>
                    <a:pt x="146482" y="161263"/>
                  </a:lnTo>
                  <a:lnTo>
                    <a:pt x="178282" y="193744"/>
                  </a:lnTo>
                  <a:lnTo>
                    <a:pt x="202697" y="224623"/>
                  </a:lnTo>
                  <a:lnTo>
                    <a:pt x="218751" y="257761"/>
                  </a:lnTo>
                  <a:lnTo>
                    <a:pt x="223063" y="278157"/>
                  </a:lnTo>
                  <a:lnTo>
                    <a:pt x="220746" y="295689"/>
                  </a:lnTo>
                  <a:lnTo>
                    <a:pt x="217906" y="303697"/>
                  </a:lnTo>
                  <a:lnTo>
                    <a:pt x="206283" y="316829"/>
                  </a:lnTo>
                  <a:lnTo>
                    <a:pt x="198739" y="322554"/>
                  </a:lnTo>
                  <a:lnTo>
                    <a:pt x="179773" y="328914"/>
                  </a:lnTo>
                  <a:lnTo>
                    <a:pt x="146783" y="332495"/>
                  </a:lnTo>
                  <a:lnTo>
                    <a:pt x="123609" y="331745"/>
                  </a:lnTo>
                  <a:lnTo>
                    <a:pt x="89043" y="322397"/>
                  </a:lnTo>
                  <a:lnTo>
                    <a:pt x="58340" y="310367"/>
                  </a:lnTo>
                  <a:lnTo>
                    <a:pt x="23754" y="298789"/>
                  </a:lnTo>
                  <a:lnTo>
                    <a:pt x="2609" y="288032"/>
                  </a:lnTo>
                  <a:lnTo>
                    <a:pt x="1044" y="288274"/>
                  </a:lnTo>
                  <a:lnTo>
                    <a:pt x="0" y="289229"/>
                  </a:lnTo>
                  <a:lnTo>
                    <a:pt x="98" y="289866"/>
                  </a:lnTo>
                  <a:lnTo>
                    <a:pt x="957" y="290291"/>
                  </a:lnTo>
                  <a:lnTo>
                    <a:pt x="8075" y="293005"/>
                  </a:lnTo>
                  <a:lnTo>
                    <a:pt x="16717" y="295938"/>
                  </a:lnTo>
                  <a:lnTo>
                    <a:pt x="48514" y="297975"/>
                  </a:lnTo>
                  <a:lnTo>
                    <a:pt x="83108" y="291726"/>
                  </a:lnTo>
                  <a:lnTo>
                    <a:pt x="126500" y="2768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0" name="SMARTInkShape-6708"/>
            <p:cNvSpPr/>
            <p:nvPr/>
          </p:nvSpPr>
          <p:spPr bwMode="auto">
            <a:xfrm>
              <a:off x="2751294" y="512349"/>
              <a:ext cx="282852" cy="610902"/>
            </a:xfrm>
            <a:custGeom>
              <a:avLst/>
              <a:gdLst/>
              <a:ahLst/>
              <a:cxnLst/>
              <a:rect l="0" t="0" r="0" b="0"/>
              <a:pathLst>
                <a:path w="282852" h="610902">
                  <a:moveTo>
                    <a:pt x="77631" y="109157"/>
                  </a:moveTo>
                  <a:lnTo>
                    <a:pt x="73839" y="109157"/>
                  </a:lnTo>
                  <a:lnTo>
                    <a:pt x="69860" y="111274"/>
                  </a:lnTo>
                  <a:lnTo>
                    <a:pt x="65446" y="115654"/>
                  </a:lnTo>
                  <a:lnTo>
                    <a:pt x="49989" y="143478"/>
                  </a:lnTo>
                  <a:lnTo>
                    <a:pt x="40513" y="169685"/>
                  </a:lnTo>
                  <a:lnTo>
                    <a:pt x="32678" y="201351"/>
                  </a:lnTo>
                  <a:lnTo>
                    <a:pt x="23713" y="236200"/>
                  </a:lnTo>
                  <a:lnTo>
                    <a:pt x="21120" y="266015"/>
                  </a:lnTo>
                  <a:lnTo>
                    <a:pt x="21558" y="278090"/>
                  </a:lnTo>
                  <a:lnTo>
                    <a:pt x="22787" y="281311"/>
                  </a:lnTo>
                  <a:lnTo>
                    <a:pt x="24399" y="283457"/>
                  </a:lnTo>
                  <a:lnTo>
                    <a:pt x="30425" y="285843"/>
                  </a:lnTo>
                  <a:lnTo>
                    <a:pt x="34254" y="286479"/>
                  </a:lnTo>
                  <a:lnTo>
                    <a:pt x="42742" y="282952"/>
                  </a:lnTo>
                  <a:lnTo>
                    <a:pt x="64918" y="263961"/>
                  </a:lnTo>
                  <a:lnTo>
                    <a:pt x="86526" y="231576"/>
                  </a:lnTo>
                  <a:lnTo>
                    <a:pt x="99670" y="203990"/>
                  </a:lnTo>
                  <a:lnTo>
                    <a:pt x="104269" y="175709"/>
                  </a:lnTo>
                  <a:lnTo>
                    <a:pt x="104045" y="148014"/>
                  </a:lnTo>
                  <a:lnTo>
                    <a:pt x="98366" y="131983"/>
                  </a:lnTo>
                  <a:lnTo>
                    <a:pt x="88434" y="121154"/>
                  </a:lnTo>
                  <a:lnTo>
                    <a:pt x="76876" y="114489"/>
                  </a:lnTo>
                  <a:lnTo>
                    <a:pt x="66448" y="111527"/>
                  </a:lnTo>
                  <a:lnTo>
                    <a:pt x="54404" y="114444"/>
                  </a:lnTo>
                  <a:lnTo>
                    <a:pt x="41114" y="121826"/>
                  </a:lnTo>
                  <a:lnTo>
                    <a:pt x="15296" y="145967"/>
                  </a:lnTo>
                  <a:lnTo>
                    <a:pt x="6271" y="159648"/>
                  </a:lnTo>
                  <a:lnTo>
                    <a:pt x="0" y="187361"/>
                  </a:lnTo>
                  <a:lnTo>
                    <a:pt x="1271" y="189868"/>
                  </a:lnTo>
                  <a:lnTo>
                    <a:pt x="3706" y="191540"/>
                  </a:lnTo>
                  <a:lnTo>
                    <a:pt x="6916" y="192654"/>
                  </a:lnTo>
                  <a:lnTo>
                    <a:pt x="22812" y="190430"/>
                  </a:lnTo>
                  <a:lnTo>
                    <a:pt x="56013" y="165457"/>
                  </a:lnTo>
                  <a:lnTo>
                    <a:pt x="88512" y="138362"/>
                  </a:lnTo>
                  <a:lnTo>
                    <a:pt x="123276" y="104758"/>
                  </a:lnTo>
                  <a:lnTo>
                    <a:pt x="146866" y="78627"/>
                  </a:lnTo>
                  <a:lnTo>
                    <a:pt x="166346" y="53255"/>
                  </a:lnTo>
                  <a:lnTo>
                    <a:pt x="190700" y="20892"/>
                  </a:lnTo>
                  <a:lnTo>
                    <a:pt x="208886" y="0"/>
                  </a:lnTo>
                  <a:lnTo>
                    <a:pt x="210378" y="1461"/>
                  </a:lnTo>
                  <a:lnTo>
                    <a:pt x="212036" y="11550"/>
                  </a:lnTo>
                  <a:lnTo>
                    <a:pt x="209177" y="42666"/>
                  </a:lnTo>
                  <a:lnTo>
                    <a:pt x="203300" y="76960"/>
                  </a:lnTo>
                  <a:lnTo>
                    <a:pt x="199510" y="97217"/>
                  </a:lnTo>
                  <a:lnTo>
                    <a:pt x="195396" y="121041"/>
                  </a:lnTo>
                  <a:lnTo>
                    <a:pt x="191066" y="147242"/>
                  </a:lnTo>
                  <a:lnTo>
                    <a:pt x="186592" y="175029"/>
                  </a:lnTo>
                  <a:lnTo>
                    <a:pt x="182816" y="204665"/>
                  </a:lnTo>
                  <a:lnTo>
                    <a:pt x="179504" y="235535"/>
                  </a:lnTo>
                  <a:lnTo>
                    <a:pt x="176502" y="267228"/>
                  </a:lnTo>
                  <a:lnTo>
                    <a:pt x="173708" y="299469"/>
                  </a:lnTo>
                  <a:lnTo>
                    <a:pt x="171051" y="332076"/>
                  </a:lnTo>
                  <a:lnTo>
                    <a:pt x="168486" y="364926"/>
                  </a:lnTo>
                  <a:lnTo>
                    <a:pt x="166776" y="395557"/>
                  </a:lnTo>
                  <a:lnTo>
                    <a:pt x="165636" y="424709"/>
                  </a:lnTo>
                  <a:lnTo>
                    <a:pt x="164876" y="452875"/>
                  </a:lnTo>
                  <a:lnTo>
                    <a:pt x="165957" y="478003"/>
                  </a:lnTo>
                  <a:lnTo>
                    <a:pt x="168265" y="501104"/>
                  </a:lnTo>
                  <a:lnTo>
                    <a:pt x="171391" y="522855"/>
                  </a:lnTo>
                  <a:lnTo>
                    <a:pt x="176981" y="557606"/>
                  </a:lnTo>
                  <a:lnTo>
                    <a:pt x="182905" y="584693"/>
                  </a:lnTo>
                  <a:lnTo>
                    <a:pt x="190830" y="604669"/>
                  </a:lnTo>
                  <a:lnTo>
                    <a:pt x="195959" y="609361"/>
                  </a:lnTo>
                  <a:lnTo>
                    <a:pt x="201760" y="610901"/>
                  </a:lnTo>
                  <a:lnTo>
                    <a:pt x="208009" y="610341"/>
                  </a:lnTo>
                  <a:lnTo>
                    <a:pt x="221302" y="601251"/>
                  </a:lnTo>
                  <a:lnTo>
                    <a:pt x="235147" y="584247"/>
                  </a:lnTo>
                  <a:lnTo>
                    <a:pt x="249238" y="558169"/>
                  </a:lnTo>
                  <a:lnTo>
                    <a:pt x="261322" y="523824"/>
                  </a:lnTo>
                  <a:lnTo>
                    <a:pt x="266767" y="504664"/>
                  </a:lnTo>
                  <a:lnTo>
                    <a:pt x="271190" y="483954"/>
                  </a:lnTo>
                  <a:lnTo>
                    <a:pt x="274933" y="462209"/>
                  </a:lnTo>
                  <a:lnTo>
                    <a:pt x="278222" y="439775"/>
                  </a:lnTo>
                  <a:lnTo>
                    <a:pt x="280415" y="417675"/>
                  </a:lnTo>
                  <a:lnTo>
                    <a:pt x="281876" y="395798"/>
                  </a:lnTo>
                  <a:lnTo>
                    <a:pt x="282851" y="374070"/>
                  </a:lnTo>
                  <a:lnTo>
                    <a:pt x="281913" y="354822"/>
                  </a:lnTo>
                  <a:lnTo>
                    <a:pt x="276637" y="320735"/>
                  </a:lnTo>
                  <a:lnTo>
                    <a:pt x="264768" y="298177"/>
                  </a:lnTo>
                  <a:lnTo>
                    <a:pt x="257158" y="289939"/>
                  </a:lnTo>
                  <a:lnTo>
                    <a:pt x="247322" y="285241"/>
                  </a:lnTo>
                  <a:lnTo>
                    <a:pt x="223693" y="282138"/>
                  </a:lnTo>
                  <a:lnTo>
                    <a:pt x="197316" y="289754"/>
                  </a:lnTo>
                  <a:lnTo>
                    <a:pt x="168924" y="305310"/>
                  </a:lnTo>
                  <a:lnTo>
                    <a:pt x="137785" y="328099"/>
                  </a:lnTo>
                  <a:lnTo>
                    <a:pt x="113891" y="351985"/>
                  </a:lnTo>
                  <a:lnTo>
                    <a:pt x="89168" y="383513"/>
                  </a:lnTo>
                  <a:lnTo>
                    <a:pt x="79584" y="397781"/>
                  </a:lnTo>
                  <a:lnTo>
                    <a:pt x="78139" y="401585"/>
                  </a:lnTo>
                  <a:lnTo>
                    <a:pt x="77970" y="404122"/>
                  </a:lnTo>
                  <a:lnTo>
                    <a:pt x="80238" y="402638"/>
                  </a:lnTo>
                  <a:lnTo>
                    <a:pt x="99062" y="3806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6993" name="SMARTInkShape-Group1258"/>
          <p:cNvGrpSpPr/>
          <p:nvPr/>
        </p:nvGrpSpPr>
        <p:grpSpPr>
          <a:xfrm>
            <a:off x="966921" y="403028"/>
            <a:ext cx="1319080" cy="521479"/>
            <a:chOff x="966921" y="403028"/>
            <a:chExt cx="1319080" cy="521479"/>
          </a:xfrm>
        </p:grpSpPr>
        <p:sp>
          <p:nvSpPr>
            <p:cNvPr id="2526982" name="SMARTInkShape-6709"/>
            <p:cNvSpPr/>
            <p:nvPr/>
          </p:nvSpPr>
          <p:spPr bwMode="auto">
            <a:xfrm>
              <a:off x="1294482" y="407194"/>
              <a:ext cx="134269" cy="511617"/>
            </a:xfrm>
            <a:custGeom>
              <a:avLst/>
              <a:gdLst/>
              <a:ahLst/>
              <a:cxnLst/>
              <a:rect l="0" t="0" r="0" b="0"/>
              <a:pathLst>
                <a:path w="134269" h="511617">
                  <a:moveTo>
                    <a:pt x="27112" y="0"/>
                  </a:moveTo>
                  <a:lnTo>
                    <a:pt x="30904" y="3792"/>
                  </a:lnTo>
                  <a:lnTo>
                    <a:pt x="31227" y="6497"/>
                  </a:lnTo>
                  <a:lnTo>
                    <a:pt x="27578" y="39402"/>
                  </a:lnTo>
                  <a:lnTo>
                    <a:pt x="27319" y="61962"/>
                  </a:lnTo>
                  <a:lnTo>
                    <a:pt x="22970" y="92097"/>
                  </a:lnTo>
                  <a:lnTo>
                    <a:pt x="19588" y="109023"/>
                  </a:lnTo>
                  <a:lnTo>
                    <a:pt x="16540" y="128244"/>
                  </a:lnTo>
                  <a:lnTo>
                    <a:pt x="13714" y="148996"/>
                  </a:lnTo>
                  <a:lnTo>
                    <a:pt x="11036" y="170768"/>
                  </a:lnTo>
                  <a:lnTo>
                    <a:pt x="8457" y="194808"/>
                  </a:lnTo>
                  <a:lnTo>
                    <a:pt x="5944" y="220359"/>
                  </a:lnTo>
                  <a:lnTo>
                    <a:pt x="3475" y="246919"/>
                  </a:lnTo>
                  <a:lnTo>
                    <a:pt x="1829" y="272562"/>
                  </a:lnTo>
                  <a:lnTo>
                    <a:pt x="732" y="297596"/>
                  </a:lnTo>
                  <a:lnTo>
                    <a:pt x="0" y="322222"/>
                  </a:lnTo>
                  <a:lnTo>
                    <a:pt x="306" y="346577"/>
                  </a:lnTo>
                  <a:lnTo>
                    <a:pt x="1304" y="370751"/>
                  </a:lnTo>
                  <a:lnTo>
                    <a:pt x="2763" y="394805"/>
                  </a:lnTo>
                  <a:lnTo>
                    <a:pt x="5323" y="415603"/>
                  </a:lnTo>
                  <a:lnTo>
                    <a:pt x="8617" y="434231"/>
                  </a:lnTo>
                  <a:lnTo>
                    <a:pt x="16511" y="465248"/>
                  </a:lnTo>
                  <a:lnTo>
                    <a:pt x="29880" y="495303"/>
                  </a:lnTo>
                  <a:lnTo>
                    <a:pt x="39190" y="508795"/>
                  </a:lnTo>
                  <a:lnTo>
                    <a:pt x="44689" y="511440"/>
                  </a:lnTo>
                  <a:lnTo>
                    <a:pt x="50736" y="511616"/>
                  </a:lnTo>
                  <a:lnTo>
                    <a:pt x="57149" y="510146"/>
                  </a:lnTo>
                  <a:lnTo>
                    <a:pt x="70624" y="500046"/>
                  </a:lnTo>
                  <a:lnTo>
                    <a:pt x="91598" y="472276"/>
                  </a:lnTo>
                  <a:lnTo>
                    <a:pt x="104985" y="445644"/>
                  </a:lnTo>
                  <a:lnTo>
                    <a:pt x="116226" y="412641"/>
                  </a:lnTo>
                  <a:lnTo>
                    <a:pt x="120653" y="392569"/>
                  </a:lnTo>
                  <a:lnTo>
                    <a:pt x="124397" y="370456"/>
                  </a:lnTo>
                  <a:lnTo>
                    <a:pt x="127688" y="346983"/>
                  </a:lnTo>
                  <a:lnTo>
                    <a:pt x="134268" y="300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3" name="SMARTInkShape-6710"/>
            <p:cNvSpPr/>
            <p:nvPr/>
          </p:nvSpPr>
          <p:spPr bwMode="auto">
            <a:xfrm>
              <a:off x="966921" y="403028"/>
              <a:ext cx="311811" cy="521479"/>
            </a:xfrm>
            <a:custGeom>
              <a:avLst/>
              <a:gdLst/>
              <a:ahLst/>
              <a:cxnLst/>
              <a:rect l="0" t="0" r="0" b="0"/>
              <a:pathLst>
                <a:path w="311811" h="521479">
                  <a:moveTo>
                    <a:pt x="97498" y="147041"/>
                  </a:moveTo>
                  <a:lnTo>
                    <a:pt x="97498" y="143248"/>
                  </a:lnTo>
                  <a:lnTo>
                    <a:pt x="99614" y="139270"/>
                  </a:lnTo>
                  <a:lnTo>
                    <a:pt x="101290" y="137098"/>
                  </a:lnTo>
                  <a:lnTo>
                    <a:pt x="103152" y="130451"/>
                  </a:lnTo>
                  <a:lnTo>
                    <a:pt x="106627" y="98322"/>
                  </a:lnTo>
                  <a:lnTo>
                    <a:pt x="110766" y="78239"/>
                  </a:lnTo>
                  <a:lnTo>
                    <a:pt x="111584" y="67069"/>
                  </a:lnTo>
                  <a:lnTo>
                    <a:pt x="111696" y="70752"/>
                  </a:lnTo>
                  <a:lnTo>
                    <a:pt x="104477" y="94930"/>
                  </a:lnTo>
                  <a:lnTo>
                    <a:pt x="94249" y="120176"/>
                  </a:lnTo>
                  <a:lnTo>
                    <a:pt x="88189" y="137068"/>
                  </a:lnTo>
                  <a:lnTo>
                    <a:pt x="81767" y="156268"/>
                  </a:lnTo>
                  <a:lnTo>
                    <a:pt x="75104" y="177004"/>
                  </a:lnTo>
                  <a:lnTo>
                    <a:pt x="68281" y="199560"/>
                  </a:lnTo>
                  <a:lnTo>
                    <a:pt x="61351" y="223329"/>
                  </a:lnTo>
                  <a:lnTo>
                    <a:pt x="54350" y="247906"/>
                  </a:lnTo>
                  <a:lnTo>
                    <a:pt x="48095" y="273815"/>
                  </a:lnTo>
                  <a:lnTo>
                    <a:pt x="42338" y="300613"/>
                  </a:lnTo>
                  <a:lnTo>
                    <a:pt x="36912" y="328004"/>
                  </a:lnTo>
                  <a:lnTo>
                    <a:pt x="31707" y="353408"/>
                  </a:lnTo>
                  <a:lnTo>
                    <a:pt x="26650" y="377488"/>
                  </a:lnTo>
                  <a:lnTo>
                    <a:pt x="21691" y="400684"/>
                  </a:lnTo>
                  <a:lnTo>
                    <a:pt x="17591" y="422499"/>
                  </a:lnTo>
                  <a:lnTo>
                    <a:pt x="14064" y="443392"/>
                  </a:lnTo>
                  <a:lnTo>
                    <a:pt x="10919" y="463671"/>
                  </a:lnTo>
                  <a:lnTo>
                    <a:pt x="7425" y="494669"/>
                  </a:lnTo>
                  <a:lnTo>
                    <a:pt x="6665" y="515061"/>
                  </a:lnTo>
                  <a:lnTo>
                    <a:pt x="7574" y="519388"/>
                  </a:lnTo>
                  <a:lnTo>
                    <a:pt x="8974" y="521478"/>
                  </a:lnTo>
                  <a:lnTo>
                    <a:pt x="10700" y="520491"/>
                  </a:lnTo>
                  <a:lnTo>
                    <a:pt x="21292" y="495446"/>
                  </a:lnTo>
                  <a:lnTo>
                    <a:pt x="28703" y="468575"/>
                  </a:lnTo>
                  <a:lnTo>
                    <a:pt x="31791" y="450297"/>
                  </a:lnTo>
                  <a:lnTo>
                    <a:pt x="34643" y="430174"/>
                  </a:lnTo>
                  <a:lnTo>
                    <a:pt x="38926" y="407234"/>
                  </a:lnTo>
                  <a:lnTo>
                    <a:pt x="44162" y="382415"/>
                  </a:lnTo>
                  <a:lnTo>
                    <a:pt x="50035" y="356345"/>
                  </a:lnTo>
                  <a:lnTo>
                    <a:pt x="56331" y="328645"/>
                  </a:lnTo>
                  <a:lnTo>
                    <a:pt x="62909" y="299860"/>
                  </a:lnTo>
                  <a:lnTo>
                    <a:pt x="69676" y="270352"/>
                  </a:lnTo>
                  <a:lnTo>
                    <a:pt x="76569" y="241948"/>
                  </a:lnTo>
                  <a:lnTo>
                    <a:pt x="83545" y="214281"/>
                  </a:lnTo>
                  <a:lnTo>
                    <a:pt x="90577" y="187105"/>
                  </a:lnTo>
                  <a:lnTo>
                    <a:pt x="97647" y="161050"/>
                  </a:lnTo>
                  <a:lnTo>
                    <a:pt x="104741" y="135743"/>
                  </a:lnTo>
                  <a:lnTo>
                    <a:pt x="111851" y="110934"/>
                  </a:lnTo>
                  <a:lnTo>
                    <a:pt x="118179" y="88838"/>
                  </a:lnTo>
                  <a:lnTo>
                    <a:pt x="123985" y="68552"/>
                  </a:lnTo>
                  <a:lnTo>
                    <a:pt x="134670" y="34369"/>
                  </a:lnTo>
                  <a:lnTo>
                    <a:pt x="150231" y="1489"/>
                  </a:lnTo>
                  <a:lnTo>
                    <a:pt x="151703" y="0"/>
                  </a:lnTo>
                  <a:lnTo>
                    <a:pt x="153339" y="8929"/>
                  </a:lnTo>
                  <a:lnTo>
                    <a:pt x="152143" y="42619"/>
                  </a:lnTo>
                  <a:lnTo>
                    <a:pt x="149566" y="76818"/>
                  </a:lnTo>
                  <a:lnTo>
                    <a:pt x="148879" y="97051"/>
                  </a:lnTo>
                  <a:lnTo>
                    <a:pt x="148420" y="118477"/>
                  </a:lnTo>
                  <a:lnTo>
                    <a:pt x="147321" y="141492"/>
                  </a:lnTo>
                  <a:lnTo>
                    <a:pt x="145795" y="165566"/>
                  </a:lnTo>
                  <a:lnTo>
                    <a:pt x="143983" y="190347"/>
                  </a:lnTo>
                  <a:lnTo>
                    <a:pt x="142776" y="215599"/>
                  </a:lnTo>
                  <a:lnTo>
                    <a:pt x="141970" y="241165"/>
                  </a:lnTo>
                  <a:lnTo>
                    <a:pt x="141434" y="266940"/>
                  </a:lnTo>
                  <a:lnTo>
                    <a:pt x="141870" y="292061"/>
                  </a:lnTo>
                  <a:lnTo>
                    <a:pt x="142954" y="316746"/>
                  </a:lnTo>
                  <a:lnTo>
                    <a:pt x="144471" y="341140"/>
                  </a:lnTo>
                  <a:lnTo>
                    <a:pt x="147069" y="362959"/>
                  </a:lnTo>
                  <a:lnTo>
                    <a:pt x="150389" y="383061"/>
                  </a:lnTo>
                  <a:lnTo>
                    <a:pt x="158311" y="418626"/>
                  </a:lnTo>
                  <a:lnTo>
                    <a:pt x="167124" y="447662"/>
                  </a:lnTo>
                  <a:lnTo>
                    <a:pt x="173426" y="482529"/>
                  </a:lnTo>
                  <a:lnTo>
                    <a:pt x="179671" y="504851"/>
                  </a:lnTo>
                  <a:lnTo>
                    <a:pt x="179267" y="507025"/>
                  </a:lnTo>
                  <a:lnTo>
                    <a:pt x="178204" y="508474"/>
                  </a:lnTo>
                  <a:lnTo>
                    <a:pt x="176702" y="507059"/>
                  </a:lnTo>
                  <a:lnTo>
                    <a:pt x="162238" y="485561"/>
                  </a:lnTo>
                  <a:lnTo>
                    <a:pt x="136259" y="455835"/>
                  </a:lnTo>
                  <a:lnTo>
                    <a:pt x="101310" y="421098"/>
                  </a:lnTo>
                  <a:lnTo>
                    <a:pt x="75380" y="400606"/>
                  </a:lnTo>
                  <a:lnTo>
                    <a:pt x="40056" y="374395"/>
                  </a:lnTo>
                  <a:lnTo>
                    <a:pt x="10216" y="363929"/>
                  </a:lnTo>
                  <a:lnTo>
                    <a:pt x="5972" y="363071"/>
                  </a:lnTo>
                  <a:lnTo>
                    <a:pt x="3143" y="364086"/>
                  </a:lnTo>
                  <a:lnTo>
                    <a:pt x="1257" y="366350"/>
                  </a:lnTo>
                  <a:lnTo>
                    <a:pt x="0" y="369447"/>
                  </a:lnTo>
                  <a:lnTo>
                    <a:pt x="1543" y="372305"/>
                  </a:lnTo>
                  <a:lnTo>
                    <a:pt x="27535" y="388832"/>
                  </a:lnTo>
                  <a:lnTo>
                    <a:pt x="59306" y="398423"/>
                  </a:lnTo>
                  <a:lnTo>
                    <a:pt x="85286" y="401641"/>
                  </a:lnTo>
                  <a:lnTo>
                    <a:pt x="113502" y="402278"/>
                  </a:lnTo>
                  <a:lnTo>
                    <a:pt x="144563" y="399915"/>
                  </a:lnTo>
                  <a:lnTo>
                    <a:pt x="174772" y="394102"/>
                  </a:lnTo>
                  <a:lnTo>
                    <a:pt x="204073" y="384640"/>
                  </a:lnTo>
                  <a:lnTo>
                    <a:pt x="232971" y="369851"/>
                  </a:lnTo>
                  <a:lnTo>
                    <a:pt x="268430" y="339882"/>
                  </a:lnTo>
                  <a:lnTo>
                    <a:pt x="295253" y="305867"/>
                  </a:lnTo>
                  <a:lnTo>
                    <a:pt x="311810" y="2827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4" name="SMARTInkShape-6711"/>
            <p:cNvSpPr/>
            <p:nvPr/>
          </p:nvSpPr>
          <p:spPr bwMode="auto">
            <a:xfrm>
              <a:off x="1864926" y="535781"/>
              <a:ext cx="137734" cy="315619"/>
            </a:xfrm>
            <a:custGeom>
              <a:avLst/>
              <a:gdLst/>
              <a:ahLst/>
              <a:cxnLst/>
              <a:rect l="0" t="0" r="0" b="0"/>
              <a:pathLst>
                <a:path w="137734" h="315619">
                  <a:moveTo>
                    <a:pt x="28168" y="0"/>
                  </a:moveTo>
                  <a:lnTo>
                    <a:pt x="26051" y="30015"/>
                  </a:lnTo>
                  <a:lnTo>
                    <a:pt x="22513" y="56783"/>
                  </a:lnTo>
                  <a:lnTo>
                    <a:pt x="21686" y="81593"/>
                  </a:lnTo>
                  <a:lnTo>
                    <a:pt x="21318" y="108495"/>
                  </a:lnTo>
                  <a:lnTo>
                    <a:pt x="21155" y="138443"/>
                  </a:lnTo>
                  <a:lnTo>
                    <a:pt x="20288" y="169480"/>
                  </a:lnTo>
                  <a:lnTo>
                    <a:pt x="17257" y="199150"/>
                  </a:lnTo>
                  <a:lnTo>
                    <a:pt x="13265" y="226094"/>
                  </a:lnTo>
                  <a:lnTo>
                    <a:pt x="6554" y="261460"/>
                  </a:lnTo>
                  <a:lnTo>
                    <a:pt x="510" y="294458"/>
                  </a:lnTo>
                  <a:lnTo>
                    <a:pt x="0" y="300997"/>
                  </a:lnTo>
                  <a:lnTo>
                    <a:pt x="658" y="301471"/>
                  </a:lnTo>
                  <a:lnTo>
                    <a:pt x="3506" y="297764"/>
                  </a:lnTo>
                  <a:lnTo>
                    <a:pt x="18315" y="262452"/>
                  </a:lnTo>
                  <a:lnTo>
                    <a:pt x="36626" y="230957"/>
                  </a:lnTo>
                  <a:lnTo>
                    <a:pt x="57132" y="195697"/>
                  </a:lnTo>
                  <a:lnTo>
                    <a:pt x="78289" y="167257"/>
                  </a:lnTo>
                  <a:lnTo>
                    <a:pt x="93306" y="152918"/>
                  </a:lnTo>
                  <a:lnTo>
                    <a:pt x="110564" y="143899"/>
                  </a:lnTo>
                  <a:lnTo>
                    <a:pt x="122468" y="141478"/>
                  </a:lnTo>
                  <a:lnTo>
                    <a:pt x="126753" y="141944"/>
                  </a:lnTo>
                  <a:lnTo>
                    <a:pt x="130404" y="143842"/>
                  </a:lnTo>
                  <a:lnTo>
                    <a:pt x="136577" y="150184"/>
                  </a:lnTo>
                  <a:lnTo>
                    <a:pt x="137733" y="162528"/>
                  </a:lnTo>
                  <a:lnTo>
                    <a:pt x="133921" y="189444"/>
                  </a:lnTo>
                  <a:lnTo>
                    <a:pt x="125648" y="222555"/>
                  </a:lnTo>
                  <a:lnTo>
                    <a:pt x="113142" y="257501"/>
                  </a:lnTo>
                  <a:lnTo>
                    <a:pt x="99383" y="288757"/>
                  </a:lnTo>
                  <a:lnTo>
                    <a:pt x="89981" y="303755"/>
                  </a:lnTo>
                  <a:lnTo>
                    <a:pt x="80511" y="313067"/>
                  </a:lnTo>
                  <a:lnTo>
                    <a:pt x="77351" y="315074"/>
                  </a:lnTo>
                  <a:lnTo>
                    <a:pt x="75244" y="315618"/>
                  </a:lnTo>
                  <a:lnTo>
                    <a:pt x="73840" y="315187"/>
                  </a:lnTo>
                  <a:lnTo>
                    <a:pt x="72279" y="308358"/>
                  </a:lnTo>
                  <a:lnTo>
                    <a:pt x="71030" y="2928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5" name="SMARTInkShape-6712"/>
            <p:cNvSpPr/>
            <p:nvPr/>
          </p:nvSpPr>
          <p:spPr bwMode="auto">
            <a:xfrm>
              <a:off x="2058749" y="488803"/>
              <a:ext cx="55802" cy="341048"/>
            </a:xfrm>
            <a:custGeom>
              <a:avLst/>
              <a:gdLst/>
              <a:ahLst/>
              <a:cxnLst/>
              <a:rect l="0" t="0" r="0" b="0"/>
              <a:pathLst>
                <a:path w="55802" h="341048">
                  <a:moveTo>
                    <a:pt x="55801" y="4116"/>
                  </a:moveTo>
                  <a:lnTo>
                    <a:pt x="52009" y="323"/>
                  </a:lnTo>
                  <a:lnTo>
                    <a:pt x="50891" y="0"/>
                  </a:lnTo>
                  <a:lnTo>
                    <a:pt x="50147" y="578"/>
                  </a:lnTo>
                  <a:lnTo>
                    <a:pt x="49650" y="1757"/>
                  </a:lnTo>
                  <a:lnTo>
                    <a:pt x="48525" y="2544"/>
                  </a:lnTo>
                  <a:lnTo>
                    <a:pt x="45159" y="3417"/>
                  </a:lnTo>
                  <a:lnTo>
                    <a:pt x="43944" y="5237"/>
                  </a:lnTo>
                  <a:lnTo>
                    <a:pt x="42234" y="16178"/>
                  </a:lnTo>
                  <a:lnTo>
                    <a:pt x="39539" y="47156"/>
                  </a:lnTo>
                  <a:lnTo>
                    <a:pt x="35874" y="72457"/>
                  </a:lnTo>
                  <a:lnTo>
                    <a:pt x="31598" y="102223"/>
                  </a:lnTo>
                  <a:lnTo>
                    <a:pt x="24936" y="133973"/>
                  </a:lnTo>
                  <a:lnTo>
                    <a:pt x="18271" y="166605"/>
                  </a:lnTo>
                  <a:lnTo>
                    <a:pt x="15309" y="199629"/>
                  </a:lnTo>
                  <a:lnTo>
                    <a:pt x="11875" y="232827"/>
                  </a:lnTo>
                  <a:lnTo>
                    <a:pt x="7703" y="264515"/>
                  </a:lnTo>
                  <a:lnTo>
                    <a:pt x="3203" y="291828"/>
                  </a:lnTo>
                  <a:lnTo>
                    <a:pt x="0" y="321933"/>
                  </a:lnTo>
                  <a:lnTo>
                    <a:pt x="1367" y="334016"/>
                  </a:lnTo>
                  <a:lnTo>
                    <a:pt x="2843" y="338349"/>
                  </a:lnTo>
                  <a:lnTo>
                    <a:pt x="4621" y="340444"/>
                  </a:lnTo>
                  <a:lnTo>
                    <a:pt x="6600" y="341047"/>
                  </a:lnTo>
                  <a:lnTo>
                    <a:pt x="8713" y="340655"/>
                  </a:lnTo>
                  <a:lnTo>
                    <a:pt x="27226" y="3112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6" name="SMARTInkShape-6713"/>
            <p:cNvSpPr/>
            <p:nvPr/>
          </p:nvSpPr>
          <p:spPr bwMode="auto">
            <a:xfrm>
              <a:off x="2071688" y="686120"/>
              <a:ext cx="214313" cy="217238"/>
            </a:xfrm>
            <a:custGeom>
              <a:avLst/>
              <a:gdLst/>
              <a:ahLst/>
              <a:cxnLst/>
              <a:rect l="0" t="0" r="0" b="0"/>
              <a:pathLst>
                <a:path w="214313" h="217238">
                  <a:moveTo>
                    <a:pt x="0" y="149699"/>
                  </a:moveTo>
                  <a:lnTo>
                    <a:pt x="3792" y="149699"/>
                  </a:lnTo>
                  <a:lnTo>
                    <a:pt x="13735" y="145906"/>
                  </a:lnTo>
                  <a:lnTo>
                    <a:pt x="45847" y="119684"/>
                  </a:lnTo>
                  <a:lnTo>
                    <a:pt x="81552" y="84680"/>
                  </a:lnTo>
                  <a:lnTo>
                    <a:pt x="105919" y="54939"/>
                  </a:lnTo>
                  <a:lnTo>
                    <a:pt x="128221" y="26019"/>
                  </a:lnTo>
                  <a:lnTo>
                    <a:pt x="140945" y="160"/>
                  </a:lnTo>
                  <a:lnTo>
                    <a:pt x="141588" y="0"/>
                  </a:lnTo>
                  <a:lnTo>
                    <a:pt x="125511" y="13531"/>
                  </a:lnTo>
                  <a:lnTo>
                    <a:pt x="106244" y="41972"/>
                  </a:lnTo>
                  <a:lnTo>
                    <a:pt x="92463" y="66895"/>
                  </a:lnTo>
                  <a:lnTo>
                    <a:pt x="78401" y="93847"/>
                  </a:lnTo>
                  <a:lnTo>
                    <a:pt x="65801" y="121701"/>
                  </a:lnTo>
                  <a:lnTo>
                    <a:pt x="57555" y="149955"/>
                  </a:lnTo>
                  <a:lnTo>
                    <a:pt x="52242" y="185053"/>
                  </a:lnTo>
                  <a:lnTo>
                    <a:pt x="55233" y="201395"/>
                  </a:lnTo>
                  <a:lnTo>
                    <a:pt x="58253" y="207975"/>
                  </a:lnTo>
                  <a:lnTo>
                    <a:pt x="61854" y="212362"/>
                  </a:lnTo>
                  <a:lnTo>
                    <a:pt x="70088" y="217237"/>
                  </a:lnTo>
                  <a:lnTo>
                    <a:pt x="76094" y="216155"/>
                  </a:lnTo>
                  <a:lnTo>
                    <a:pt x="91234" y="208604"/>
                  </a:lnTo>
                  <a:lnTo>
                    <a:pt x="117608" y="183380"/>
                  </a:lnTo>
                  <a:lnTo>
                    <a:pt x="140376" y="157789"/>
                  </a:lnTo>
                  <a:lnTo>
                    <a:pt x="165577" y="127894"/>
                  </a:lnTo>
                  <a:lnTo>
                    <a:pt x="190006" y="96087"/>
                  </a:lnTo>
                  <a:lnTo>
                    <a:pt x="214312" y="63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7" name="SMARTInkShape-6714"/>
            <p:cNvSpPr/>
            <p:nvPr/>
          </p:nvSpPr>
          <p:spPr bwMode="auto">
            <a:xfrm>
              <a:off x="1413206" y="407194"/>
              <a:ext cx="56884" cy="506675"/>
            </a:xfrm>
            <a:custGeom>
              <a:avLst/>
              <a:gdLst/>
              <a:ahLst/>
              <a:cxnLst/>
              <a:rect l="0" t="0" r="0" b="0"/>
              <a:pathLst>
                <a:path w="56884" h="506675">
                  <a:moveTo>
                    <a:pt x="51263" y="0"/>
                  </a:moveTo>
                  <a:lnTo>
                    <a:pt x="44766" y="8084"/>
                  </a:lnTo>
                  <a:lnTo>
                    <a:pt x="29018" y="37786"/>
                  </a:lnTo>
                  <a:lnTo>
                    <a:pt x="17420" y="71256"/>
                  </a:lnTo>
                  <a:lnTo>
                    <a:pt x="10821" y="102313"/>
                  </a:lnTo>
                  <a:lnTo>
                    <a:pt x="6839" y="120596"/>
                  </a:lnTo>
                  <a:lnTo>
                    <a:pt x="2597" y="139929"/>
                  </a:lnTo>
                  <a:lnTo>
                    <a:pt x="563" y="160754"/>
                  </a:lnTo>
                  <a:lnTo>
                    <a:pt x="0" y="182576"/>
                  </a:lnTo>
                  <a:lnTo>
                    <a:pt x="419" y="205061"/>
                  </a:lnTo>
                  <a:lnTo>
                    <a:pt x="1492" y="227988"/>
                  </a:lnTo>
                  <a:lnTo>
                    <a:pt x="3001" y="251211"/>
                  </a:lnTo>
                  <a:lnTo>
                    <a:pt x="4801" y="274630"/>
                  </a:lnTo>
                  <a:lnTo>
                    <a:pt x="6794" y="297387"/>
                  </a:lnTo>
                  <a:lnTo>
                    <a:pt x="8917" y="319701"/>
                  </a:lnTo>
                  <a:lnTo>
                    <a:pt x="11126" y="341722"/>
                  </a:lnTo>
                  <a:lnTo>
                    <a:pt x="14186" y="362752"/>
                  </a:lnTo>
                  <a:lnTo>
                    <a:pt x="17814" y="383122"/>
                  </a:lnTo>
                  <a:lnTo>
                    <a:pt x="21820" y="403052"/>
                  </a:lnTo>
                  <a:lnTo>
                    <a:pt x="30504" y="437897"/>
                  </a:lnTo>
                  <a:lnTo>
                    <a:pt x="38862" y="466877"/>
                  </a:lnTo>
                  <a:lnTo>
                    <a:pt x="50695" y="500651"/>
                  </a:lnTo>
                  <a:lnTo>
                    <a:pt x="53265" y="505217"/>
                  </a:lnTo>
                  <a:lnTo>
                    <a:pt x="54979" y="506674"/>
                  </a:lnTo>
                  <a:lnTo>
                    <a:pt x="56121" y="506058"/>
                  </a:lnTo>
                  <a:lnTo>
                    <a:pt x="56883" y="504059"/>
                  </a:lnTo>
                  <a:lnTo>
                    <a:pt x="54163" y="486077"/>
                  </a:lnTo>
                  <a:lnTo>
                    <a:pt x="40745" y="453056"/>
                  </a:lnTo>
                  <a:lnTo>
                    <a:pt x="29832" y="4286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8" name="SMARTInkShape-6715"/>
            <p:cNvSpPr/>
            <p:nvPr/>
          </p:nvSpPr>
          <p:spPr bwMode="auto">
            <a:xfrm>
              <a:off x="1228725" y="664369"/>
              <a:ext cx="350045" cy="56048"/>
            </a:xfrm>
            <a:custGeom>
              <a:avLst/>
              <a:gdLst/>
              <a:ahLst/>
              <a:cxnLst/>
              <a:rect l="0" t="0" r="0" b="0"/>
              <a:pathLst>
                <a:path w="350045" h="56048">
                  <a:moveTo>
                    <a:pt x="0" y="14287"/>
                  </a:moveTo>
                  <a:lnTo>
                    <a:pt x="0" y="18080"/>
                  </a:lnTo>
                  <a:lnTo>
                    <a:pt x="11377" y="28023"/>
                  </a:lnTo>
                  <a:lnTo>
                    <a:pt x="45537" y="44593"/>
                  </a:lnTo>
                  <a:lnTo>
                    <a:pt x="64688" y="51569"/>
                  </a:lnTo>
                  <a:lnTo>
                    <a:pt x="89075" y="54669"/>
                  </a:lnTo>
                  <a:lnTo>
                    <a:pt x="115789" y="56047"/>
                  </a:lnTo>
                  <a:lnTo>
                    <a:pt x="144331" y="55866"/>
                  </a:lnTo>
                  <a:lnTo>
                    <a:pt x="175537" y="53140"/>
                  </a:lnTo>
                  <a:lnTo>
                    <a:pt x="207927" y="49282"/>
                  </a:lnTo>
                  <a:lnTo>
                    <a:pt x="240049" y="44128"/>
                  </a:lnTo>
                  <a:lnTo>
                    <a:pt x="270201" y="36546"/>
                  </a:lnTo>
                  <a:lnTo>
                    <a:pt x="295243" y="30001"/>
                  </a:lnTo>
                  <a:lnTo>
                    <a:pt x="316163" y="22859"/>
                  </a:lnTo>
                  <a:lnTo>
                    <a:pt x="3500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89" name="SMARTInkShape-6716"/>
            <p:cNvSpPr/>
            <p:nvPr/>
          </p:nvSpPr>
          <p:spPr bwMode="auto">
            <a:xfrm>
              <a:off x="1585913" y="721519"/>
              <a:ext cx="42275" cy="142392"/>
            </a:xfrm>
            <a:custGeom>
              <a:avLst/>
              <a:gdLst/>
              <a:ahLst/>
              <a:cxnLst/>
              <a:rect l="0" t="0" r="0" b="0"/>
              <a:pathLst>
                <a:path w="42275" h="142392">
                  <a:moveTo>
                    <a:pt x="0" y="0"/>
                  </a:moveTo>
                  <a:lnTo>
                    <a:pt x="793" y="7290"/>
                  </a:lnTo>
                  <a:lnTo>
                    <a:pt x="6150" y="36679"/>
                  </a:lnTo>
                  <a:lnTo>
                    <a:pt x="9129" y="71564"/>
                  </a:lnTo>
                  <a:lnTo>
                    <a:pt x="19311" y="102263"/>
                  </a:lnTo>
                  <a:lnTo>
                    <a:pt x="30079" y="134608"/>
                  </a:lnTo>
                  <a:lnTo>
                    <a:pt x="31959" y="137364"/>
                  </a:lnTo>
                  <a:lnTo>
                    <a:pt x="36164" y="140425"/>
                  </a:lnTo>
                  <a:lnTo>
                    <a:pt x="41539" y="142391"/>
                  </a:lnTo>
                  <a:lnTo>
                    <a:pt x="42274" y="138426"/>
                  </a:lnTo>
                  <a:lnTo>
                    <a:pt x="41807" y="129785"/>
                  </a:lnTo>
                  <a:lnTo>
                    <a:pt x="37156" y="96251"/>
                  </a:lnTo>
                  <a:lnTo>
                    <a:pt x="36144" y="63179"/>
                  </a:lnTo>
                  <a:lnTo>
                    <a:pt x="3571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0" name="SMARTInkShape-6717"/>
            <p:cNvSpPr/>
            <p:nvPr/>
          </p:nvSpPr>
          <p:spPr bwMode="auto">
            <a:xfrm>
              <a:off x="1678781" y="657225"/>
              <a:ext cx="7145" cy="107157"/>
            </a:xfrm>
            <a:custGeom>
              <a:avLst/>
              <a:gdLst/>
              <a:ahLst/>
              <a:cxnLst/>
              <a:rect l="0" t="0" r="0" b="0"/>
              <a:pathLst>
                <a:path w="7145" h="107157">
                  <a:moveTo>
                    <a:pt x="0" y="0"/>
                  </a:moveTo>
                  <a:lnTo>
                    <a:pt x="0" y="3792"/>
                  </a:lnTo>
                  <a:lnTo>
                    <a:pt x="6151" y="30528"/>
                  </a:lnTo>
                  <a:lnTo>
                    <a:pt x="7013" y="62434"/>
                  </a:lnTo>
                  <a:lnTo>
                    <a:pt x="7136" y="97522"/>
                  </a:lnTo>
                  <a:lnTo>
                    <a:pt x="7144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1" name="SMARTInkShape-6718"/>
            <p:cNvSpPr/>
            <p:nvPr/>
          </p:nvSpPr>
          <p:spPr bwMode="auto">
            <a:xfrm>
              <a:off x="1750342" y="750094"/>
              <a:ext cx="35597" cy="108950"/>
            </a:xfrm>
            <a:custGeom>
              <a:avLst/>
              <a:gdLst/>
              <a:ahLst/>
              <a:cxnLst/>
              <a:rect l="0" t="0" r="0" b="0"/>
              <a:pathLst>
                <a:path w="35597" h="108950">
                  <a:moveTo>
                    <a:pt x="35596" y="0"/>
                  </a:moveTo>
                  <a:lnTo>
                    <a:pt x="35596" y="3792"/>
                  </a:lnTo>
                  <a:lnTo>
                    <a:pt x="33479" y="7771"/>
                  </a:lnTo>
                  <a:lnTo>
                    <a:pt x="25653" y="20585"/>
                  </a:lnTo>
                  <a:lnTo>
                    <a:pt x="14109" y="50835"/>
                  </a:lnTo>
                  <a:lnTo>
                    <a:pt x="3045" y="80924"/>
                  </a:lnTo>
                  <a:lnTo>
                    <a:pt x="62" y="108949"/>
                  </a:lnTo>
                  <a:lnTo>
                    <a:pt x="0" y="108352"/>
                  </a:lnTo>
                  <a:lnTo>
                    <a:pt x="13318" y="89655"/>
                  </a:lnTo>
                  <a:lnTo>
                    <a:pt x="21308" y="714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2" name="SMARTInkShape-6719"/>
            <p:cNvSpPr/>
            <p:nvPr/>
          </p:nvSpPr>
          <p:spPr bwMode="auto">
            <a:xfrm>
              <a:off x="1764888" y="457200"/>
              <a:ext cx="21051" cy="13270"/>
            </a:xfrm>
            <a:custGeom>
              <a:avLst/>
              <a:gdLst/>
              <a:ahLst/>
              <a:cxnLst/>
              <a:rect l="0" t="0" r="0" b="0"/>
              <a:pathLst>
                <a:path w="21051" h="13270">
                  <a:moveTo>
                    <a:pt x="13906" y="0"/>
                  </a:moveTo>
                  <a:lnTo>
                    <a:pt x="10113" y="3792"/>
                  </a:lnTo>
                  <a:lnTo>
                    <a:pt x="6135" y="5654"/>
                  </a:lnTo>
                  <a:lnTo>
                    <a:pt x="906" y="6849"/>
                  </a:lnTo>
                  <a:lnTo>
                    <a:pt x="477" y="7741"/>
                  </a:lnTo>
                  <a:lnTo>
                    <a:pt x="0" y="10849"/>
                  </a:lnTo>
                  <a:lnTo>
                    <a:pt x="666" y="11995"/>
                  </a:lnTo>
                  <a:lnTo>
                    <a:pt x="1904" y="12759"/>
                  </a:lnTo>
                  <a:lnTo>
                    <a:pt x="3523" y="13269"/>
                  </a:lnTo>
                  <a:lnTo>
                    <a:pt x="2105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6994" name="SMARTInkShape-6720"/>
          <p:cNvSpPr/>
          <p:nvPr/>
        </p:nvSpPr>
        <p:spPr bwMode="auto">
          <a:xfrm>
            <a:off x="4086225" y="2557605"/>
            <a:ext cx="192882" cy="225401"/>
          </a:xfrm>
          <a:custGeom>
            <a:avLst/>
            <a:gdLst/>
            <a:ahLst/>
            <a:cxnLst/>
            <a:rect l="0" t="0" r="0" b="0"/>
            <a:pathLst>
              <a:path w="192882" h="225401">
                <a:moveTo>
                  <a:pt x="0" y="42720"/>
                </a:moveTo>
                <a:lnTo>
                  <a:pt x="0" y="38928"/>
                </a:lnTo>
                <a:lnTo>
                  <a:pt x="794" y="38604"/>
                </a:lnTo>
                <a:lnTo>
                  <a:pt x="6151" y="42021"/>
                </a:lnTo>
                <a:lnTo>
                  <a:pt x="7086" y="72752"/>
                </a:lnTo>
                <a:lnTo>
                  <a:pt x="7136" y="107206"/>
                </a:lnTo>
                <a:lnTo>
                  <a:pt x="12797" y="137103"/>
                </a:lnTo>
                <a:lnTo>
                  <a:pt x="14885" y="165010"/>
                </a:lnTo>
                <a:lnTo>
                  <a:pt x="17993" y="171948"/>
                </a:lnTo>
                <a:lnTo>
                  <a:pt x="19933" y="174116"/>
                </a:lnTo>
                <a:lnTo>
                  <a:pt x="24205" y="176524"/>
                </a:lnTo>
                <a:lnTo>
                  <a:pt x="31073" y="177880"/>
                </a:lnTo>
                <a:lnTo>
                  <a:pt x="35770" y="176081"/>
                </a:lnTo>
                <a:lnTo>
                  <a:pt x="38134" y="174490"/>
                </a:lnTo>
                <a:lnTo>
                  <a:pt x="45254" y="164666"/>
                </a:lnTo>
                <a:lnTo>
                  <a:pt x="57152" y="134714"/>
                </a:lnTo>
                <a:lnTo>
                  <a:pt x="66675" y="103048"/>
                </a:lnTo>
                <a:lnTo>
                  <a:pt x="78581" y="68803"/>
                </a:lnTo>
                <a:lnTo>
                  <a:pt x="88106" y="55545"/>
                </a:lnTo>
                <a:lnTo>
                  <a:pt x="89694" y="55239"/>
                </a:lnTo>
                <a:lnTo>
                  <a:pt x="90752" y="56622"/>
                </a:lnTo>
                <a:lnTo>
                  <a:pt x="91928" y="63980"/>
                </a:lnTo>
                <a:lnTo>
                  <a:pt x="92683" y="96691"/>
                </a:lnTo>
                <a:lnTo>
                  <a:pt x="92814" y="129620"/>
                </a:lnTo>
                <a:lnTo>
                  <a:pt x="92852" y="162395"/>
                </a:lnTo>
                <a:lnTo>
                  <a:pt x="94981" y="190098"/>
                </a:lnTo>
                <a:lnTo>
                  <a:pt x="102811" y="217000"/>
                </a:lnTo>
                <a:lnTo>
                  <a:pt x="105847" y="220819"/>
                </a:lnTo>
                <a:lnTo>
                  <a:pt x="113454" y="225063"/>
                </a:lnTo>
                <a:lnTo>
                  <a:pt x="116911" y="225400"/>
                </a:lnTo>
                <a:lnTo>
                  <a:pt x="122868" y="223659"/>
                </a:lnTo>
                <a:lnTo>
                  <a:pt x="134478" y="214424"/>
                </a:lnTo>
                <a:lnTo>
                  <a:pt x="144179" y="194049"/>
                </a:lnTo>
                <a:lnTo>
                  <a:pt x="152081" y="164111"/>
                </a:lnTo>
                <a:lnTo>
                  <a:pt x="157021" y="139534"/>
                </a:lnTo>
                <a:lnTo>
                  <a:pt x="161862" y="113530"/>
                </a:lnTo>
                <a:lnTo>
                  <a:pt x="166660" y="88743"/>
                </a:lnTo>
                <a:lnTo>
                  <a:pt x="169321" y="64497"/>
                </a:lnTo>
                <a:lnTo>
                  <a:pt x="170819" y="32769"/>
                </a:lnTo>
                <a:lnTo>
                  <a:pt x="169146" y="10403"/>
                </a:lnTo>
                <a:lnTo>
                  <a:pt x="166457" y="1369"/>
                </a:lnTo>
                <a:lnTo>
                  <a:pt x="165740" y="72"/>
                </a:lnTo>
                <a:lnTo>
                  <a:pt x="165262" y="0"/>
                </a:lnTo>
                <a:lnTo>
                  <a:pt x="164944" y="746"/>
                </a:lnTo>
                <a:lnTo>
                  <a:pt x="158689" y="29878"/>
                </a:lnTo>
                <a:lnTo>
                  <a:pt x="158157" y="58638"/>
                </a:lnTo>
                <a:lnTo>
                  <a:pt x="162925" y="72660"/>
                </a:lnTo>
                <a:lnTo>
                  <a:pt x="167132" y="79310"/>
                </a:lnTo>
                <a:lnTo>
                  <a:pt x="169365" y="80607"/>
                </a:lnTo>
                <a:lnTo>
                  <a:pt x="171648" y="80678"/>
                </a:lnTo>
                <a:lnTo>
                  <a:pt x="173963" y="79932"/>
                </a:lnTo>
                <a:lnTo>
                  <a:pt x="192881" y="6415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7009" name="SMARTInkShape-Group1260"/>
          <p:cNvGrpSpPr/>
          <p:nvPr/>
        </p:nvGrpSpPr>
        <p:grpSpPr>
          <a:xfrm>
            <a:off x="4039485" y="2500313"/>
            <a:ext cx="1658577" cy="451513"/>
            <a:chOff x="4039485" y="2500313"/>
            <a:chExt cx="1658577" cy="451513"/>
          </a:xfrm>
        </p:grpSpPr>
        <p:sp>
          <p:nvSpPr>
            <p:cNvPr id="2526995" name="SMARTInkShape-6721"/>
            <p:cNvSpPr/>
            <p:nvPr/>
          </p:nvSpPr>
          <p:spPr bwMode="auto">
            <a:xfrm>
              <a:off x="4039485" y="2566443"/>
              <a:ext cx="242573" cy="251477"/>
            </a:xfrm>
            <a:custGeom>
              <a:avLst/>
              <a:gdLst/>
              <a:ahLst/>
              <a:cxnLst/>
              <a:rect l="0" t="0" r="0" b="0"/>
              <a:pathLst>
                <a:path w="242573" h="251477">
                  <a:moveTo>
                    <a:pt x="18165" y="69601"/>
                  </a:moveTo>
                  <a:lnTo>
                    <a:pt x="14373" y="69601"/>
                  </a:lnTo>
                  <a:lnTo>
                    <a:pt x="10394" y="71717"/>
                  </a:lnTo>
                  <a:lnTo>
                    <a:pt x="8222" y="73393"/>
                  </a:lnTo>
                  <a:lnTo>
                    <a:pt x="5808" y="77372"/>
                  </a:lnTo>
                  <a:lnTo>
                    <a:pt x="4132" y="83824"/>
                  </a:lnTo>
                  <a:lnTo>
                    <a:pt x="3911" y="93718"/>
                  </a:lnTo>
                  <a:lnTo>
                    <a:pt x="4693" y="95204"/>
                  </a:lnTo>
                  <a:lnTo>
                    <a:pt x="6009" y="96195"/>
                  </a:lnTo>
                  <a:lnTo>
                    <a:pt x="10381" y="97295"/>
                  </a:lnTo>
                  <a:lnTo>
                    <a:pt x="30614" y="98060"/>
                  </a:lnTo>
                  <a:lnTo>
                    <a:pt x="48312" y="90557"/>
                  </a:lnTo>
                  <a:lnTo>
                    <a:pt x="82666" y="67108"/>
                  </a:lnTo>
                  <a:lnTo>
                    <a:pt x="114867" y="44326"/>
                  </a:lnTo>
                  <a:lnTo>
                    <a:pt x="131043" y="29392"/>
                  </a:lnTo>
                  <a:lnTo>
                    <a:pt x="142826" y="10917"/>
                  </a:lnTo>
                  <a:lnTo>
                    <a:pt x="145008" y="4361"/>
                  </a:lnTo>
                  <a:lnTo>
                    <a:pt x="144796" y="2295"/>
                  </a:lnTo>
                  <a:lnTo>
                    <a:pt x="143860" y="918"/>
                  </a:lnTo>
                  <a:lnTo>
                    <a:pt x="142443" y="0"/>
                  </a:lnTo>
                  <a:lnTo>
                    <a:pt x="140705" y="181"/>
                  </a:lnTo>
                  <a:lnTo>
                    <a:pt x="111274" y="16159"/>
                  </a:lnTo>
                  <a:lnTo>
                    <a:pt x="80389" y="36261"/>
                  </a:lnTo>
                  <a:lnTo>
                    <a:pt x="47742" y="66719"/>
                  </a:lnTo>
                  <a:lnTo>
                    <a:pt x="19157" y="97607"/>
                  </a:lnTo>
                  <a:lnTo>
                    <a:pt x="1633" y="122405"/>
                  </a:lnTo>
                  <a:lnTo>
                    <a:pt x="0" y="126235"/>
                  </a:lnTo>
                  <a:lnTo>
                    <a:pt x="499" y="128788"/>
                  </a:lnTo>
                  <a:lnTo>
                    <a:pt x="2419" y="130490"/>
                  </a:lnTo>
                  <a:lnTo>
                    <a:pt x="5286" y="131625"/>
                  </a:lnTo>
                  <a:lnTo>
                    <a:pt x="20699" y="129430"/>
                  </a:lnTo>
                  <a:lnTo>
                    <a:pt x="54531" y="110170"/>
                  </a:lnTo>
                  <a:lnTo>
                    <a:pt x="78778" y="97157"/>
                  </a:lnTo>
                  <a:lnTo>
                    <a:pt x="103313" y="81319"/>
                  </a:lnTo>
                  <a:lnTo>
                    <a:pt x="137321" y="56669"/>
                  </a:lnTo>
                  <a:lnTo>
                    <a:pt x="165389" y="36400"/>
                  </a:lnTo>
                  <a:lnTo>
                    <a:pt x="194348" y="14427"/>
                  </a:lnTo>
                  <a:lnTo>
                    <a:pt x="184667" y="20621"/>
                  </a:lnTo>
                  <a:lnTo>
                    <a:pt x="158475" y="48343"/>
                  </a:lnTo>
                  <a:lnTo>
                    <a:pt x="127913" y="75914"/>
                  </a:lnTo>
                  <a:lnTo>
                    <a:pt x="94515" y="108072"/>
                  </a:lnTo>
                  <a:lnTo>
                    <a:pt x="64159" y="138061"/>
                  </a:lnTo>
                  <a:lnTo>
                    <a:pt x="38231" y="165468"/>
                  </a:lnTo>
                  <a:lnTo>
                    <a:pt x="27010" y="187363"/>
                  </a:lnTo>
                  <a:lnTo>
                    <a:pt x="28824" y="187002"/>
                  </a:lnTo>
                  <a:lnTo>
                    <a:pt x="62872" y="163250"/>
                  </a:lnTo>
                  <a:lnTo>
                    <a:pt x="95617" y="137477"/>
                  </a:lnTo>
                  <a:lnTo>
                    <a:pt x="120851" y="119083"/>
                  </a:lnTo>
                  <a:lnTo>
                    <a:pt x="147147" y="99530"/>
                  </a:lnTo>
                  <a:lnTo>
                    <a:pt x="182676" y="68591"/>
                  </a:lnTo>
                  <a:lnTo>
                    <a:pt x="218081" y="40333"/>
                  </a:lnTo>
                  <a:lnTo>
                    <a:pt x="193176" y="66763"/>
                  </a:lnTo>
                  <a:lnTo>
                    <a:pt x="162536" y="101568"/>
                  </a:lnTo>
                  <a:lnTo>
                    <a:pt x="137098" y="128258"/>
                  </a:lnTo>
                  <a:lnTo>
                    <a:pt x="112035" y="155996"/>
                  </a:lnTo>
                  <a:lnTo>
                    <a:pt x="87666" y="183405"/>
                  </a:lnTo>
                  <a:lnTo>
                    <a:pt x="54016" y="218767"/>
                  </a:lnTo>
                  <a:lnTo>
                    <a:pt x="31449" y="244028"/>
                  </a:lnTo>
                  <a:lnTo>
                    <a:pt x="28832" y="248724"/>
                  </a:lnTo>
                  <a:lnTo>
                    <a:pt x="30314" y="245519"/>
                  </a:lnTo>
                  <a:lnTo>
                    <a:pt x="61340" y="218327"/>
                  </a:lnTo>
                  <a:lnTo>
                    <a:pt x="85773" y="197878"/>
                  </a:lnTo>
                  <a:lnTo>
                    <a:pt x="112507" y="173444"/>
                  </a:lnTo>
                  <a:lnTo>
                    <a:pt x="140263" y="148297"/>
                  </a:lnTo>
                  <a:lnTo>
                    <a:pt x="168475" y="126537"/>
                  </a:lnTo>
                  <a:lnTo>
                    <a:pt x="194771" y="106283"/>
                  </a:lnTo>
                  <a:lnTo>
                    <a:pt x="225539" y="81263"/>
                  </a:lnTo>
                  <a:lnTo>
                    <a:pt x="237331" y="71609"/>
                  </a:lnTo>
                  <a:lnTo>
                    <a:pt x="240476" y="70146"/>
                  </a:lnTo>
                  <a:lnTo>
                    <a:pt x="242572" y="69964"/>
                  </a:lnTo>
                  <a:lnTo>
                    <a:pt x="238552" y="78229"/>
                  </a:lnTo>
                  <a:lnTo>
                    <a:pt x="212775" y="113198"/>
                  </a:lnTo>
                  <a:lnTo>
                    <a:pt x="178750" y="146724"/>
                  </a:lnTo>
                  <a:lnTo>
                    <a:pt x="154359" y="172140"/>
                  </a:lnTo>
                  <a:lnTo>
                    <a:pt x="130290" y="197724"/>
                  </a:lnTo>
                  <a:lnTo>
                    <a:pt x="96807" y="228390"/>
                  </a:lnTo>
                  <a:lnTo>
                    <a:pt x="72256" y="251476"/>
                  </a:lnTo>
                  <a:lnTo>
                    <a:pt x="82766" y="241581"/>
                  </a:lnTo>
                  <a:lnTo>
                    <a:pt x="109890" y="218542"/>
                  </a:lnTo>
                  <a:lnTo>
                    <a:pt x="143856" y="186933"/>
                  </a:lnTo>
                  <a:lnTo>
                    <a:pt x="178967" y="156400"/>
                  </a:lnTo>
                  <a:lnTo>
                    <a:pt x="196759" y="141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6" name="SMARTInkShape-6722"/>
            <p:cNvSpPr/>
            <p:nvPr/>
          </p:nvSpPr>
          <p:spPr bwMode="auto">
            <a:xfrm>
              <a:off x="4914900" y="2621756"/>
              <a:ext cx="135731" cy="14289"/>
            </a:xfrm>
            <a:custGeom>
              <a:avLst/>
              <a:gdLst/>
              <a:ahLst/>
              <a:cxnLst/>
              <a:rect l="0" t="0" r="0" b="0"/>
              <a:pathLst>
                <a:path w="135731" h="14289">
                  <a:moveTo>
                    <a:pt x="0" y="0"/>
                  </a:moveTo>
                  <a:lnTo>
                    <a:pt x="3792" y="3793"/>
                  </a:lnTo>
                  <a:lnTo>
                    <a:pt x="7771" y="5655"/>
                  </a:lnTo>
                  <a:lnTo>
                    <a:pt x="37625" y="7086"/>
                  </a:lnTo>
                  <a:lnTo>
                    <a:pt x="64670" y="5016"/>
                  </a:lnTo>
                  <a:lnTo>
                    <a:pt x="99268" y="661"/>
                  </a:lnTo>
                  <a:lnTo>
                    <a:pt x="114962" y="990"/>
                  </a:lnTo>
                  <a:lnTo>
                    <a:pt x="122003" y="3880"/>
                  </a:lnTo>
                  <a:lnTo>
                    <a:pt x="135730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7" name="SMARTInkShape-6723"/>
            <p:cNvSpPr/>
            <p:nvPr/>
          </p:nvSpPr>
          <p:spPr bwMode="auto">
            <a:xfrm>
              <a:off x="5064944" y="2621756"/>
              <a:ext cx="142852" cy="168633"/>
            </a:xfrm>
            <a:custGeom>
              <a:avLst/>
              <a:gdLst/>
              <a:ahLst/>
              <a:cxnLst/>
              <a:rect l="0" t="0" r="0" b="0"/>
              <a:pathLst>
                <a:path w="142852" h="168633">
                  <a:moveTo>
                    <a:pt x="7119" y="0"/>
                  </a:moveTo>
                  <a:lnTo>
                    <a:pt x="6325" y="24370"/>
                  </a:lnTo>
                  <a:lnTo>
                    <a:pt x="968" y="51491"/>
                  </a:lnTo>
                  <a:lnTo>
                    <a:pt x="171" y="82991"/>
                  </a:lnTo>
                  <a:lnTo>
                    <a:pt x="0" y="115038"/>
                  </a:lnTo>
                  <a:lnTo>
                    <a:pt x="6128" y="143492"/>
                  </a:lnTo>
                  <a:lnTo>
                    <a:pt x="8794" y="149235"/>
                  </a:lnTo>
                  <a:lnTo>
                    <a:pt x="10617" y="151877"/>
                  </a:lnTo>
                  <a:lnTo>
                    <a:pt x="11832" y="152846"/>
                  </a:lnTo>
                  <a:lnTo>
                    <a:pt x="12642" y="152697"/>
                  </a:lnTo>
                  <a:lnTo>
                    <a:pt x="13182" y="151804"/>
                  </a:lnTo>
                  <a:lnTo>
                    <a:pt x="19874" y="119025"/>
                  </a:lnTo>
                  <a:lnTo>
                    <a:pt x="21998" y="85407"/>
                  </a:lnTo>
                  <a:lnTo>
                    <a:pt x="31322" y="53757"/>
                  </a:lnTo>
                  <a:lnTo>
                    <a:pt x="35867" y="47705"/>
                  </a:lnTo>
                  <a:lnTo>
                    <a:pt x="38191" y="46090"/>
                  </a:lnTo>
                  <a:lnTo>
                    <a:pt x="39741" y="45809"/>
                  </a:lnTo>
                  <a:lnTo>
                    <a:pt x="40771" y="46414"/>
                  </a:lnTo>
                  <a:lnTo>
                    <a:pt x="41461" y="47612"/>
                  </a:lnTo>
                  <a:lnTo>
                    <a:pt x="42716" y="77267"/>
                  </a:lnTo>
                  <a:lnTo>
                    <a:pt x="42019" y="107691"/>
                  </a:lnTo>
                  <a:lnTo>
                    <a:pt x="37178" y="139218"/>
                  </a:lnTo>
                  <a:lnTo>
                    <a:pt x="37147" y="150775"/>
                  </a:lnTo>
                  <a:lnTo>
                    <a:pt x="41931" y="168414"/>
                  </a:lnTo>
                  <a:lnTo>
                    <a:pt x="43027" y="168632"/>
                  </a:lnTo>
                  <a:lnTo>
                    <a:pt x="46361" y="166758"/>
                  </a:lnTo>
                  <a:lnTo>
                    <a:pt x="52701" y="157448"/>
                  </a:lnTo>
                  <a:lnTo>
                    <a:pt x="61954" y="128673"/>
                  </a:lnTo>
                  <a:lnTo>
                    <a:pt x="69051" y="100920"/>
                  </a:lnTo>
                  <a:lnTo>
                    <a:pt x="76974" y="69502"/>
                  </a:lnTo>
                  <a:lnTo>
                    <a:pt x="90440" y="36846"/>
                  </a:lnTo>
                  <a:lnTo>
                    <a:pt x="92035" y="34883"/>
                  </a:lnTo>
                  <a:lnTo>
                    <a:pt x="93891" y="34368"/>
                  </a:lnTo>
                  <a:lnTo>
                    <a:pt x="95924" y="34818"/>
                  </a:lnTo>
                  <a:lnTo>
                    <a:pt x="97278" y="37500"/>
                  </a:lnTo>
                  <a:lnTo>
                    <a:pt x="99630" y="65469"/>
                  </a:lnTo>
                  <a:lnTo>
                    <a:pt x="103674" y="93658"/>
                  </a:lnTo>
                  <a:lnTo>
                    <a:pt x="105654" y="127333"/>
                  </a:lnTo>
                  <a:lnTo>
                    <a:pt x="102813" y="148853"/>
                  </a:lnTo>
                  <a:lnTo>
                    <a:pt x="104682" y="160349"/>
                  </a:lnTo>
                  <a:lnTo>
                    <a:pt x="106293" y="164049"/>
                  </a:lnTo>
                  <a:lnTo>
                    <a:pt x="108160" y="166516"/>
                  </a:lnTo>
                  <a:lnTo>
                    <a:pt x="110197" y="168161"/>
                  </a:lnTo>
                  <a:lnTo>
                    <a:pt x="112350" y="168464"/>
                  </a:lnTo>
                  <a:lnTo>
                    <a:pt x="116859" y="166683"/>
                  </a:lnTo>
                  <a:lnTo>
                    <a:pt x="127652" y="149841"/>
                  </a:lnTo>
                  <a:lnTo>
                    <a:pt x="137112" y="120950"/>
                  </a:lnTo>
                  <a:lnTo>
                    <a:pt x="142851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8" name="SMARTInkShape-6724"/>
            <p:cNvSpPr/>
            <p:nvPr/>
          </p:nvSpPr>
          <p:spPr bwMode="auto">
            <a:xfrm>
              <a:off x="5264945" y="2514600"/>
              <a:ext cx="35719" cy="248038"/>
            </a:xfrm>
            <a:custGeom>
              <a:avLst/>
              <a:gdLst/>
              <a:ahLst/>
              <a:cxnLst/>
              <a:rect l="0" t="0" r="0" b="0"/>
              <a:pathLst>
                <a:path w="35719" h="248038">
                  <a:moveTo>
                    <a:pt x="0" y="0"/>
                  </a:moveTo>
                  <a:lnTo>
                    <a:pt x="0" y="31374"/>
                  </a:lnTo>
                  <a:lnTo>
                    <a:pt x="3791" y="61495"/>
                  </a:lnTo>
                  <a:lnTo>
                    <a:pt x="6150" y="88688"/>
                  </a:lnTo>
                  <a:lnTo>
                    <a:pt x="6701" y="111648"/>
                  </a:lnTo>
                  <a:lnTo>
                    <a:pt x="7012" y="147116"/>
                  </a:lnTo>
                  <a:lnTo>
                    <a:pt x="7104" y="177734"/>
                  </a:lnTo>
                  <a:lnTo>
                    <a:pt x="7135" y="212732"/>
                  </a:lnTo>
                  <a:lnTo>
                    <a:pt x="7935" y="236078"/>
                  </a:lnTo>
                  <a:lnTo>
                    <a:pt x="10934" y="243301"/>
                  </a:lnTo>
                  <a:lnTo>
                    <a:pt x="12845" y="245544"/>
                  </a:lnTo>
                  <a:lnTo>
                    <a:pt x="17085" y="248037"/>
                  </a:lnTo>
                  <a:lnTo>
                    <a:pt x="19327" y="247908"/>
                  </a:lnTo>
                  <a:lnTo>
                    <a:pt x="23935" y="245648"/>
                  </a:lnTo>
                  <a:lnTo>
                    <a:pt x="30991" y="236121"/>
                  </a:lnTo>
                  <a:lnTo>
                    <a:pt x="35718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6999" name="SMARTInkShape-6725"/>
            <p:cNvSpPr/>
            <p:nvPr/>
          </p:nvSpPr>
          <p:spPr bwMode="auto">
            <a:xfrm>
              <a:off x="5164930" y="2621756"/>
              <a:ext cx="121446" cy="35426"/>
            </a:xfrm>
            <a:custGeom>
              <a:avLst/>
              <a:gdLst/>
              <a:ahLst/>
              <a:cxnLst/>
              <a:rect l="0" t="0" r="0" b="0"/>
              <a:pathLst>
                <a:path w="121446" h="35426">
                  <a:moveTo>
                    <a:pt x="0" y="28575"/>
                  </a:moveTo>
                  <a:lnTo>
                    <a:pt x="13427" y="34230"/>
                  </a:lnTo>
                  <a:lnTo>
                    <a:pt x="31228" y="35425"/>
                  </a:lnTo>
                  <a:lnTo>
                    <a:pt x="64645" y="30026"/>
                  </a:lnTo>
                  <a:lnTo>
                    <a:pt x="92939" y="25070"/>
                  </a:lnTo>
                  <a:lnTo>
                    <a:pt x="106737" y="18717"/>
                  </a:lnTo>
                  <a:lnTo>
                    <a:pt x="1214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0" name="SMARTInkShape-6726"/>
            <p:cNvSpPr/>
            <p:nvPr/>
          </p:nvSpPr>
          <p:spPr bwMode="auto">
            <a:xfrm>
              <a:off x="5379245" y="2621756"/>
              <a:ext cx="242886" cy="42864"/>
            </a:xfrm>
            <a:custGeom>
              <a:avLst/>
              <a:gdLst/>
              <a:ahLst/>
              <a:cxnLst/>
              <a:rect l="0" t="0" r="0" b="0"/>
              <a:pathLst>
                <a:path w="242886" h="42864">
                  <a:moveTo>
                    <a:pt x="0" y="42863"/>
                  </a:moveTo>
                  <a:lnTo>
                    <a:pt x="0" y="39070"/>
                  </a:lnTo>
                  <a:lnTo>
                    <a:pt x="793" y="37953"/>
                  </a:lnTo>
                  <a:lnTo>
                    <a:pt x="2116" y="37208"/>
                  </a:lnTo>
                  <a:lnTo>
                    <a:pt x="6150" y="36013"/>
                  </a:lnTo>
                  <a:lnTo>
                    <a:pt x="12650" y="40687"/>
                  </a:lnTo>
                  <a:lnTo>
                    <a:pt x="16998" y="41895"/>
                  </a:lnTo>
                  <a:lnTo>
                    <a:pt x="47078" y="42778"/>
                  </a:lnTo>
                  <a:lnTo>
                    <a:pt x="78766" y="37143"/>
                  </a:lnTo>
                  <a:lnTo>
                    <a:pt x="111002" y="30673"/>
                  </a:lnTo>
                  <a:lnTo>
                    <a:pt x="145689" y="23729"/>
                  </a:lnTo>
                  <a:lnTo>
                    <a:pt x="180309" y="16644"/>
                  </a:lnTo>
                  <a:lnTo>
                    <a:pt x="210234" y="9518"/>
                  </a:lnTo>
                  <a:lnTo>
                    <a:pt x="24288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1" name="SMARTInkShape-6727"/>
            <p:cNvSpPr/>
            <p:nvPr/>
          </p:nvSpPr>
          <p:spPr bwMode="auto">
            <a:xfrm>
              <a:off x="5558280" y="2543175"/>
              <a:ext cx="139782" cy="215905"/>
            </a:xfrm>
            <a:custGeom>
              <a:avLst/>
              <a:gdLst/>
              <a:ahLst/>
              <a:cxnLst/>
              <a:rect l="0" t="0" r="0" b="0"/>
              <a:pathLst>
                <a:path w="139782" h="215905">
                  <a:moveTo>
                    <a:pt x="42420" y="0"/>
                  </a:moveTo>
                  <a:lnTo>
                    <a:pt x="38628" y="0"/>
                  </a:lnTo>
                  <a:lnTo>
                    <a:pt x="34649" y="2117"/>
                  </a:lnTo>
                  <a:lnTo>
                    <a:pt x="32477" y="3792"/>
                  </a:lnTo>
                  <a:lnTo>
                    <a:pt x="25830" y="5654"/>
                  </a:lnTo>
                  <a:lnTo>
                    <a:pt x="21834" y="6151"/>
                  </a:lnTo>
                  <a:lnTo>
                    <a:pt x="18378" y="8069"/>
                  </a:lnTo>
                  <a:lnTo>
                    <a:pt x="1054" y="26968"/>
                  </a:lnTo>
                  <a:lnTo>
                    <a:pt x="222" y="29977"/>
                  </a:lnTo>
                  <a:lnTo>
                    <a:pt x="0" y="31891"/>
                  </a:lnTo>
                  <a:lnTo>
                    <a:pt x="647" y="33167"/>
                  </a:lnTo>
                  <a:lnTo>
                    <a:pt x="1871" y="34017"/>
                  </a:lnTo>
                  <a:lnTo>
                    <a:pt x="7386" y="35215"/>
                  </a:lnTo>
                  <a:lnTo>
                    <a:pt x="9539" y="35383"/>
                  </a:lnTo>
                  <a:lnTo>
                    <a:pt x="43297" y="29539"/>
                  </a:lnTo>
                  <a:lnTo>
                    <a:pt x="78254" y="28702"/>
                  </a:lnTo>
                  <a:lnTo>
                    <a:pt x="99604" y="30729"/>
                  </a:lnTo>
                  <a:lnTo>
                    <a:pt x="106736" y="32393"/>
                  </a:lnTo>
                  <a:lnTo>
                    <a:pt x="112285" y="35882"/>
                  </a:lnTo>
                  <a:lnTo>
                    <a:pt x="133483" y="65256"/>
                  </a:lnTo>
                  <a:lnTo>
                    <a:pt x="139781" y="89803"/>
                  </a:lnTo>
                  <a:lnTo>
                    <a:pt x="134062" y="120976"/>
                  </a:lnTo>
                  <a:lnTo>
                    <a:pt x="126106" y="151556"/>
                  </a:lnTo>
                  <a:lnTo>
                    <a:pt x="105694" y="184630"/>
                  </a:lnTo>
                  <a:lnTo>
                    <a:pt x="89785" y="209860"/>
                  </a:lnTo>
                  <a:lnTo>
                    <a:pt x="88284" y="213726"/>
                  </a:lnTo>
                  <a:lnTo>
                    <a:pt x="86489" y="215509"/>
                  </a:lnTo>
                  <a:lnTo>
                    <a:pt x="84500" y="215904"/>
                  </a:lnTo>
                  <a:lnTo>
                    <a:pt x="82379" y="215373"/>
                  </a:lnTo>
                  <a:lnTo>
                    <a:pt x="81759" y="212639"/>
                  </a:lnTo>
                  <a:lnTo>
                    <a:pt x="83187" y="203250"/>
                  </a:lnTo>
                  <a:lnTo>
                    <a:pt x="106715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2" name="SMARTInkShape-6728"/>
            <p:cNvSpPr/>
            <p:nvPr/>
          </p:nvSpPr>
          <p:spPr bwMode="auto">
            <a:xfrm>
              <a:off x="4964905" y="2564606"/>
              <a:ext cx="78584" cy="191981"/>
            </a:xfrm>
            <a:custGeom>
              <a:avLst/>
              <a:gdLst/>
              <a:ahLst/>
              <a:cxnLst/>
              <a:rect l="0" t="0" r="0" b="0"/>
              <a:pathLst>
                <a:path w="78584" h="191981">
                  <a:moveTo>
                    <a:pt x="0" y="0"/>
                  </a:moveTo>
                  <a:lnTo>
                    <a:pt x="6152" y="0"/>
                  </a:lnTo>
                  <a:lnTo>
                    <a:pt x="10643" y="3793"/>
                  </a:lnTo>
                  <a:lnTo>
                    <a:pt x="17001" y="13736"/>
                  </a:lnTo>
                  <a:lnTo>
                    <a:pt x="24836" y="44434"/>
                  </a:lnTo>
                  <a:lnTo>
                    <a:pt x="27838" y="77451"/>
                  </a:lnTo>
                  <a:lnTo>
                    <a:pt x="28431" y="112431"/>
                  </a:lnTo>
                  <a:lnTo>
                    <a:pt x="32340" y="146298"/>
                  </a:lnTo>
                  <a:lnTo>
                    <a:pt x="37391" y="177477"/>
                  </a:lnTo>
                  <a:lnTo>
                    <a:pt x="41225" y="186035"/>
                  </a:lnTo>
                  <a:lnTo>
                    <a:pt x="45574" y="189839"/>
                  </a:lnTo>
                  <a:lnTo>
                    <a:pt x="50155" y="191529"/>
                  </a:lnTo>
                  <a:lnTo>
                    <a:pt x="52486" y="191980"/>
                  </a:lnTo>
                  <a:lnTo>
                    <a:pt x="59312" y="188247"/>
                  </a:lnTo>
                  <a:lnTo>
                    <a:pt x="63354" y="185030"/>
                  </a:lnTo>
                  <a:lnTo>
                    <a:pt x="67845" y="175104"/>
                  </a:lnTo>
                  <a:lnTo>
                    <a:pt x="78583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3" name="SMARTInkShape-6729"/>
            <p:cNvSpPr/>
            <p:nvPr/>
          </p:nvSpPr>
          <p:spPr bwMode="auto">
            <a:xfrm>
              <a:off x="4865529" y="2543495"/>
              <a:ext cx="87821" cy="216703"/>
            </a:xfrm>
            <a:custGeom>
              <a:avLst/>
              <a:gdLst/>
              <a:ahLst/>
              <a:cxnLst/>
              <a:rect l="0" t="0" r="0" b="0"/>
              <a:pathLst>
                <a:path w="87821" h="216703">
                  <a:moveTo>
                    <a:pt x="56516" y="13968"/>
                  </a:moveTo>
                  <a:lnTo>
                    <a:pt x="56516" y="760"/>
                  </a:lnTo>
                  <a:lnTo>
                    <a:pt x="55721" y="400"/>
                  </a:lnTo>
                  <a:lnTo>
                    <a:pt x="52723" y="0"/>
                  </a:lnTo>
                  <a:lnTo>
                    <a:pt x="51605" y="687"/>
                  </a:lnTo>
                  <a:lnTo>
                    <a:pt x="50860" y="1939"/>
                  </a:lnTo>
                  <a:lnTo>
                    <a:pt x="50364" y="3567"/>
                  </a:lnTo>
                  <a:lnTo>
                    <a:pt x="49239" y="4653"/>
                  </a:lnTo>
                  <a:lnTo>
                    <a:pt x="43070" y="7768"/>
                  </a:lnTo>
                  <a:lnTo>
                    <a:pt x="33129" y="17246"/>
                  </a:lnTo>
                  <a:lnTo>
                    <a:pt x="23486" y="37797"/>
                  </a:lnTo>
                  <a:lnTo>
                    <a:pt x="21991" y="43873"/>
                  </a:lnTo>
                  <a:lnTo>
                    <a:pt x="23444" y="51336"/>
                  </a:lnTo>
                  <a:lnTo>
                    <a:pt x="30843" y="69062"/>
                  </a:lnTo>
                  <a:lnTo>
                    <a:pt x="59205" y="102093"/>
                  </a:lnTo>
                  <a:lnTo>
                    <a:pt x="78957" y="125889"/>
                  </a:lnTo>
                  <a:lnTo>
                    <a:pt x="87065" y="143967"/>
                  </a:lnTo>
                  <a:lnTo>
                    <a:pt x="87820" y="157470"/>
                  </a:lnTo>
                  <a:lnTo>
                    <a:pt x="81836" y="181749"/>
                  </a:lnTo>
                  <a:lnTo>
                    <a:pt x="71514" y="196942"/>
                  </a:lnTo>
                  <a:lnTo>
                    <a:pt x="38310" y="215922"/>
                  </a:lnTo>
                  <a:lnTo>
                    <a:pt x="26199" y="216702"/>
                  </a:lnTo>
                  <a:lnTo>
                    <a:pt x="19636" y="215799"/>
                  </a:lnTo>
                  <a:lnTo>
                    <a:pt x="10226" y="210562"/>
                  </a:lnTo>
                  <a:lnTo>
                    <a:pt x="6605" y="206943"/>
                  </a:lnTo>
                  <a:lnTo>
                    <a:pt x="2583" y="198688"/>
                  </a:lnTo>
                  <a:lnTo>
                    <a:pt x="0" y="180454"/>
                  </a:lnTo>
                  <a:lnTo>
                    <a:pt x="3881" y="171041"/>
                  </a:lnTo>
                  <a:lnTo>
                    <a:pt x="10897" y="162359"/>
                  </a:lnTo>
                  <a:lnTo>
                    <a:pt x="19307" y="155855"/>
                  </a:lnTo>
                  <a:lnTo>
                    <a:pt x="28336" y="152435"/>
                  </a:lnTo>
                  <a:lnTo>
                    <a:pt x="56516" y="149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4" name="SMARTInkShape-6730"/>
            <p:cNvSpPr/>
            <p:nvPr/>
          </p:nvSpPr>
          <p:spPr bwMode="auto">
            <a:xfrm>
              <a:off x="4354215" y="2500313"/>
              <a:ext cx="39192" cy="324588"/>
            </a:xfrm>
            <a:custGeom>
              <a:avLst/>
              <a:gdLst/>
              <a:ahLst/>
              <a:cxnLst/>
              <a:rect l="0" t="0" r="0" b="0"/>
              <a:pathLst>
                <a:path w="39192" h="324588">
                  <a:moveTo>
                    <a:pt x="10616" y="0"/>
                  </a:moveTo>
                  <a:lnTo>
                    <a:pt x="14408" y="3792"/>
                  </a:lnTo>
                  <a:lnTo>
                    <a:pt x="16271" y="9887"/>
                  </a:lnTo>
                  <a:lnTo>
                    <a:pt x="17564" y="44311"/>
                  </a:lnTo>
                  <a:lnTo>
                    <a:pt x="17673" y="68112"/>
                  </a:lnTo>
                  <a:lnTo>
                    <a:pt x="15605" y="96682"/>
                  </a:lnTo>
                  <a:lnTo>
                    <a:pt x="12833" y="127901"/>
                  </a:lnTo>
                  <a:lnTo>
                    <a:pt x="11601" y="160297"/>
                  </a:lnTo>
                  <a:lnTo>
                    <a:pt x="8938" y="193216"/>
                  </a:lnTo>
                  <a:lnTo>
                    <a:pt x="5901" y="224780"/>
                  </a:lnTo>
                  <a:lnTo>
                    <a:pt x="4552" y="252037"/>
                  </a:lnTo>
                  <a:lnTo>
                    <a:pt x="0" y="285903"/>
                  </a:lnTo>
                  <a:lnTo>
                    <a:pt x="2466" y="321342"/>
                  </a:lnTo>
                  <a:lnTo>
                    <a:pt x="2802" y="323765"/>
                  </a:lnTo>
                  <a:lnTo>
                    <a:pt x="3819" y="324587"/>
                  </a:lnTo>
                  <a:lnTo>
                    <a:pt x="5291" y="324341"/>
                  </a:lnTo>
                  <a:lnTo>
                    <a:pt x="7066" y="323384"/>
                  </a:lnTo>
                  <a:lnTo>
                    <a:pt x="16412" y="297446"/>
                  </a:lnTo>
                  <a:lnTo>
                    <a:pt x="24040" y="274279"/>
                  </a:lnTo>
                  <a:lnTo>
                    <a:pt x="30605" y="248108"/>
                  </a:lnTo>
                  <a:lnTo>
                    <a:pt x="39191" y="2071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5" name="SMARTInkShape-6731"/>
            <p:cNvSpPr/>
            <p:nvPr/>
          </p:nvSpPr>
          <p:spPr bwMode="auto">
            <a:xfrm>
              <a:off x="4415410" y="2684104"/>
              <a:ext cx="83346" cy="127565"/>
            </a:xfrm>
            <a:custGeom>
              <a:avLst/>
              <a:gdLst/>
              <a:ahLst/>
              <a:cxnLst/>
              <a:rect l="0" t="0" r="0" b="0"/>
              <a:pathLst>
                <a:path w="83346" h="127565">
                  <a:moveTo>
                    <a:pt x="13715" y="1946"/>
                  </a:moveTo>
                  <a:lnTo>
                    <a:pt x="9923" y="5738"/>
                  </a:lnTo>
                  <a:lnTo>
                    <a:pt x="3772" y="19474"/>
                  </a:lnTo>
                  <a:lnTo>
                    <a:pt x="0" y="54496"/>
                  </a:lnTo>
                  <a:lnTo>
                    <a:pt x="1714" y="79164"/>
                  </a:lnTo>
                  <a:lnTo>
                    <a:pt x="11635" y="110363"/>
                  </a:lnTo>
                  <a:lnTo>
                    <a:pt x="16230" y="120510"/>
                  </a:lnTo>
                  <a:lnTo>
                    <a:pt x="20154" y="123852"/>
                  </a:lnTo>
                  <a:lnTo>
                    <a:pt x="30864" y="127564"/>
                  </a:lnTo>
                  <a:lnTo>
                    <a:pt x="35466" y="126966"/>
                  </a:lnTo>
                  <a:lnTo>
                    <a:pt x="39329" y="124980"/>
                  </a:lnTo>
                  <a:lnTo>
                    <a:pt x="68729" y="96871"/>
                  </a:lnTo>
                  <a:lnTo>
                    <a:pt x="79051" y="75228"/>
                  </a:lnTo>
                  <a:lnTo>
                    <a:pt x="83345" y="52499"/>
                  </a:lnTo>
                  <a:lnTo>
                    <a:pt x="80116" y="37907"/>
                  </a:lnTo>
                  <a:lnTo>
                    <a:pt x="69372" y="18422"/>
                  </a:lnTo>
                  <a:lnTo>
                    <a:pt x="56135" y="4711"/>
                  </a:lnTo>
                  <a:lnTo>
                    <a:pt x="51520" y="1408"/>
                  </a:lnTo>
                  <a:lnTo>
                    <a:pt x="46856" y="0"/>
                  </a:lnTo>
                  <a:lnTo>
                    <a:pt x="37440" y="552"/>
                  </a:lnTo>
                  <a:lnTo>
                    <a:pt x="23214" y="5325"/>
                  </a:lnTo>
                  <a:lnTo>
                    <a:pt x="20048" y="8168"/>
                  </a:lnTo>
                  <a:lnTo>
                    <a:pt x="16530" y="15559"/>
                  </a:lnTo>
                  <a:lnTo>
                    <a:pt x="14549" y="28646"/>
                  </a:lnTo>
                  <a:lnTo>
                    <a:pt x="16202" y="35773"/>
                  </a:lnTo>
                  <a:lnTo>
                    <a:pt x="23731" y="50609"/>
                  </a:lnTo>
                  <a:lnTo>
                    <a:pt x="27536" y="53438"/>
                  </a:lnTo>
                  <a:lnTo>
                    <a:pt x="49434" y="590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6" name="SMARTInkShape-6732"/>
            <p:cNvSpPr/>
            <p:nvPr/>
          </p:nvSpPr>
          <p:spPr bwMode="auto">
            <a:xfrm>
              <a:off x="4529458" y="2636044"/>
              <a:ext cx="62699" cy="155203"/>
            </a:xfrm>
            <a:custGeom>
              <a:avLst/>
              <a:gdLst/>
              <a:ahLst/>
              <a:cxnLst/>
              <a:rect l="0" t="0" r="0" b="0"/>
              <a:pathLst>
                <a:path w="62699" h="155203">
                  <a:moveTo>
                    <a:pt x="21111" y="0"/>
                  </a:moveTo>
                  <a:lnTo>
                    <a:pt x="17319" y="0"/>
                  </a:lnTo>
                  <a:lnTo>
                    <a:pt x="16201" y="794"/>
                  </a:lnTo>
                  <a:lnTo>
                    <a:pt x="15456" y="2116"/>
                  </a:lnTo>
                  <a:lnTo>
                    <a:pt x="14408" y="9887"/>
                  </a:lnTo>
                  <a:lnTo>
                    <a:pt x="11981" y="24361"/>
                  </a:lnTo>
                  <a:lnTo>
                    <a:pt x="6709" y="58329"/>
                  </a:lnTo>
                  <a:lnTo>
                    <a:pt x="1303" y="91455"/>
                  </a:lnTo>
                  <a:lnTo>
                    <a:pt x="0" y="121164"/>
                  </a:lnTo>
                  <a:lnTo>
                    <a:pt x="3567" y="139000"/>
                  </a:lnTo>
                  <a:lnTo>
                    <a:pt x="9609" y="147238"/>
                  </a:lnTo>
                  <a:lnTo>
                    <a:pt x="17587" y="152751"/>
                  </a:lnTo>
                  <a:lnTo>
                    <a:pt x="26424" y="155202"/>
                  </a:lnTo>
                  <a:lnTo>
                    <a:pt x="30209" y="155062"/>
                  </a:lnTo>
                  <a:lnTo>
                    <a:pt x="36532" y="152789"/>
                  </a:lnTo>
                  <a:lnTo>
                    <a:pt x="41987" y="147017"/>
                  </a:lnTo>
                  <a:lnTo>
                    <a:pt x="55750" y="122791"/>
                  </a:lnTo>
                  <a:lnTo>
                    <a:pt x="61537" y="100411"/>
                  </a:lnTo>
                  <a:lnTo>
                    <a:pt x="62698" y="66607"/>
                  </a:lnTo>
                  <a:lnTo>
                    <a:pt x="59967" y="51034"/>
                  </a:lnTo>
                  <a:lnTo>
                    <a:pt x="53991" y="40409"/>
                  </a:lnTo>
                  <a:lnTo>
                    <a:pt x="50174" y="36464"/>
                  </a:lnTo>
                  <a:lnTo>
                    <a:pt x="46836" y="34628"/>
                  </a:lnTo>
                  <a:lnTo>
                    <a:pt x="43818" y="34198"/>
                  </a:lnTo>
                  <a:lnTo>
                    <a:pt x="41011" y="34705"/>
                  </a:lnTo>
                  <a:lnTo>
                    <a:pt x="29477" y="43003"/>
                  </a:lnTo>
                  <a:lnTo>
                    <a:pt x="16005" y="59308"/>
                  </a:lnTo>
                  <a:lnTo>
                    <a:pt x="10904" y="72396"/>
                  </a:lnTo>
                  <a:lnTo>
                    <a:pt x="7629" y="96409"/>
                  </a:lnTo>
                  <a:lnTo>
                    <a:pt x="10854" y="111557"/>
                  </a:lnTo>
                  <a:lnTo>
                    <a:pt x="12686" y="114852"/>
                  </a:lnTo>
                  <a:lnTo>
                    <a:pt x="14700" y="117049"/>
                  </a:lnTo>
                  <a:lnTo>
                    <a:pt x="16837" y="118514"/>
                  </a:lnTo>
                  <a:lnTo>
                    <a:pt x="19849" y="118697"/>
                  </a:lnTo>
                  <a:lnTo>
                    <a:pt x="27429" y="116783"/>
                  </a:lnTo>
                  <a:lnTo>
                    <a:pt x="36090" y="109054"/>
                  </a:lnTo>
                  <a:lnTo>
                    <a:pt x="49686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7" name="SMARTInkShape-6733"/>
            <p:cNvSpPr/>
            <p:nvPr/>
          </p:nvSpPr>
          <p:spPr bwMode="auto">
            <a:xfrm>
              <a:off x="4629292" y="2633549"/>
              <a:ext cx="84027" cy="318277"/>
            </a:xfrm>
            <a:custGeom>
              <a:avLst/>
              <a:gdLst/>
              <a:ahLst/>
              <a:cxnLst/>
              <a:rect l="0" t="0" r="0" b="0"/>
              <a:pathLst>
                <a:path w="84027" h="318277">
                  <a:moveTo>
                    <a:pt x="14146" y="73932"/>
                  </a:moveTo>
                  <a:lnTo>
                    <a:pt x="9236" y="85339"/>
                  </a:lnTo>
                  <a:lnTo>
                    <a:pt x="2288" y="113785"/>
                  </a:lnTo>
                  <a:lnTo>
                    <a:pt x="338" y="144540"/>
                  </a:lnTo>
                  <a:lnTo>
                    <a:pt x="0" y="170789"/>
                  </a:lnTo>
                  <a:lnTo>
                    <a:pt x="2017" y="203701"/>
                  </a:lnTo>
                  <a:lnTo>
                    <a:pt x="5525" y="236472"/>
                  </a:lnTo>
                  <a:lnTo>
                    <a:pt x="6564" y="266290"/>
                  </a:lnTo>
                  <a:lnTo>
                    <a:pt x="6915" y="301018"/>
                  </a:lnTo>
                  <a:lnTo>
                    <a:pt x="4846" y="311913"/>
                  </a:lnTo>
                  <a:lnTo>
                    <a:pt x="3184" y="315930"/>
                  </a:lnTo>
                  <a:lnTo>
                    <a:pt x="2869" y="317814"/>
                  </a:lnTo>
                  <a:lnTo>
                    <a:pt x="3453" y="318276"/>
                  </a:lnTo>
                  <a:lnTo>
                    <a:pt x="4636" y="317791"/>
                  </a:lnTo>
                  <a:lnTo>
                    <a:pt x="5950" y="313018"/>
                  </a:lnTo>
                  <a:lnTo>
                    <a:pt x="5741" y="303224"/>
                  </a:lnTo>
                  <a:lnTo>
                    <a:pt x="1954" y="273809"/>
                  </a:lnTo>
                  <a:lnTo>
                    <a:pt x="789" y="245846"/>
                  </a:lnTo>
                  <a:lnTo>
                    <a:pt x="272" y="212780"/>
                  </a:lnTo>
                  <a:lnTo>
                    <a:pt x="134" y="195072"/>
                  </a:lnTo>
                  <a:lnTo>
                    <a:pt x="836" y="176917"/>
                  </a:lnTo>
                  <a:lnTo>
                    <a:pt x="2097" y="158464"/>
                  </a:lnTo>
                  <a:lnTo>
                    <a:pt x="3732" y="139812"/>
                  </a:lnTo>
                  <a:lnTo>
                    <a:pt x="7665" y="104270"/>
                  </a:lnTo>
                  <a:lnTo>
                    <a:pt x="12059" y="70747"/>
                  </a:lnTo>
                  <a:lnTo>
                    <a:pt x="16658" y="39973"/>
                  </a:lnTo>
                  <a:lnTo>
                    <a:pt x="27502" y="11042"/>
                  </a:lnTo>
                  <a:lnTo>
                    <a:pt x="32575" y="5811"/>
                  </a:lnTo>
                  <a:lnTo>
                    <a:pt x="44561" y="0"/>
                  </a:lnTo>
                  <a:lnTo>
                    <a:pt x="50298" y="38"/>
                  </a:lnTo>
                  <a:lnTo>
                    <a:pt x="60905" y="4313"/>
                  </a:lnTo>
                  <a:lnTo>
                    <a:pt x="68794" y="15739"/>
                  </a:lnTo>
                  <a:lnTo>
                    <a:pt x="80326" y="48943"/>
                  </a:lnTo>
                  <a:lnTo>
                    <a:pt x="84026" y="76670"/>
                  </a:lnTo>
                  <a:lnTo>
                    <a:pt x="81329" y="104994"/>
                  </a:lnTo>
                  <a:lnTo>
                    <a:pt x="73307" y="136513"/>
                  </a:lnTo>
                  <a:lnTo>
                    <a:pt x="68750" y="148312"/>
                  </a:lnTo>
                  <a:lnTo>
                    <a:pt x="65630" y="152094"/>
                  </a:lnTo>
                  <a:lnTo>
                    <a:pt x="57930" y="156296"/>
                  </a:lnTo>
                  <a:lnTo>
                    <a:pt x="55241" y="155035"/>
                  </a:lnTo>
                  <a:lnTo>
                    <a:pt x="53449" y="151813"/>
                  </a:lnTo>
                  <a:lnTo>
                    <a:pt x="46780" y="121948"/>
                  </a:lnTo>
                  <a:lnTo>
                    <a:pt x="44525" y="98448"/>
                  </a:lnTo>
                  <a:lnTo>
                    <a:pt x="42721" y="59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08" name="SMARTInkShape-6734"/>
            <p:cNvSpPr/>
            <p:nvPr/>
          </p:nvSpPr>
          <p:spPr bwMode="auto">
            <a:xfrm>
              <a:off x="4779256" y="2650331"/>
              <a:ext cx="78495" cy="21407"/>
            </a:xfrm>
            <a:custGeom>
              <a:avLst/>
              <a:gdLst/>
              <a:ahLst/>
              <a:cxnLst/>
              <a:rect l="0" t="0" r="0" b="0"/>
              <a:pathLst>
                <a:path w="78495" h="21407">
                  <a:moveTo>
                    <a:pt x="7057" y="14288"/>
                  </a:moveTo>
                  <a:lnTo>
                    <a:pt x="906" y="14288"/>
                  </a:lnTo>
                  <a:lnTo>
                    <a:pt x="575" y="15082"/>
                  </a:lnTo>
                  <a:lnTo>
                    <a:pt x="0" y="20439"/>
                  </a:lnTo>
                  <a:lnTo>
                    <a:pt x="765" y="20770"/>
                  </a:lnTo>
                  <a:lnTo>
                    <a:pt x="20500" y="21406"/>
                  </a:lnTo>
                  <a:lnTo>
                    <a:pt x="52390" y="14155"/>
                  </a:lnTo>
                  <a:lnTo>
                    <a:pt x="65821" y="8780"/>
                  </a:lnTo>
                  <a:lnTo>
                    <a:pt x="784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16" name="SMARTInkShape-Group1261"/>
          <p:cNvGrpSpPr/>
          <p:nvPr/>
        </p:nvGrpSpPr>
        <p:grpSpPr>
          <a:xfrm>
            <a:off x="5865020" y="2364581"/>
            <a:ext cx="585786" cy="369197"/>
            <a:chOff x="5865020" y="2364581"/>
            <a:chExt cx="585786" cy="369197"/>
          </a:xfrm>
        </p:grpSpPr>
        <p:sp>
          <p:nvSpPr>
            <p:cNvPr id="2527010" name="SMARTInkShape-6735"/>
            <p:cNvSpPr/>
            <p:nvPr/>
          </p:nvSpPr>
          <p:spPr bwMode="auto">
            <a:xfrm>
              <a:off x="5865020" y="2507218"/>
              <a:ext cx="191800" cy="226560"/>
            </a:xfrm>
            <a:custGeom>
              <a:avLst/>
              <a:gdLst/>
              <a:ahLst/>
              <a:cxnLst/>
              <a:rect l="0" t="0" r="0" b="0"/>
              <a:pathLst>
                <a:path w="191800" h="226560">
                  <a:moveTo>
                    <a:pt x="0" y="64532"/>
                  </a:moveTo>
                  <a:lnTo>
                    <a:pt x="0" y="57475"/>
                  </a:lnTo>
                  <a:lnTo>
                    <a:pt x="0" y="61207"/>
                  </a:lnTo>
                  <a:lnTo>
                    <a:pt x="7274" y="94410"/>
                  </a:lnTo>
                  <a:lnTo>
                    <a:pt x="12666" y="124056"/>
                  </a:lnTo>
                  <a:lnTo>
                    <a:pt x="15923" y="150960"/>
                  </a:lnTo>
                  <a:lnTo>
                    <a:pt x="25614" y="186568"/>
                  </a:lnTo>
                  <a:lnTo>
                    <a:pt x="28491" y="200527"/>
                  </a:lnTo>
                  <a:lnTo>
                    <a:pt x="30105" y="202820"/>
                  </a:lnTo>
                  <a:lnTo>
                    <a:pt x="34017" y="205368"/>
                  </a:lnTo>
                  <a:lnTo>
                    <a:pt x="38401" y="206501"/>
                  </a:lnTo>
                  <a:lnTo>
                    <a:pt x="40682" y="205216"/>
                  </a:lnTo>
                  <a:lnTo>
                    <a:pt x="45332" y="199554"/>
                  </a:lnTo>
                  <a:lnTo>
                    <a:pt x="53387" y="163855"/>
                  </a:lnTo>
                  <a:lnTo>
                    <a:pt x="61315" y="130924"/>
                  </a:lnTo>
                  <a:lnTo>
                    <a:pt x="63901" y="97176"/>
                  </a:lnTo>
                  <a:lnTo>
                    <a:pt x="64825" y="93438"/>
                  </a:lnTo>
                  <a:lnTo>
                    <a:pt x="66235" y="90946"/>
                  </a:lnTo>
                  <a:lnTo>
                    <a:pt x="67969" y="89286"/>
                  </a:lnTo>
                  <a:lnTo>
                    <a:pt x="69919" y="89766"/>
                  </a:lnTo>
                  <a:lnTo>
                    <a:pt x="74200" y="94532"/>
                  </a:lnTo>
                  <a:lnTo>
                    <a:pt x="85774" y="124927"/>
                  </a:lnTo>
                  <a:lnTo>
                    <a:pt x="95259" y="160423"/>
                  </a:lnTo>
                  <a:lnTo>
                    <a:pt x="110479" y="192305"/>
                  </a:lnTo>
                  <a:lnTo>
                    <a:pt x="124104" y="212722"/>
                  </a:lnTo>
                  <a:lnTo>
                    <a:pt x="133473" y="221146"/>
                  </a:lnTo>
                  <a:lnTo>
                    <a:pt x="142929" y="225419"/>
                  </a:lnTo>
                  <a:lnTo>
                    <a:pt x="147673" y="226559"/>
                  </a:lnTo>
                  <a:lnTo>
                    <a:pt x="165727" y="224370"/>
                  </a:lnTo>
                  <a:lnTo>
                    <a:pt x="170808" y="220303"/>
                  </a:lnTo>
                  <a:lnTo>
                    <a:pt x="178573" y="207318"/>
                  </a:lnTo>
                  <a:lnTo>
                    <a:pt x="189231" y="172317"/>
                  </a:lnTo>
                  <a:lnTo>
                    <a:pt x="191799" y="139507"/>
                  </a:lnTo>
                  <a:lnTo>
                    <a:pt x="191766" y="104650"/>
                  </a:lnTo>
                  <a:lnTo>
                    <a:pt x="186288" y="69187"/>
                  </a:lnTo>
                  <a:lnTo>
                    <a:pt x="176552" y="35925"/>
                  </a:lnTo>
                  <a:lnTo>
                    <a:pt x="168328" y="3869"/>
                  </a:lnTo>
                  <a:lnTo>
                    <a:pt x="166987" y="1072"/>
                  </a:lnTo>
                  <a:lnTo>
                    <a:pt x="166092" y="0"/>
                  </a:lnTo>
                  <a:lnTo>
                    <a:pt x="165497" y="80"/>
                  </a:lnTo>
                  <a:lnTo>
                    <a:pt x="164462" y="17876"/>
                  </a:lnTo>
                  <a:lnTo>
                    <a:pt x="165120" y="49098"/>
                  </a:lnTo>
                  <a:lnTo>
                    <a:pt x="171450" y="645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11" name="SMARTInkShape-6736"/>
            <p:cNvSpPr/>
            <p:nvPr/>
          </p:nvSpPr>
          <p:spPr bwMode="auto">
            <a:xfrm>
              <a:off x="6100763" y="2421731"/>
              <a:ext cx="121443" cy="300039"/>
            </a:xfrm>
            <a:custGeom>
              <a:avLst/>
              <a:gdLst/>
              <a:ahLst/>
              <a:cxnLst/>
              <a:rect l="0" t="0" r="0" b="0"/>
              <a:pathLst>
                <a:path w="121443" h="300039">
                  <a:moveTo>
                    <a:pt x="0" y="0"/>
                  </a:moveTo>
                  <a:lnTo>
                    <a:pt x="0" y="3793"/>
                  </a:lnTo>
                  <a:lnTo>
                    <a:pt x="8070" y="37021"/>
                  </a:lnTo>
                  <a:lnTo>
                    <a:pt x="20439" y="68784"/>
                  </a:lnTo>
                  <a:lnTo>
                    <a:pt x="28280" y="101343"/>
                  </a:lnTo>
                  <a:lnTo>
                    <a:pt x="33206" y="125210"/>
                  </a:lnTo>
                  <a:lnTo>
                    <a:pt x="38041" y="151693"/>
                  </a:lnTo>
                  <a:lnTo>
                    <a:pt x="40719" y="179338"/>
                  </a:lnTo>
                  <a:lnTo>
                    <a:pt x="41910" y="206706"/>
                  </a:lnTo>
                  <a:lnTo>
                    <a:pt x="42440" y="232098"/>
                  </a:lnTo>
                  <a:lnTo>
                    <a:pt x="42736" y="261122"/>
                  </a:lnTo>
                  <a:lnTo>
                    <a:pt x="42854" y="289753"/>
                  </a:lnTo>
                  <a:lnTo>
                    <a:pt x="44978" y="260625"/>
                  </a:lnTo>
                  <a:lnTo>
                    <a:pt x="52805" y="225489"/>
                  </a:lnTo>
                  <a:lnTo>
                    <a:pt x="66904" y="193678"/>
                  </a:lnTo>
                  <a:lnTo>
                    <a:pt x="72862" y="178948"/>
                  </a:lnTo>
                  <a:lnTo>
                    <a:pt x="76356" y="174068"/>
                  </a:lnTo>
                  <a:lnTo>
                    <a:pt x="84471" y="168645"/>
                  </a:lnTo>
                  <a:lnTo>
                    <a:pt x="88858" y="168786"/>
                  </a:lnTo>
                  <a:lnTo>
                    <a:pt x="97965" y="173177"/>
                  </a:lnTo>
                  <a:lnTo>
                    <a:pt x="101027" y="177363"/>
                  </a:lnTo>
                  <a:lnTo>
                    <a:pt x="110141" y="211740"/>
                  </a:lnTo>
                  <a:lnTo>
                    <a:pt x="113478" y="242380"/>
                  </a:lnTo>
                  <a:lnTo>
                    <a:pt x="114191" y="274747"/>
                  </a:lnTo>
                  <a:lnTo>
                    <a:pt x="114268" y="290075"/>
                  </a:lnTo>
                  <a:lnTo>
                    <a:pt x="115072" y="293396"/>
                  </a:lnTo>
                  <a:lnTo>
                    <a:pt x="116402" y="295610"/>
                  </a:lnTo>
                  <a:lnTo>
                    <a:pt x="121442" y="3000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12" name="SMARTInkShape-6737"/>
            <p:cNvSpPr/>
            <p:nvPr/>
          </p:nvSpPr>
          <p:spPr bwMode="auto">
            <a:xfrm>
              <a:off x="6257925" y="2643188"/>
              <a:ext cx="27580" cy="81464"/>
            </a:xfrm>
            <a:custGeom>
              <a:avLst/>
              <a:gdLst/>
              <a:ahLst/>
              <a:cxnLst/>
              <a:rect l="0" t="0" r="0" b="0"/>
              <a:pathLst>
                <a:path w="27580" h="81464">
                  <a:moveTo>
                    <a:pt x="0" y="0"/>
                  </a:moveTo>
                  <a:lnTo>
                    <a:pt x="0" y="3792"/>
                  </a:lnTo>
                  <a:lnTo>
                    <a:pt x="7276" y="36227"/>
                  </a:lnTo>
                  <a:lnTo>
                    <a:pt x="19462" y="69211"/>
                  </a:lnTo>
                  <a:lnTo>
                    <a:pt x="21042" y="80522"/>
                  </a:lnTo>
                  <a:lnTo>
                    <a:pt x="21965" y="81463"/>
                  </a:lnTo>
                  <a:lnTo>
                    <a:pt x="23375" y="81296"/>
                  </a:lnTo>
                  <a:lnTo>
                    <a:pt x="25109" y="80391"/>
                  </a:lnTo>
                  <a:lnTo>
                    <a:pt x="26264" y="78994"/>
                  </a:lnTo>
                  <a:lnTo>
                    <a:pt x="27548" y="75325"/>
                  </a:lnTo>
                  <a:lnTo>
                    <a:pt x="27579" y="54301"/>
                  </a:lnTo>
                  <a:lnTo>
                    <a:pt x="21430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13" name="SMARTInkShape-6738"/>
            <p:cNvSpPr/>
            <p:nvPr/>
          </p:nvSpPr>
          <p:spPr bwMode="auto">
            <a:xfrm>
              <a:off x="6229350" y="2486025"/>
              <a:ext cx="28576" cy="14289"/>
            </a:xfrm>
            <a:custGeom>
              <a:avLst/>
              <a:gdLst/>
              <a:ahLst/>
              <a:cxnLst/>
              <a:rect l="0" t="0" r="0" b="0"/>
              <a:pathLst>
                <a:path w="28576" h="14289">
                  <a:moveTo>
                    <a:pt x="0" y="0"/>
                  </a:moveTo>
                  <a:lnTo>
                    <a:pt x="4115" y="0"/>
                  </a:lnTo>
                  <a:lnTo>
                    <a:pt x="2358" y="0"/>
                  </a:lnTo>
                  <a:lnTo>
                    <a:pt x="1572" y="794"/>
                  </a:lnTo>
                  <a:lnTo>
                    <a:pt x="699" y="3792"/>
                  </a:lnTo>
                  <a:lnTo>
                    <a:pt x="1260" y="5703"/>
                  </a:lnTo>
                  <a:lnTo>
                    <a:pt x="6212" y="13000"/>
                  </a:lnTo>
                  <a:lnTo>
                    <a:pt x="8847" y="13715"/>
                  </a:lnTo>
                  <a:lnTo>
                    <a:pt x="28575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14" name="SMARTInkShape-6739"/>
            <p:cNvSpPr/>
            <p:nvPr/>
          </p:nvSpPr>
          <p:spPr bwMode="auto">
            <a:xfrm>
              <a:off x="6343793" y="2364581"/>
              <a:ext cx="21288" cy="332886"/>
            </a:xfrm>
            <a:custGeom>
              <a:avLst/>
              <a:gdLst/>
              <a:ahLst/>
              <a:cxnLst/>
              <a:rect l="0" t="0" r="0" b="0"/>
              <a:pathLst>
                <a:path w="21288" h="332886">
                  <a:moveTo>
                    <a:pt x="14145" y="0"/>
                  </a:moveTo>
                  <a:lnTo>
                    <a:pt x="14145" y="3793"/>
                  </a:lnTo>
                  <a:lnTo>
                    <a:pt x="12028" y="7771"/>
                  </a:lnTo>
                  <a:lnTo>
                    <a:pt x="10352" y="9943"/>
                  </a:lnTo>
                  <a:lnTo>
                    <a:pt x="8490" y="16590"/>
                  </a:lnTo>
                  <a:lnTo>
                    <a:pt x="2287" y="44900"/>
                  </a:lnTo>
                  <a:lnTo>
                    <a:pt x="577" y="71953"/>
                  </a:lnTo>
                  <a:lnTo>
                    <a:pt x="177" y="96273"/>
                  </a:lnTo>
                  <a:lnTo>
                    <a:pt x="0" y="120840"/>
                  </a:lnTo>
                  <a:lnTo>
                    <a:pt x="714" y="145782"/>
                  </a:lnTo>
                  <a:lnTo>
                    <a:pt x="3678" y="172742"/>
                  </a:lnTo>
                  <a:lnTo>
                    <a:pt x="5523" y="200599"/>
                  </a:lnTo>
                  <a:lnTo>
                    <a:pt x="6344" y="228062"/>
                  </a:lnTo>
                  <a:lnTo>
                    <a:pt x="6709" y="253496"/>
                  </a:lnTo>
                  <a:lnTo>
                    <a:pt x="10707" y="286336"/>
                  </a:lnTo>
                  <a:lnTo>
                    <a:pt x="13692" y="319978"/>
                  </a:lnTo>
                  <a:lnTo>
                    <a:pt x="14737" y="328744"/>
                  </a:lnTo>
                  <a:lnTo>
                    <a:pt x="16127" y="331082"/>
                  </a:lnTo>
                  <a:lnTo>
                    <a:pt x="17847" y="332640"/>
                  </a:lnTo>
                  <a:lnTo>
                    <a:pt x="18994" y="332885"/>
                  </a:lnTo>
                  <a:lnTo>
                    <a:pt x="19759" y="332255"/>
                  </a:lnTo>
                  <a:lnTo>
                    <a:pt x="21287" y="3286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15" name="SMARTInkShape-6740"/>
            <p:cNvSpPr/>
            <p:nvPr/>
          </p:nvSpPr>
          <p:spPr bwMode="auto">
            <a:xfrm>
              <a:off x="6358025" y="2552137"/>
              <a:ext cx="92781" cy="131931"/>
            </a:xfrm>
            <a:custGeom>
              <a:avLst/>
              <a:gdLst/>
              <a:ahLst/>
              <a:cxnLst/>
              <a:rect l="0" t="0" r="0" b="0"/>
              <a:pathLst>
                <a:path w="92781" h="131931">
                  <a:moveTo>
                    <a:pt x="7055" y="62476"/>
                  </a:moveTo>
                  <a:lnTo>
                    <a:pt x="0" y="62476"/>
                  </a:lnTo>
                  <a:lnTo>
                    <a:pt x="13656" y="62476"/>
                  </a:lnTo>
                  <a:lnTo>
                    <a:pt x="20043" y="64592"/>
                  </a:lnTo>
                  <a:lnTo>
                    <a:pt x="25528" y="67385"/>
                  </a:lnTo>
                  <a:lnTo>
                    <a:pt x="37634" y="69178"/>
                  </a:lnTo>
                  <a:lnTo>
                    <a:pt x="46046" y="68629"/>
                  </a:lnTo>
                  <a:lnTo>
                    <a:pt x="58914" y="63858"/>
                  </a:lnTo>
                  <a:lnTo>
                    <a:pt x="73348" y="52819"/>
                  </a:lnTo>
                  <a:lnTo>
                    <a:pt x="80761" y="41976"/>
                  </a:lnTo>
                  <a:lnTo>
                    <a:pt x="81593" y="37696"/>
                  </a:lnTo>
                  <a:lnTo>
                    <a:pt x="80401" y="28708"/>
                  </a:lnTo>
                  <a:lnTo>
                    <a:pt x="73167" y="10797"/>
                  </a:lnTo>
                  <a:lnTo>
                    <a:pt x="68718" y="4318"/>
                  </a:lnTo>
                  <a:lnTo>
                    <a:pt x="64095" y="909"/>
                  </a:lnTo>
                  <a:lnTo>
                    <a:pt x="61751" y="0"/>
                  </a:lnTo>
                  <a:lnTo>
                    <a:pt x="54913" y="1106"/>
                  </a:lnTo>
                  <a:lnTo>
                    <a:pt x="50867" y="2513"/>
                  </a:lnTo>
                  <a:lnTo>
                    <a:pt x="44255" y="8309"/>
                  </a:lnTo>
                  <a:lnTo>
                    <a:pt x="39464" y="16176"/>
                  </a:lnTo>
                  <a:lnTo>
                    <a:pt x="36767" y="31118"/>
                  </a:lnTo>
                  <a:lnTo>
                    <a:pt x="35856" y="63807"/>
                  </a:lnTo>
                  <a:lnTo>
                    <a:pt x="39467" y="97046"/>
                  </a:lnTo>
                  <a:lnTo>
                    <a:pt x="49380" y="115493"/>
                  </a:lnTo>
                  <a:lnTo>
                    <a:pt x="58579" y="127220"/>
                  </a:lnTo>
                  <a:lnTo>
                    <a:pt x="65938" y="130938"/>
                  </a:lnTo>
                  <a:lnTo>
                    <a:pt x="70123" y="131930"/>
                  </a:lnTo>
                  <a:lnTo>
                    <a:pt x="79007" y="130915"/>
                  </a:lnTo>
                  <a:lnTo>
                    <a:pt x="92780" y="126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19" name="SMARTInkShape-Group1262"/>
          <p:cNvGrpSpPr/>
          <p:nvPr/>
        </p:nvGrpSpPr>
        <p:grpSpPr>
          <a:xfrm>
            <a:off x="6715151" y="2345823"/>
            <a:ext cx="337984" cy="378905"/>
            <a:chOff x="6715151" y="2345823"/>
            <a:chExt cx="337984" cy="378905"/>
          </a:xfrm>
        </p:grpSpPr>
        <p:sp>
          <p:nvSpPr>
            <p:cNvPr id="2527017" name="SMARTInkShape-6741"/>
            <p:cNvSpPr/>
            <p:nvPr/>
          </p:nvSpPr>
          <p:spPr bwMode="auto">
            <a:xfrm>
              <a:off x="6800850" y="2407531"/>
              <a:ext cx="21420" cy="246165"/>
            </a:xfrm>
            <a:custGeom>
              <a:avLst/>
              <a:gdLst/>
              <a:ahLst/>
              <a:cxnLst/>
              <a:rect l="0" t="0" r="0" b="0"/>
              <a:pathLst>
                <a:path w="21420" h="246165">
                  <a:moveTo>
                    <a:pt x="0" y="7057"/>
                  </a:moveTo>
                  <a:lnTo>
                    <a:pt x="7057" y="0"/>
                  </a:lnTo>
                  <a:lnTo>
                    <a:pt x="10910" y="3731"/>
                  </a:lnTo>
                  <a:lnTo>
                    <a:pt x="12787" y="7695"/>
                  </a:lnTo>
                  <a:lnTo>
                    <a:pt x="19810" y="39059"/>
                  </a:lnTo>
                  <a:lnTo>
                    <a:pt x="20951" y="67338"/>
                  </a:lnTo>
                  <a:lnTo>
                    <a:pt x="21289" y="100853"/>
                  </a:lnTo>
                  <a:lnTo>
                    <a:pt x="21389" y="135919"/>
                  </a:lnTo>
                  <a:lnTo>
                    <a:pt x="21419" y="171444"/>
                  </a:lnTo>
                  <a:lnTo>
                    <a:pt x="19311" y="202872"/>
                  </a:lnTo>
                  <a:lnTo>
                    <a:pt x="15280" y="234825"/>
                  </a:lnTo>
                  <a:lnTo>
                    <a:pt x="14484" y="246164"/>
                  </a:lnTo>
                  <a:lnTo>
                    <a:pt x="14299" y="217637"/>
                  </a:lnTo>
                  <a:lnTo>
                    <a:pt x="14290" y="182532"/>
                  </a:lnTo>
                  <a:lnTo>
                    <a:pt x="14288" y="1642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18" name="SMARTInkShape-6742"/>
            <p:cNvSpPr/>
            <p:nvPr/>
          </p:nvSpPr>
          <p:spPr bwMode="auto">
            <a:xfrm>
              <a:off x="6715151" y="2345823"/>
              <a:ext cx="337984" cy="378905"/>
            </a:xfrm>
            <a:custGeom>
              <a:avLst/>
              <a:gdLst/>
              <a:ahLst/>
              <a:cxnLst/>
              <a:rect l="0" t="0" r="0" b="0"/>
              <a:pathLst>
                <a:path w="337984" h="378905">
                  <a:moveTo>
                    <a:pt x="7118" y="61621"/>
                  </a:moveTo>
                  <a:lnTo>
                    <a:pt x="7118" y="65413"/>
                  </a:lnTo>
                  <a:lnTo>
                    <a:pt x="6324" y="66530"/>
                  </a:lnTo>
                  <a:lnTo>
                    <a:pt x="5001" y="67275"/>
                  </a:lnTo>
                  <a:lnTo>
                    <a:pt x="967" y="68470"/>
                  </a:lnTo>
                  <a:lnTo>
                    <a:pt x="415" y="70750"/>
                  </a:lnTo>
                  <a:lnTo>
                    <a:pt x="0" y="75606"/>
                  </a:lnTo>
                  <a:lnTo>
                    <a:pt x="7567" y="75819"/>
                  </a:lnTo>
                  <a:lnTo>
                    <a:pt x="30843" y="69394"/>
                  </a:lnTo>
                  <a:lnTo>
                    <a:pt x="56922" y="58015"/>
                  </a:lnTo>
                  <a:lnTo>
                    <a:pt x="90225" y="44589"/>
                  </a:lnTo>
                  <a:lnTo>
                    <a:pt x="116286" y="35266"/>
                  </a:lnTo>
                  <a:lnTo>
                    <a:pt x="141627" y="25830"/>
                  </a:lnTo>
                  <a:lnTo>
                    <a:pt x="166118" y="16345"/>
                  </a:lnTo>
                  <a:lnTo>
                    <a:pt x="201425" y="3668"/>
                  </a:lnTo>
                  <a:lnTo>
                    <a:pt x="230761" y="0"/>
                  </a:lnTo>
                  <a:lnTo>
                    <a:pt x="244362" y="1954"/>
                  </a:lnTo>
                  <a:lnTo>
                    <a:pt x="248625" y="5174"/>
                  </a:lnTo>
                  <a:lnTo>
                    <a:pt x="253361" y="15102"/>
                  </a:lnTo>
                  <a:lnTo>
                    <a:pt x="253348" y="27452"/>
                  </a:lnTo>
                  <a:lnTo>
                    <a:pt x="252235" y="34079"/>
                  </a:lnTo>
                  <a:lnTo>
                    <a:pt x="228427" y="67528"/>
                  </a:lnTo>
                  <a:lnTo>
                    <a:pt x="205512" y="95297"/>
                  </a:lnTo>
                  <a:lnTo>
                    <a:pt x="175086" y="123634"/>
                  </a:lnTo>
                  <a:lnTo>
                    <a:pt x="146404" y="151344"/>
                  </a:lnTo>
                  <a:lnTo>
                    <a:pt x="111390" y="186002"/>
                  </a:lnTo>
                  <a:lnTo>
                    <a:pt x="103365" y="193989"/>
                  </a:lnTo>
                  <a:lnTo>
                    <a:pt x="103033" y="195110"/>
                  </a:lnTo>
                  <a:lnTo>
                    <a:pt x="103605" y="195857"/>
                  </a:lnTo>
                  <a:lnTo>
                    <a:pt x="104780" y="196356"/>
                  </a:lnTo>
                  <a:lnTo>
                    <a:pt x="137904" y="183795"/>
                  </a:lnTo>
                  <a:lnTo>
                    <a:pt x="169165" y="174020"/>
                  </a:lnTo>
                  <a:lnTo>
                    <a:pt x="195026" y="166345"/>
                  </a:lnTo>
                  <a:lnTo>
                    <a:pt x="222395" y="160288"/>
                  </a:lnTo>
                  <a:lnTo>
                    <a:pt x="250434" y="154950"/>
                  </a:lnTo>
                  <a:lnTo>
                    <a:pt x="277183" y="150725"/>
                  </a:lnTo>
                  <a:lnTo>
                    <a:pt x="309299" y="149935"/>
                  </a:lnTo>
                  <a:lnTo>
                    <a:pt x="326365" y="155375"/>
                  </a:lnTo>
                  <a:lnTo>
                    <a:pt x="331868" y="159843"/>
                  </a:lnTo>
                  <a:lnTo>
                    <a:pt x="337983" y="171156"/>
                  </a:lnTo>
                  <a:lnTo>
                    <a:pt x="336467" y="186238"/>
                  </a:lnTo>
                  <a:lnTo>
                    <a:pt x="328914" y="204319"/>
                  </a:lnTo>
                  <a:lnTo>
                    <a:pt x="305224" y="237605"/>
                  </a:lnTo>
                  <a:lnTo>
                    <a:pt x="281690" y="263661"/>
                  </a:lnTo>
                  <a:lnTo>
                    <a:pt x="255356" y="291116"/>
                  </a:lnTo>
                  <a:lnTo>
                    <a:pt x="227777" y="318400"/>
                  </a:lnTo>
                  <a:lnTo>
                    <a:pt x="199645" y="343755"/>
                  </a:lnTo>
                  <a:lnTo>
                    <a:pt x="164617" y="368965"/>
                  </a:lnTo>
                  <a:lnTo>
                    <a:pt x="137921" y="378904"/>
                  </a:lnTo>
                  <a:lnTo>
                    <a:pt x="132420" y="377918"/>
                  </a:lnTo>
                  <a:lnTo>
                    <a:pt x="128753" y="374880"/>
                  </a:lnTo>
                  <a:lnTo>
                    <a:pt x="126308" y="370472"/>
                  </a:lnTo>
                  <a:lnTo>
                    <a:pt x="127824" y="354992"/>
                  </a:lnTo>
                  <a:lnTo>
                    <a:pt x="135705" y="3259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24" name="SMARTInkShape-Group1263"/>
          <p:cNvGrpSpPr/>
          <p:nvPr/>
        </p:nvGrpSpPr>
        <p:grpSpPr>
          <a:xfrm>
            <a:off x="7472752" y="2265649"/>
            <a:ext cx="525587" cy="450444"/>
            <a:chOff x="7472752" y="2265649"/>
            <a:chExt cx="525587" cy="450444"/>
          </a:xfrm>
        </p:grpSpPr>
        <p:sp>
          <p:nvSpPr>
            <p:cNvPr id="2527020" name="SMARTInkShape-6743"/>
            <p:cNvSpPr/>
            <p:nvPr/>
          </p:nvSpPr>
          <p:spPr bwMode="auto">
            <a:xfrm>
              <a:off x="7472752" y="2265649"/>
              <a:ext cx="20937" cy="359372"/>
            </a:xfrm>
            <a:custGeom>
              <a:avLst/>
              <a:gdLst/>
              <a:ahLst/>
              <a:cxnLst/>
              <a:rect l="0" t="0" r="0" b="0"/>
              <a:pathLst>
                <a:path w="20937" h="359372">
                  <a:moveTo>
                    <a:pt x="6754" y="13207"/>
                  </a:moveTo>
                  <a:lnTo>
                    <a:pt x="12905" y="7056"/>
                  </a:lnTo>
                  <a:lnTo>
                    <a:pt x="13811" y="0"/>
                  </a:lnTo>
                  <a:lnTo>
                    <a:pt x="10080" y="3032"/>
                  </a:lnTo>
                  <a:lnTo>
                    <a:pt x="9765" y="5630"/>
                  </a:lnTo>
                  <a:lnTo>
                    <a:pt x="16989" y="33268"/>
                  </a:lnTo>
                  <a:lnTo>
                    <a:pt x="19840" y="63249"/>
                  </a:lnTo>
                  <a:lnTo>
                    <a:pt x="20508" y="87835"/>
                  </a:lnTo>
                  <a:lnTo>
                    <a:pt x="20805" y="115432"/>
                  </a:lnTo>
                  <a:lnTo>
                    <a:pt x="20936" y="146217"/>
                  </a:lnTo>
                  <a:lnTo>
                    <a:pt x="18878" y="178421"/>
                  </a:lnTo>
                  <a:lnTo>
                    <a:pt x="16111" y="212048"/>
                  </a:lnTo>
                  <a:lnTo>
                    <a:pt x="15374" y="229905"/>
                  </a:lnTo>
                  <a:lnTo>
                    <a:pt x="13760" y="264299"/>
                  </a:lnTo>
                  <a:lnTo>
                    <a:pt x="10397" y="292814"/>
                  </a:lnTo>
                  <a:lnTo>
                    <a:pt x="4041" y="327388"/>
                  </a:lnTo>
                  <a:lnTo>
                    <a:pt x="0" y="359371"/>
                  </a:lnTo>
                  <a:lnTo>
                    <a:pt x="664" y="359077"/>
                  </a:lnTo>
                  <a:lnTo>
                    <a:pt x="5391" y="350284"/>
                  </a:lnTo>
                  <a:lnTo>
                    <a:pt x="13898" y="3275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1" name="SMARTInkShape-6744"/>
            <p:cNvSpPr/>
            <p:nvPr/>
          </p:nvSpPr>
          <p:spPr bwMode="auto">
            <a:xfrm>
              <a:off x="7529513" y="2432922"/>
              <a:ext cx="111101" cy="141397"/>
            </a:xfrm>
            <a:custGeom>
              <a:avLst/>
              <a:gdLst/>
              <a:ahLst/>
              <a:cxnLst/>
              <a:rect l="0" t="0" r="0" b="0"/>
              <a:pathLst>
                <a:path w="111101" h="141397">
                  <a:moveTo>
                    <a:pt x="42862" y="31672"/>
                  </a:moveTo>
                  <a:lnTo>
                    <a:pt x="28388" y="62735"/>
                  </a:lnTo>
                  <a:lnTo>
                    <a:pt x="24523" y="76434"/>
                  </a:lnTo>
                  <a:lnTo>
                    <a:pt x="22042" y="108982"/>
                  </a:lnTo>
                  <a:lnTo>
                    <a:pt x="21551" y="130992"/>
                  </a:lnTo>
                  <a:lnTo>
                    <a:pt x="23601" y="137462"/>
                  </a:lnTo>
                  <a:lnTo>
                    <a:pt x="25259" y="140298"/>
                  </a:lnTo>
                  <a:lnTo>
                    <a:pt x="27952" y="141396"/>
                  </a:lnTo>
                  <a:lnTo>
                    <a:pt x="35176" y="140498"/>
                  </a:lnTo>
                  <a:lnTo>
                    <a:pt x="43680" y="133221"/>
                  </a:lnTo>
                  <a:lnTo>
                    <a:pt x="72485" y="101577"/>
                  </a:lnTo>
                  <a:lnTo>
                    <a:pt x="98103" y="66618"/>
                  </a:lnTo>
                  <a:lnTo>
                    <a:pt x="107101" y="48791"/>
                  </a:lnTo>
                  <a:lnTo>
                    <a:pt x="111100" y="32930"/>
                  </a:lnTo>
                  <a:lnTo>
                    <a:pt x="109559" y="10613"/>
                  </a:lnTo>
                  <a:lnTo>
                    <a:pt x="107170" y="5726"/>
                  </a:lnTo>
                  <a:lnTo>
                    <a:pt x="103991" y="2469"/>
                  </a:lnTo>
                  <a:lnTo>
                    <a:pt x="100283" y="297"/>
                  </a:lnTo>
                  <a:lnTo>
                    <a:pt x="87697" y="0"/>
                  </a:lnTo>
                  <a:lnTo>
                    <a:pt x="62761" y="6412"/>
                  </a:lnTo>
                  <a:lnTo>
                    <a:pt x="45356" y="15683"/>
                  </a:lnTo>
                  <a:lnTo>
                    <a:pt x="29683" y="30386"/>
                  </a:lnTo>
                  <a:lnTo>
                    <a:pt x="11625" y="64109"/>
                  </a:lnTo>
                  <a:lnTo>
                    <a:pt x="2531" y="87703"/>
                  </a:lnTo>
                  <a:lnTo>
                    <a:pt x="0" y="1031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2" name="SMARTInkShape-6745"/>
            <p:cNvSpPr/>
            <p:nvPr/>
          </p:nvSpPr>
          <p:spPr bwMode="auto">
            <a:xfrm>
              <a:off x="7701352" y="2421549"/>
              <a:ext cx="69318" cy="128521"/>
            </a:xfrm>
            <a:custGeom>
              <a:avLst/>
              <a:gdLst/>
              <a:ahLst/>
              <a:cxnLst/>
              <a:rect l="0" t="0" r="0" b="0"/>
              <a:pathLst>
                <a:path w="69318" h="128521">
                  <a:moveTo>
                    <a:pt x="21042" y="28757"/>
                  </a:moveTo>
                  <a:lnTo>
                    <a:pt x="17249" y="28757"/>
                  </a:lnTo>
                  <a:lnTo>
                    <a:pt x="16132" y="29551"/>
                  </a:lnTo>
                  <a:lnTo>
                    <a:pt x="15387" y="30874"/>
                  </a:lnTo>
                  <a:lnTo>
                    <a:pt x="14891" y="32550"/>
                  </a:lnTo>
                  <a:lnTo>
                    <a:pt x="6258" y="43230"/>
                  </a:lnTo>
                  <a:lnTo>
                    <a:pt x="4042" y="45550"/>
                  </a:lnTo>
                  <a:lnTo>
                    <a:pt x="1580" y="52360"/>
                  </a:lnTo>
                  <a:lnTo>
                    <a:pt x="0" y="73460"/>
                  </a:lnTo>
                  <a:lnTo>
                    <a:pt x="3519" y="89804"/>
                  </a:lnTo>
                  <a:lnTo>
                    <a:pt x="13841" y="122369"/>
                  </a:lnTo>
                  <a:lnTo>
                    <a:pt x="15448" y="124503"/>
                  </a:lnTo>
                  <a:lnTo>
                    <a:pt x="19350" y="126873"/>
                  </a:lnTo>
                  <a:lnTo>
                    <a:pt x="26802" y="128208"/>
                  </a:lnTo>
                  <a:lnTo>
                    <a:pt x="34449" y="128520"/>
                  </a:lnTo>
                  <a:lnTo>
                    <a:pt x="37918" y="127016"/>
                  </a:lnTo>
                  <a:lnTo>
                    <a:pt x="55504" y="108862"/>
                  </a:lnTo>
                  <a:lnTo>
                    <a:pt x="65208" y="87593"/>
                  </a:lnTo>
                  <a:lnTo>
                    <a:pt x="69317" y="61183"/>
                  </a:lnTo>
                  <a:lnTo>
                    <a:pt x="66743" y="25665"/>
                  </a:lnTo>
                  <a:lnTo>
                    <a:pt x="64745" y="3940"/>
                  </a:lnTo>
                  <a:lnTo>
                    <a:pt x="63671" y="1100"/>
                  </a:lnTo>
                  <a:lnTo>
                    <a:pt x="62162" y="0"/>
                  </a:lnTo>
                  <a:lnTo>
                    <a:pt x="60362" y="61"/>
                  </a:lnTo>
                  <a:lnTo>
                    <a:pt x="50242" y="11523"/>
                  </a:lnTo>
                  <a:lnTo>
                    <a:pt x="35725" y="43597"/>
                  </a:lnTo>
                  <a:lnTo>
                    <a:pt x="28186" y="644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3" name="SMARTInkShape-6746"/>
            <p:cNvSpPr/>
            <p:nvPr/>
          </p:nvSpPr>
          <p:spPr bwMode="auto">
            <a:xfrm>
              <a:off x="7829724" y="2389962"/>
              <a:ext cx="168615" cy="326131"/>
            </a:xfrm>
            <a:custGeom>
              <a:avLst/>
              <a:gdLst/>
              <a:ahLst/>
              <a:cxnLst/>
              <a:rect l="0" t="0" r="0" b="0"/>
              <a:pathLst>
                <a:path w="168615" h="326131">
                  <a:moveTo>
                    <a:pt x="14114" y="53201"/>
                  </a:moveTo>
                  <a:lnTo>
                    <a:pt x="14114" y="56993"/>
                  </a:lnTo>
                  <a:lnTo>
                    <a:pt x="11997" y="60971"/>
                  </a:lnTo>
                  <a:lnTo>
                    <a:pt x="10321" y="63143"/>
                  </a:lnTo>
                  <a:lnTo>
                    <a:pt x="8459" y="69791"/>
                  </a:lnTo>
                  <a:lnTo>
                    <a:pt x="7101" y="104036"/>
                  </a:lnTo>
                  <a:lnTo>
                    <a:pt x="10788" y="135738"/>
                  </a:lnTo>
                  <a:lnTo>
                    <a:pt x="16920" y="163205"/>
                  </a:lnTo>
                  <a:lnTo>
                    <a:pt x="23765" y="195244"/>
                  </a:lnTo>
                  <a:lnTo>
                    <a:pt x="27027" y="226080"/>
                  </a:lnTo>
                  <a:lnTo>
                    <a:pt x="27994" y="255325"/>
                  </a:lnTo>
                  <a:lnTo>
                    <a:pt x="24488" y="284098"/>
                  </a:lnTo>
                  <a:lnTo>
                    <a:pt x="16029" y="319792"/>
                  </a:lnTo>
                  <a:lnTo>
                    <a:pt x="15390" y="323797"/>
                  </a:lnTo>
                  <a:lnTo>
                    <a:pt x="14171" y="325673"/>
                  </a:lnTo>
                  <a:lnTo>
                    <a:pt x="12564" y="326130"/>
                  </a:lnTo>
                  <a:lnTo>
                    <a:pt x="10699" y="325641"/>
                  </a:lnTo>
                  <a:lnTo>
                    <a:pt x="6511" y="320864"/>
                  </a:lnTo>
                  <a:lnTo>
                    <a:pt x="4283" y="317368"/>
                  </a:lnTo>
                  <a:lnTo>
                    <a:pt x="1146" y="301070"/>
                  </a:lnTo>
                  <a:lnTo>
                    <a:pt x="217" y="265991"/>
                  </a:lnTo>
                  <a:lnTo>
                    <a:pt x="0" y="236145"/>
                  </a:lnTo>
                  <a:lnTo>
                    <a:pt x="1490" y="203565"/>
                  </a:lnTo>
                  <a:lnTo>
                    <a:pt x="7446" y="167919"/>
                  </a:lnTo>
                  <a:lnTo>
                    <a:pt x="15383" y="133026"/>
                  </a:lnTo>
                  <a:lnTo>
                    <a:pt x="24997" y="99791"/>
                  </a:lnTo>
                  <a:lnTo>
                    <a:pt x="37207" y="69145"/>
                  </a:lnTo>
                  <a:lnTo>
                    <a:pt x="52688" y="43883"/>
                  </a:lnTo>
                  <a:lnTo>
                    <a:pt x="79254" y="16044"/>
                  </a:lnTo>
                  <a:lnTo>
                    <a:pt x="97833" y="4936"/>
                  </a:lnTo>
                  <a:lnTo>
                    <a:pt x="116675" y="0"/>
                  </a:lnTo>
                  <a:lnTo>
                    <a:pt x="145132" y="1013"/>
                  </a:lnTo>
                  <a:lnTo>
                    <a:pt x="152259" y="4121"/>
                  </a:lnTo>
                  <a:lnTo>
                    <a:pt x="162294" y="13925"/>
                  </a:lnTo>
                  <a:lnTo>
                    <a:pt x="167284" y="26220"/>
                  </a:lnTo>
                  <a:lnTo>
                    <a:pt x="168614" y="32832"/>
                  </a:lnTo>
                  <a:lnTo>
                    <a:pt x="165860" y="46529"/>
                  </a:lnTo>
                  <a:lnTo>
                    <a:pt x="147364" y="78518"/>
                  </a:lnTo>
                  <a:lnTo>
                    <a:pt x="120094" y="102241"/>
                  </a:lnTo>
                  <a:lnTo>
                    <a:pt x="86878" y="120560"/>
                  </a:lnTo>
                  <a:lnTo>
                    <a:pt x="59486" y="132249"/>
                  </a:lnTo>
                  <a:lnTo>
                    <a:pt x="45921" y="133842"/>
                  </a:lnTo>
                  <a:lnTo>
                    <a:pt x="28401" y="1317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35" name="SMARTInkShape-Group1264"/>
          <p:cNvGrpSpPr/>
          <p:nvPr/>
        </p:nvGrpSpPr>
        <p:grpSpPr>
          <a:xfrm>
            <a:off x="6157913" y="2828951"/>
            <a:ext cx="1807199" cy="1371575"/>
            <a:chOff x="6157913" y="2828951"/>
            <a:chExt cx="1807199" cy="1371575"/>
          </a:xfrm>
        </p:grpSpPr>
        <p:sp>
          <p:nvSpPr>
            <p:cNvPr id="2527025" name="SMARTInkShape-6747"/>
            <p:cNvSpPr/>
            <p:nvPr/>
          </p:nvSpPr>
          <p:spPr bwMode="auto">
            <a:xfrm>
              <a:off x="6636544" y="2828951"/>
              <a:ext cx="78546" cy="799621"/>
            </a:xfrm>
            <a:custGeom>
              <a:avLst/>
              <a:gdLst/>
              <a:ahLst/>
              <a:cxnLst/>
              <a:rect l="0" t="0" r="0" b="0"/>
              <a:pathLst>
                <a:path w="78546" h="799621">
                  <a:moveTo>
                    <a:pt x="7144" y="7118"/>
                  </a:moveTo>
                  <a:lnTo>
                    <a:pt x="7144" y="268"/>
                  </a:lnTo>
                  <a:lnTo>
                    <a:pt x="993" y="0"/>
                  </a:lnTo>
                  <a:lnTo>
                    <a:pt x="662" y="785"/>
                  </a:lnTo>
                  <a:lnTo>
                    <a:pt x="2" y="31469"/>
                  </a:lnTo>
                  <a:lnTo>
                    <a:pt x="1" y="65785"/>
                  </a:lnTo>
                  <a:lnTo>
                    <a:pt x="0" y="92988"/>
                  </a:lnTo>
                  <a:lnTo>
                    <a:pt x="2117" y="127832"/>
                  </a:lnTo>
                  <a:lnTo>
                    <a:pt x="3793" y="147125"/>
                  </a:lnTo>
                  <a:lnTo>
                    <a:pt x="6497" y="168719"/>
                  </a:lnTo>
                  <a:lnTo>
                    <a:pt x="9888" y="191845"/>
                  </a:lnTo>
                  <a:lnTo>
                    <a:pt x="13735" y="215995"/>
                  </a:lnTo>
                  <a:lnTo>
                    <a:pt x="17094" y="241619"/>
                  </a:lnTo>
                  <a:lnTo>
                    <a:pt x="20127" y="268227"/>
                  </a:lnTo>
                  <a:lnTo>
                    <a:pt x="22943" y="295490"/>
                  </a:lnTo>
                  <a:lnTo>
                    <a:pt x="25614" y="322398"/>
                  </a:lnTo>
                  <a:lnTo>
                    <a:pt x="28189" y="349067"/>
                  </a:lnTo>
                  <a:lnTo>
                    <a:pt x="30699" y="375577"/>
                  </a:lnTo>
                  <a:lnTo>
                    <a:pt x="33166" y="401189"/>
                  </a:lnTo>
                  <a:lnTo>
                    <a:pt x="35604" y="426201"/>
                  </a:lnTo>
                  <a:lnTo>
                    <a:pt x="38023" y="450813"/>
                  </a:lnTo>
                  <a:lnTo>
                    <a:pt x="39636" y="473571"/>
                  </a:lnTo>
                  <a:lnTo>
                    <a:pt x="40711" y="495093"/>
                  </a:lnTo>
                  <a:lnTo>
                    <a:pt x="41428" y="515791"/>
                  </a:lnTo>
                  <a:lnTo>
                    <a:pt x="41906" y="535145"/>
                  </a:lnTo>
                  <a:lnTo>
                    <a:pt x="42225" y="553605"/>
                  </a:lnTo>
                  <a:lnTo>
                    <a:pt x="43372" y="586551"/>
                  </a:lnTo>
                  <a:lnTo>
                    <a:pt x="46529" y="611777"/>
                  </a:lnTo>
                  <a:lnTo>
                    <a:pt x="48976" y="643829"/>
                  </a:lnTo>
                  <a:lnTo>
                    <a:pt x="49803" y="677400"/>
                  </a:lnTo>
                  <a:lnTo>
                    <a:pt x="49980" y="710395"/>
                  </a:lnTo>
                  <a:lnTo>
                    <a:pt x="50794" y="729913"/>
                  </a:lnTo>
                  <a:lnTo>
                    <a:pt x="66798" y="762256"/>
                  </a:lnTo>
                  <a:lnTo>
                    <a:pt x="76480" y="783707"/>
                  </a:lnTo>
                  <a:lnTo>
                    <a:pt x="78545" y="799620"/>
                  </a:lnTo>
                  <a:lnTo>
                    <a:pt x="74778" y="796147"/>
                  </a:lnTo>
                  <a:lnTo>
                    <a:pt x="50006" y="7572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6" name="SMARTInkShape-6748"/>
            <p:cNvSpPr/>
            <p:nvPr/>
          </p:nvSpPr>
          <p:spPr bwMode="auto">
            <a:xfrm>
              <a:off x="6765286" y="3021806"/>
              <a:ext cx="132315" cy="336454"/>
            </a:xfrm>
            <a:custGeom>
              <a:avLst/>
              <a:gdLst/>
              <a:ahLst/>
              <a:cxnLst/>
              <a:rect l="0" t="0" r="0" b="0"/>
              <a:pathLst>
                <a:path w="132315" h="336454">
                  <a:moveTo>
                    <a:pt x="114145" y="0"/>
                  </a:moveTo>
                  <a:lnTo>
                    <a:pt x="90853" y="12357"/>
                  </a:lnTo>
                  <a:lnTo>
                    <a:pt x="60438" y="16235"/>
                  </a:lnTo>
                  <a:lnTo>
                    <a:pt x="40566" y="27990"/>
                  </a:lnTo>
                  <a:lnTo>
                    <a:pt x="31701" y="38634"/>
                  </a:lnTo>
                  <a:lnTo>
                    <a:pt x="15751" y="68662"/>
                  </a:lnTo>
                  <a:lnTo>
                    <a:pt x="5792" y="95839"/>
                  </a:lnTo>
                  <a:lnTo>
                    <a:pt x="1607" y="124000"/>
                  </a:lnTo>
                  <a:lnTo>
                    <a:pt x="193" y="155463"/>
                  </a:lnTo>
                  <a:lnTo>
                    <a:pt x="0" y="167255"/>
                  </a:lnTo>
                  <a:lnTo>
                    <a:pt x="1536" y="171829"/>
                  </a:lnTo>
                  <a:lnTo>
                    <a:pt x="7476" y="179027"/>
                  </a:lnTo>
                  <a:lnTo>
                    <a:pt x="15407" y="182755"/>
                  </a:lnTo>
                  <a:lnTo>
                    <a:pt x="44610" y="185345"/>
                  </a:lnTo>
                  <a:lnTo>
                    <a:pt x="77156" y="185660"/>
                  </a:lnTo>
                  <a:lnTo>
                    <a:pt x="99481" y="187831"/>
                  </a:lnTo>
                  <a:lnTo>
                    <a:pt x="113184" y="192225"/>
                  </a:lnTo>
                  <a:lnTo>
                    <a:pt x="124566" y="199469"/>
                  </a:lnTo>
                  <a:lnTo>
                    <a:pt x="128236" y="204417"/>
                  </a:lnTo>
                  <a:lnTo>
                    <a:pt x="132314" y="216265"/>
                  </a:lnTo>
                  <a:lnTo>
                    <a:pt x="129893" y="231585"/>
                  </a:lnTo>
                  <a:lnTo>
                    <a:pt x="115404" y="267290"/>
                  </a:lnTo>
                  <a:lnTo>
                    <a:pt x="94322" y="299242"/>
                  </a:lnTo>
                  <a:lnTo>
                    <a:pt x="65251" y="327691"/>
                  </a:lnTo>
                  <a:lnTo>
                    <a:pt x="53785" y="335612"/>
                  </a:lnTo>
                  <a:lnTo>
                    <a:pt x="50093" y="336453"/>
                  </a:lnTo>
                  <a:lnTo>
                    <a:pt x="47631" y="335427"/>
                  </a:lnTo>
                  <a:lnTo>
                    <a:pt x="45990" y="333156"/>
                  </a:lnTo>
                  <a:lnTo>
                    <a:pt x="46283" y="324282"/>
                  </a:lnTo>
                  <a:lnTo>
                    <a:pt x="56732" y="291598"/>
                  </a:lnTo>
                  <a:lnTo>
                    <a:pt x="64139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7" name="SMARTInkShape-6749"/>
            <p:cNvSpPr/>
            <p:nvPr/>
          </p:nvSpPr>
          <p:spPr bwMode="auto">
            <a:xfrm>
              <a:off x="6157913" y="3919824"/>
              <a:ext cx="221458" cy="238972"/>
            </a:xfrm>
            <a:custGeom>
              <a:avLst/>
              <a:gdLst/>
              <a:ahLst/>
              <a:cxnLst/>
              <a:rect l="0" t="0" r="0" b="0"/>
              <a:pathLst>
                <a:path w="221458" h="238972">
                  <a:moveTo>
                    <a:pt x="0" y="87820"/>
                  </a:moveTo>
                  <a:lnTo>
                    <a:pt x="793" y="105708"/>
                  </a:lnTo>
                  <a:lnTo>
                    <a:pt x="9942" y="128461"/>
                  </a:lnTo>
                  <a:lnTo>
                    <a:pt x="16590" y="135781"/>
                  </a:lnTo>
                  <a:lnTo>
                    <a:pt x="20584" y="138844"/>
                  </a:lnTo>
                  <a:lnTo>
                    <a:pt x="25629" y="140092"/>
                  </a:lnTo>
                  <a:lnTo>
                    <a:pt x="37584" y="139362"/>
                  </a:lnTo>
                  <a:lnTo>
                    <a:pt x="57702" y="130697"/>
                  </a:lnTo>
                  <a:lnTo>
                    <a:pt x="90744" y="107843"/>
                  </a:lnTo>
                  <a:lnTo>
                    <a:pt x="124515" y="73347"/>
                  </a:lnTo>
                  <a:lnTo>
                    <a:pt x="144128" y="40805"/>
                  </a:lnTo>
                  <a:lnTo>
                    <a:pt x="150840" y="28295"/>
                  </a:lnTo>
                  <a:lnTo>
                    <a:pt x="152236" y="17443"/>
                  </a:lnTo>
                  <a:lnTo>
                    <a:pt x="151496" y="12327"/>
                  </a:lnTo>
                  <a:lnTo>
                    <a:pt x="149416" y="8123"/>
                  </a:lnTo>
                  <a:lnTo>
                    <a:pt x="142871" y="1334"/>
                  </a:lnTo>
                  <a:lnTo>
                    <a:pt x="138904" y="0"/>
                  </a:lnTo>
                  <a:lnTo>
                    <a:pt x="130262" y="635"/>
                  </a:lnTo>
                  <a:lnTo>
                    <a:pt x="112679" y="13039"/>
                  </a:lnTo>
                  <a:lnTo>
                    <a:pt x="103525" y="27332"/>
                  </a:lnTo>
                  <a:lnTo>
                    <a:pt x="91793" y="55345"/>
                  </a:lnTo>
                  <a:lnTo>
                    <a:pt x="83659" y="78943"/>
                  </a:lnTo>
                  <a:lnTo>
                    <a:pt x="77398" y="107952"/>
                  </a:lnTo>
                  <a:lnTo>
                    <a:pt x="76203" y="135132"/>
                  </a:lnTo>
                  <a:lnTo>
                    <a:pt x="79112" y="161235"/>
                  </a:lnTo>
                  <a:lnTo>
                    <a:pt x="85696" y="188711"/>
                  </a:lnTo>
                  <a:lnTo>
                    <a:pt x="98328" y="219578"/>
                  </a:lnTo>
                  <a:lnTo>
                    <a:pt x="109582" y="231839"/>
                  </a:lnTo>
                  <a:lnTo>
                    <a:pt x="115917" y="236220"/>
                  </a:lnTo>
                  <a:lnTo>
                    <a:pt x="131422" y="238971"/>
                  </a:lnTo>
                  <a:lnTo>
                    <a:pt x="148897" y="236754"/>
                  </a:lnTo>
                  <a:lnTo>
                    <a:pt x="167247" y="230477"/>
                  </a:lnTo>
                  <a:lnTo>
                    <a:pt x="191635" y="210434"/>
                  </a:lnTo>
                  <a:lnTo>
                    <a:pt x="213919" y="178392"/>
                  </a:lnTo>
                  <a:lnTo>
                    <a:pt x="221457" y="1664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8" name="SMARTInkShape-6750"/>
            <p:cNvSpPr/>
            <p:nvPr/>
          </p:nvSpPr>
          <p:spPr bwMode="auto">
            <a:xfrm>
              <a:off x="6379370" y="3957638"/>
              <a:ext cx="128587" cy="183362"/>
            </a:xfrm>
            <a:custGeom>
              <a:avLst/>
              <a:gdLst/>
              <a:ahLst/>
              <a:cxnLst/>
              <a:rect l="0" t="0" r="0" b="0"/>
              <a:pathLst>
                <a:path w="128587" h="183362">
                  <a:moveTo>
                    <a:pt x="0" y="0"/>
                  </a:moveTo>
                  <a:lnTo>
                    <a:pt x="0" y="33179"/>
                  </a:lnTo>
                  <a:lnTo>
                    <a:pt x="0" y="67584"/>
                  </a:lnTo>
                  <a:lnTo>
                    <a:pt x="3791" y="95519"/>
                  </a:lnTo>
                  <a:lnTo>
                    <a:pt x="9942" y="123904"/>
                  </a:lnTo>
                  <a:lnTo>
                    <a:pt x="15831" y="153801"/>
                  </a:lnTo>
                  <a:lnTo>
                    <a:pt x="17697" y="157303"/>
                  </a:lnTo>
                  <a:lnTo>
                    <a:pt x="20529" y="158843"/>
                  </a:lnTo>
                  <a:lnTo>
                    <a:pt x="24003" y="159077"/>
                  </a:lnTo>
                  <a:lnTo>
                    <a:pt x="31305" y="157219"/>
                  </a:lnTo>
                  <a:lnTo>
                    <a:pt x="37196" y="153747"/>
                  </a:lnTo>
                  <a:lnTo>
                    <a:pt x="40344" y="145326"/>
                  </a:lnTo>
                  <a:lnTo>
                    <a:pt x="46156" y="116724"/>
                  </a:lnTo>
                  <a:lnTo>
                    <a:pt x="48865" y="89794"/>
                  </a:lnTo>
                  <a:lnTo>
                    <a:pt x="49667" y="61707"/>
                  </a:lnTo>
                  <a:lnTo>
                    <a:pt x="53697" y="40861"/>
                  </a:lnTo>
                  <a:lnTo>
                    <a:pt x="59918" y="28423"/>
                  </a:lnTo>
                  <a:lnTo>
                    <a:pt x="62964" y="27680"/>
                  </a:lnTo>
                  <a:lnTo>
                    <a:pt x="66582" y="28771"/>
                  </a:lnTo>
                  <a:lnTo>
                    <a:pt x="70581" y="31087"/>
                  </a:lnTo>
                  <a:lnTo>
                    <a:pt x="77142" y="42127"/>
                  </a:lnTo>
                  <a:lnTo>
                    <a:pt x="85297" y="68309"/>
                  </a:lnTo>
                  <a:lnTo>
                    <a:pt x="92741" y="99085"/>
                  </a:lnTo>
                  <a:lnTo>
                    <a:pt x="99973" y="128313"/>
                  </a:lnTo>
                  <a:lnTo>
                    <a:pt x="109528" y="162840"/>
                  </a:lnTo>
                  <a:lnTo>
                    <a:pt x="116678" y="177718"/>
                  </a:lnTo>
                  <a:lnTo>
                    <a:pt x="121441" y="182173"/>
                  </a:lnTo>
                  <a:lnTo>
                    <a:pt x="123823" y="183361"/>
                  </a:lnTo>
                  <a:lnTo>
                    <a:pt x="125411" y="182565"/>
                  </a:lnTo>
                  <a:lnTo>
                    <a:pt x="126469" y="180448"/>
                  </a:lnTo>
                  <a:lnTo>
                    <a:pt x="128308" y="149028"/>
                  </a:lnTo>
                  <a:lnTo>
                    <a:pt x="12858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29" name="SMARTInkShape-6751"/>
            <p:cNvSpPr/>
            <p:nvPr/>
          </p:nvSpPr>
          <p:spPr bwMode="auto">
            <a:xfrm>
              <a:off x="6527423" y="3836666"/>
              <a:ext cx="194847" cy="292826"/>
            </a:xfrm>
            <a:custGeom>
              <a:avLst/>
              <a:gdLst/>
              <a:ahLst/>
              <a:cxnLst/>
              <a:rect l="0" t="0" r="0" b="0"/>
              <a:pathLst>
                <a:path w="194847" h="292826">
                  <a:moveTo>
                    <a:pt x="101977" y="135259"/>
                  </a:moveTo>
                  <a:lnTo>
                    <a:pt x="98184" y="135259"/>
                  </a:lnTo>
                  <a:lnTo>
                    <a:pt x="94206" y="133142"/>
                  </a:lnTo>
                  <a:lnTo>
                    <a:pt x="74335" y="118466"/>
                  </a:lnTo>
                  <a:lnTo>
                    <a:pt x="61066" y="115202"/>
                  </a:lnTo>
                  <a:lnTo>
                    <a:pt x="47081" y="114235"/>
                  </a:lnTo>
                  <a:lnTo>
                    <a:pt x="32883" y="117741"/>
                  </a:lnTo>
                  <a:lnTo>
                    <a:pt x="18622" y="127599"/>
                  </a:lnTo>
                  <a:lnTo>
                    <a:pt x="8135" y="144367"/>
                  </a:lnTo>
                  <a:lnTo>
                    <a:pt x="0" y="168208"/>
                  </a:lnTo>
                  <a:lnTo>
                    <a:pt x="148" y="199173"/>
                  </a:lnTo>
                  <a:lnTo>
                    <a:pt x="5219" y="229691"/>
                  </a:lnTo>
                  <a:lnTo>
                    <a:pt x="19746" y="262744"/>
                  </a:lnTo>
                  <a:lnTo>
                    <a:pt x="28653" y="277644"/>
                  </a:lnTo>
                  <a:lnTo>
                    <a:pt x="40020" y="287971"/>
                  </a:lnTo>
                  <a:lnTo>
                    <a:pt x="46384" y="291835"/>
                  </a:lnTo>
                  <a:lnTo>
                    <a:pt x="53009" y="292825"/>
                  </a:lnTo>
                  <a:lnTo>
                    <a:pt x="66720" y="289690"/>
                  </a:lnTo>
                  <a:lnTo>
                    <a:pt x="87827" y="279000"/>
                  </a:lnTo>
                  <a:lnTo>
                    <a:pt x="105369" y="258194"/>
                  </a:lnTo>
                  <a:lnTo>
                    <a:pt x="116829" y="224336"/>
                  </a:lnTo>
                  <a:lnTo>
                    <a:pt x="122601" y="199984"/>
                  </a:lnTo>
                  <a:lnTo>
                    <a:pt x="126224" y="174344"/>
                  </a:lnTo>
                  <a:lnTo>
                    <a:pt x="125189" y="144428"/>
                  </a:lnTo>
                  <a:lnTo>
                    <a:pt x="119967" y="114728"/>
                  </a:lnTo>
                  <a:lnTo>
                    <a:pt x="112354" y="86446"/>
                  </a:lnTo>
                  <a:lnTo>
                    <a:pt x="103678" y="60648"/>
                  </a:lnTo>
                  <a:lnTo>
                    <a:pt x="89869" y="27604"/>
                  </a:lnTo>
                  <a:lnTo>
                    <a:pt x="71931" y="5289"/>
                  </a:lnTo>
                  <a:lnTo>
                    <a:pt x="66865" y="1781"/>
                  </a:lnTo>
                  <a:lnTo>
                    <a:pt x="62694" y="236"/>
                  </a:lnTo>
                  <a:lnTo>
                    <a:pt x="59120" y="0"/>
                  </a:lnTo>
                  <a:lnTo>
                    <a:pt x="55943" y="2224"/>
                  </a:lnTo>
                  <a:lnTo>
                    <a:pt x="50296" y="11045"/>
                  </a:lnTo>
                  <a:lnTo>
                    <a:pt x="46448" y="40776"/>
                  </a:lnTo>
                  <a:lnTo>
                    <a:pt x="47664" y="68396"/>
                  </a:lnTo>
                  <a:lnTo>
                    <a:pt x="51644" y="99192"/>
                  </a:lnTo>
                  <a:lnTo>
                    <a:pt x="58704" y="131400"/>
                  </a:lnTo>
                  <a:lnTo>
                    <a:pt x="67134" y="162119"/>
                  </a:lnTo>
                  <a:lnTo>
                    <a:pt x="77760" y="190059"/>
                  </a:lnTo>
                  <a:lnTo>
                    <a:pt x="100799" y="222846"/>
                  </a:lnTo>
                  <a:lnTo>
                    <a:pt x="123059" y="245613"/>
                  </a:lnTo>
                  <a:lnTo>
                    <a:pt x="137541" y="251774"/>
                  </a:lnTo>
                  <a:lnTo>
                    <a:pt x="151914" y="252396"/>
                  </a:lnTo>
                  <a:lnTo>
                    <a:pt x="166240" y="249232"/>
                  </a:lnTo>
                  <a:lnTo>
                    <a:pt x="194846" y="2352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0" name="SMARTInkShape-6752"/>
            <p:cNvSpPr/>
            <p:nvPr/>
          </p:nvSpPr>
          <p:spPr bwMode="auto">
            <a:xfrm>
              <a:off x="7008019" y="3693319"/>
              <a:ext cx="71438" cy="346423"/>
            </a:xfrm>
            <a:custGeom>
              <a:avLst/>
              <a:gdLst/>
              <a:ahLst/>
              <a:cxnLst/>
              <a:rect l="0" t="0" r="0" b="0"/>
              <a:pathLst>
                <a:path w="71438" h="346423">
                  <a:moveTo>
                    <a:pt x="0" y="0"/>
                  </a:moveTo>
                  <a:lnTo>
                    <a:pt x="794" y="25629"/>
                  </a:lnTo>
                  <a:lnTo>
                    <a:pt x="7771" y="55069"/>
                  </a:lnTo>
                  <a:lnTo>
                    <a:pt x="14473" y="89342"/>
                  </a:lnTo>
                  <a:lnTo>
                    <a:pt x="19132" y="116701"/>
                  </a:lnTo>
                  <a:lnTo>
                    <a:pt x="23849" y="147381"/>
                  </a:lnTo>
                  <a:lnTo>
                    <a:pt x="28591" y="179538"/>
                  </a:lnTo>
                  <a:lnTo>
                    <a:pt x="34139" y="211557"/>
                  </a:lnTo>
                  <a:lnTo>
                    <a:pt x="41896" y="241663"/>
                  </a:lnTo>
                  <a:lnTo>
                    <a:pt x="50635" y="270918"/>
                  </a:lnTo>
                  <a:lnTo>
                    <a:pt x="59016" y="297414"/>
                  </a:lnTo>
                  <a:lnTo>
                    <a:pt x="68749" y="331710"/>
                  </a:lnTo>
                  <a:lnTo>
                    <a:pt x="70905" y="346422"/>
                  </a:lnTo>
                  <a:lnTo>
                    <a:pt x="71083" y="346042"/>
                  </a:lnTo>
                  <a:lnTo>
                    <a:pt x="71437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1" name="SMARTInkShape-6753"/>
            <p:cNvSpPr/>
            <p:nvPr/>
          </p:nvSpPr>
          <p:spPr bwMode="auto">
            <a:xfrm>
              <a:off x="7115175" y="3871913"/>
              <a:ext cx="95464" cy="119761"/>
            </a:xfrm>
            <a:custGeom>
              <a:avLst/>
              <a:gdLst/>
              <a:ahLst/>
              <a:cxnLst/>
              <a:rect l="0" t="0" r="0" b="0"/>
              <a:pathLst>
                <a:path w="95464" h="119761">
                  <a:moveTo>
                    <a:pt x="0" y="0"/>
                  </a:moveTo>
                  <a:lnTo>
                    <a:pt x="0" y="30073"/>
                  </a:lnTo>
                  <a:lnTo>
                    <a:pt x="0" y="59562"/>
                  </a:lnTo>
                  <a:lnTo>
                    <a:pt x="3793" y="91934"/>
                  </a:lnTo>
                  <a:lnTo>
                    <a:pt x="9888" y="102507"/>
                  </a:lnTo>
                  <a:lnTo>
                    <a:pt x="22244" y="112922"/>
                  </a:lnTo>
                  <a:lnTo>
                    <a:pt x="31317" y="117656"/>
                  </a:lnTo>
                  <a:lnTo>
                    <a:pt x="40642" y="119760"/>
                  </a:lnTo>
                  <a:lnTo>
                    <a:pt x="50078" y="118579"/>
                  </a:lnTo>
                  <a:lnTo>
                    <a:pt x="66432" y="111334"/>
                  </a:lnTo>
                  <a:lnTo>
                    <a:pt x="77944" y="103457"/>
                  </a:lnTo>
                  <a:lnTo>
                    <a:pt x="85706" y="94664"/>
                  </a:lnTo>
                  <a:lnTo>
                    <a:pt x="94539" y="73204"/>
                  </a:lnTo>
                  <a:lnTo>
                    <a:pt x="95463" y="57935"/>
                  </a:lnTo>
                  <a:lnTo>
                    <a:pt x="92435" y="43211"/>
                  </a:lnTo>
                  <a:lnTo>
                    <a:pt x="85796" y="28730"/>
                  </a:lnTo>
                  <a:lnTo>
                    <a:pt x="75438" y="18589"/>
                  </a:lnTo>
                  <a:lnTo>
                    <a:pt x="62897" y="12230"/>
                  </a:lnTo>
                  <a:lnTo>
                    <a:pt x="49385" y="9404"/>
                  </a:lnTo>
                  <a:lnTo>
                    <a:pt x="33326" y="16615"/>
                  </a:lnTo>
                  <a:lnTo>
                    <a:pt x="17986" y="29609"/>
                  </a:lnTo>
                  <a:lnTo>
                    <a:pt x="5682" y="48725"/>
                  </a:lnTo>
                  <a:lnTo>
                    <a:pt x="2525" y="56845"/>
                  </a:lnTo>
                  <a:lnTo>
                    <a:pt x="3239" y="65216"/>
                  </a:lnTo>
                  <a:lnTo>
                    <a:pt x="7144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2" name="SMARTInkShape-6754"/>
            <p:cNvSpPr/>
            <p:nvPr/>
          </p:nvSpPr>
          <p:spPr bwMode="auto">
            <a:xfrm>
              <a:off x="7273196" y="3793331"/>
              <a:ext cx="84033" cy="148034"/>
            </a:xfrm>
            <a:custGeom>
              <a:avLst/>
              <a:gdLst/>
              <a:ahLst/>
              <a:cxnLst/>
              <a:rect l="0" t="0" r="0" b="0"/>
              <a:pathLst>
                <a:path w="84033" h="148034">
                  <a:moveTo>
                    <a:pt x="13429" y="0"/>
                  </a:moveTo>
                  <a:lnTo>
                    <a:pt x="12635" y="7291"/>
                  </a:lnTo>
                  <a:lnTo>
                    <a:pt x="3486" y="36679"/>
                  </a:lnTo>
                  <a:lnTo>
                    <a:pt x="0" y="70187"/>
                  </a:lnTo>
                  <a:lnTo>
                    <a:pt x="1427" y="105263"/>
                  </a:lnTo>
                  <a:lnTo>
                    <a:pt x="9118" y="131565"/>
                  </a:lnTo>
                  <a:lnTo>
                    <a:pt x="15747" y="139965"/>
                  </a:lnTo>
                  <a:lnTo>
                    <a:pt x="23984" y="145551"/>
                  </a:lnTo>
                  <a:lnTo>
                    <a:pt x="32937" y="148033"/>
                  </a:lnTo>
                  <a:lnTo>
                    <a:pt x="37547" y="147108"/>
                  </a:lnTo>
                  <a:lnTo>
                    <a:pt x="51620" y="138220"/>
                  </a:lnTo>
                  <a:lnTo>
                    <a:pt x="75353" y="112590"/>
                  </a:lnTo>
                  <a:lnTo>
                    <a:pt x="80638" y="99253"/>
                  </a:lnTo>
                  <a:lnTo>
                    <a:pt x="84032" y="71288"/>
                  </a:lnTo>
                  <a:lnTo>
                    <a:pt x="80827" y="49962"/>
                  </a:lnTo>
                  <a:lnTo>
                    <a:pt x="74869" y="39933"/>
                  </a:lnTo>
                  <a:lnTo>
                    <a:pt x="71058" y="36147"/>
                  </a:lnTo>
                  <a:lnTo>
                    <a:pt x="60473" y="31941"/>
                  </a:lnTo>
                  <a:lnTo>
                    <a:pt x="54317" y="30819"/>
                  </a:lnTo>
                  <a:lnTo>
                    <a:pt x="48625" y="31658"/>
                  </a:lnTo>
                  <a:lnTo>
                    <a:pt x="38068" y="36825"/>
                  </a:lnTo>
                  <a:lnTo>
                    <a:pt x="19148" y="57986"/>
                  </a:lnTo>
                  <a:lnTo>
                    <a:pt x="12531" y="68370"/>
                  </a:lnTo>
                  <a:lnTo>
                    <a:pt x="11243" y="73361"/>
                  </a:lnTo>
                  <a:lnTo>
                    <a:pt x="11928" y="83141"/>
                  </a:lnTo>
                  <a:lnTo>
                    <a:pt x="14879" y="90662"/>
                  </a:lnTo>
                  <a:lnTo>
                    <a:pt x="16776" y="93779"/>
                  </a:lnTo>
                  <a:lnTo>
                    <a:pt x="19629" y="95063"/>
                  </a:lnTo>
                  <a:lnTo>
                    <a:pt x="34860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3" name="SMARTInkShape-6755"/>
            <p:cNvSpPr/>
            <p:nvPr/>
          </p:nvSpPr>
          <p:spPr bwMode="auto">
            <a:xfrm>
              <a:off x="7458075" y="3784584"/>
              <a:ext cx="118020" cy="328225"/>
            </a:xfrm>
            <a:custGeom>
              <a:avLst/>
              <a:gdLst/>
              <a:ahLst/>
              <a:cxnLst/>
              <a:rect l="0" t="0" r="0" b="0"/>
              <a:pathLst>
                <a:path w="118020" h="328225">
                  <a:moveTo>
                    <a:pt x="0" y="123047"/>
                  </a:moveTo>
                  <a:lnTo>
                    <a:pt x="3793" y="126839"/>
                  </a:lnTo>
                  <a:lnTo>
                    <a:pt x="5655" y="132935"/>
                  </a:lnTo>
                  <a:lnTo>
                    <a:pt x="12651" y="160862"/>
                  </a:lnTo>
                  <a:lnTo>
                    <a:pt x="18476" y="187080"/>
                  </a:lnTo>
                  <a:lnTo>
                    <a:pt x="20555" y="218838"/>
                  </a:lnTo>
                  <a:lnTo>
                    <a:pt x="21172" y="248708"/>
                  </a:lnTo>
                  <a:lnTo>
                    <a:pt x="21355" y="276873"/>
                  </a:lnTo>
                  <a:lnTo>
                    <a:pt x="19300" y="306009"/>
                  </a:lnTo>
                  <a:lnTo>
                    <a:pt x="14581" y="328224"/>
                  </a:lnTo>
                  <a:lnTo>
                    <a:pt x="14374" y="322041"/>
                  </a:lnTo>
                  <a:lnTo>
                    <a:pt x="18421" y="298438"/>
                  </a:lnTo>
                  <a:lnTo>
                    <a:pt x="15071" y="267531"/>
                  </a:lnTo>
                  <a:lnTo>
                    <a:pt x="11196" y="242031"/>
                  </a:lnTo>
                  <a:lnTo>
                    <a:pt x="8945" y="210589"/>
                  </a:lnTo>
                  <a:lnTo>
                    <a:pt x="7944" y="175448"/>
                  </a:lnTo>
                  <a:lnTo>
                    <a:pt x="7678" y="157188"/>
                  </a:lnTo>
                  <a:lnTo>
                    <a:pt x="7500" y="138664"/>
                  </a:lnTo>
                  <a:lnTo>
                    <a:pt x="7302" y="103265"/>
                  </a:lnTo>
                  <a:lnTo>
                    <a:pt x="9596" y="70599"/>
                  </a:lnTo>
                  <a:lnTo>
                    <a:pt x="18552" y="42851"/>
                  </a:lnTo>
                  <a:lnTo>
                    <a:pt x="30470" y="23640"/>
                  </a:lnTo>
                  <a:lnTo>
                    <a:pt x="43705" y="10604"/>
                  </a:lnTo>
                  <a:lnTo>
                    <a:pt x="57524" y="2164"/>
                  </a:lnTo>
                  <a:lnTo>
                    <a:pt x="71604" y="0"/>
                  </a:lnTo>
                  <a:lnTo>
                    <a:pt x="85006" y="2479"/>
                  </a:lnTo>
                  <a:lnTo>
                    <a:pt x="96253" y="8872"/>
                  </a:lnTo>
                  <a:lnTo>
                    <a:pt x="111511" y="25188"/>
                  </a:lnTo>
                  <a:lnTo>
                    <a:pt x="117029" y="42513"/>
                  </a:lnTo>
                  <a:lnTo>
                    <a:pt x="118019" y="72462"/>
                  </a:lnTo>
                  <a:lnTo>
                    <a:pt x="111168" y="101445"/>
                  </a:lnTo>
                  <a:lnTo>
                    <a:pt x="96968" y="130140"/>
                  </a:lnTo>
                  <a:lnTo>
                    <a:pt x="74629" y="164489"/>
                  </a:lnTo>
                  <a:lnTo>
                    <a:pt x="62537" y="175332"/>
                  </a:lnTo>
                  <a:lnTo>
                    <a:pt x="55980" y="179335"/>
                  </a:lnTo>
                  <a:lnTo>
                    <a:pt x="50813" y="180417"/>
                  </a:lnTo>
                  <a:lnTo>
                    <a:pt x="46575" y="179550"/>
                  </a:lnTo>
                  <a:lnTo>
                    <a:pt x="42957" y="177384"/>
                  </a:lnTo>
                  <a:lnTo>
                    <a:pt x="36819" y="168628"/>
                  </a:lnTo>
                  <a:lnTo>
                    <a:pt x="28575" y="1516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4" name="SMARTInkShape-6756"/>
            <p:cNvSpPr/>
            <p:nvPr/>
          </p:nvSpPr>
          <p:spPr bwMode="auto">
            <a:xfrm>
              <a:off x="7900988" y="3864769"/>
              <a:ext cx="64124" cy="335757"/>
            </a:xfrm>
            <a:custGeom>
              <a:avLst/>
              <a:gdLst/>
              <a:ahLst/>
              <a:cxnLst/>
              <a:rect l="0" t="0" r="0" b="0"/>
              <a:pathLst>
                <a:path w="64124" h="335757">
                  <a:moveTo>
                    <a:pt x="50006" y="0"/>
                  </a:moveTo>
                  <a:lnTo>
                    <a:pt x="59949" y="33622"/>
                  </a:lnTo>
                  <a:lnTo>
                    <a:pt x="63007" y="60321"/>
                  </a:lnTo>
                  <a:lnTo>
                    <a:pt x="63912" y="95925"/>
                  </a:lnTo>
                  <a:lnTo>
                    <a:pt x="64123" y="124918"/>
                  </a:lnTo>
                  <a:lnTo>
                    <a:pt x="62631" y="156325"/>
                  </a:lnTo>
                  <a:lnTo>
                    <a:pt x="56675" y="188805"/>
                  </a:lnTo>
                  <a:lnTo>
                    <a:pt x="48737" y="221761"/>
                  </a:lnTo>
                  <a:lnTo>
                    <a:pt x="39123" y="254135"/>
                  </a:lnTo>
                  <a:lnTo>
                    <a:pt x="26913" y="284399"/>
                  </a:lnTo>
                  <a:lnTo>
                    <a:pt x="10443" y="316835"/>
                  </a:lnTo>
                  <a:lnTo>
                    <a:pt x="0" y="3357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7036" name="SMARTInkShape-6757"/>
          <p:cNvSpPr/>
          <p:nvPr/>
        </p:nvSpPr>
        <p:spPr bwMode="auto">
          <a:xfrm>
            <a:off x="7886708" y="3650456"/>
            <a:ext cx="21424" cy="21433"/>
          </a:xfrm>
          <a:custGeom>
            <a:avLst/>
            <a:gdLst/>
            <a:ahLst/>
            <a:cxnLst/>
            <a:rect l="0" t="0" r="0" b="0"/>
            <a:pathLst>
              <a:path w="21424" h="21433">
                <a:moveTo>
                  <a:pt x="14280" y="0"/>
                </a:moveTo>
                <a:lnTo>
                  <a:pt x="10487" y="3792"/>
                </a:lnTo>
                <a:lnTo>
                  <a:pt x="8625" y="7771"/>
                </a:lnTo>
                <a:lnTo>
                  <a:pt x="8129" y="9943"/>
                </a:lnTo>
                <a:lnTo>
                  <a:pt x="0" y="21421"/>
                </a:lnTo>
                <a:lnTo>
                  <a:pt x="21423" y="2143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7043" name="SMARTInkShape-Group1266"/>
          <p:cNvGrpSpPr/>
          <p:nvPr/>
        </p:nvGrpSpPr>
        <p:grpSpPr>
          <a:xfrm>
            <a:off x="6936581" y="2986088"/>
            <a:ext cx="407195" cy="302555"/>
            <a:chOff x="6936581" y="2986088"/>
            <a:chExt cx="407195" cy="302555"/>
          </a:xfrm>
        </p:grpSpPr>
        <p:sp>
          <p:nvSpPr>
            <p:cNvPr id="2527037" name="SMARTInkShape-6758"/>
            <p:cNvSpPr/>
            <p:nvPr/>
          </p:nvSpPr>
          <p:spPr bwMode="auto">
            <a:xfrm>
              <a:off x="6936581" y="3064669"/>
              <a:ext cx="142876" cy="223974"/>
            </a:xfrm>
            <a:custGeom>
              <a:avLst/>
              <a:gdLst/>
              <a:ahLst/>
              <a:cxnLst/>
              <a:rect l="0" t="0" r="0" b="0"/>
              <a:pathLst>
                <a:path w="142876" h="223974">
                  <a:moveTo>
                    <a:pt x="0" y="0"/>
                  </a:moveTo>
                  <a:lnTo>
                    <a:pt x="0" y="3792"/>
                  </a:lnTo>
                  <a:lnTo>
                    <a:pt x="7276" y="32905"/>
                  </a:lnTo>
                  <a:lnTo>
                    <a:pt x="12668" y="67736"/>
                  </a:lnTo>
                  <a:lnTo>
                    <a:pt x="13808" y="98915"/>
                  </a:lnTo>
                  <a:lnTo>
                    <a:pt x="14146" y="130379"/>
                  </a:lnTo>
                  <a:lnTo>
                    <a:pt x="12129" y="162720"/>
                  </a:lnTo>
                  <a:lnTo>
                    <a:pt x="8128" y="198300"/>
                  </a:lnTo>
                  <a:lnTo>
                    <a:pt x="9698" y="209313"/>
                  </a:lnTo>
                  <a:lnTo>
                    <a:pt x="15044" y="219975"/>
                  </a:lnTo>
                  <a:lnTo>
                    <a:pt x="17174" y="222850"/>
                  </a:lnTo>
                  <a:lnTo>
                    <a:pt x="20180" y="223973"/>
                  </a:lnTo>
                  <a:lnTo>
                    <a:pt x="27754" y="223104"/>
                  </a:lnTo>
                  <a:lnTo>
                    <a:pt x="52329" y="211785"/>
                  </a:lnTo>
                  <a:lnTo>
                    <a:pt x="74242" y="201392"/>
                  </a:lnTo>
                  <a:lnTo>
                    <a:pt x="108819" y="188299"/>
                  </a:lnTo>
                  <a:lnTo>
                    <a:pt x="135510" y="176236"/>
                  </a:lnTo>
                  <a:lnTo>
                    <a:pt x="137965" y="173053"/>
                  </a:lnTo>
                  <a:lnTo>
                    <a:pt x="142875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8" name="SMARTInkShape-6759"/>
            <p:cNvSpPr/>
            <p:nvPr/>
          </p:nvSpPr>
          <p:spPr bwMode="auto">
            <a:xfrm>
              <a:off x="7079456" y="3193256"/>
              <a:ext cx="14289" cy="70581"/>
            </a:xfrm>
            <a:custGeom>
              <a:avLst/>
              <a:gdLst/>
              <a:ahLst/>
              <a:cxnLst/>
              <a:rect l="0" t="0" r="0" b="0"/>
              <a:pathLst>
                <a:path w="14289" h="70581">
                  <a:moveTo>
                    <a:pt x="0" y="0"/>
                  </a:moveTo>
                  <a:lnTo>
                    <a:pt x="0" y="30528"/>
                  </a:lnTo>
                  <a:lnTo>
                    <a:pt x="794" y="51833"/>
                  </a:lnTo>
                  <a:lnTo>
                    <a:pt x="6849" y="70580"/>
                  </a:lnTo>
                  <a:lnTo>
                    <a:pt x="10849" y="67391"/>
                  </a:lnTo>
                  <a:lnTo>
                    <a:pt x="12759" y="61437"/>
                  </a:lnTo>
                  <a:lnTo>
                    <a:pt x="14288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39" name="SMARTInkShape-6760"/>
            <p:cNvSpPr/>
            <p:nvPr/>
          </p:nvSpPr>
          <p:spPr bwMode="auto">
            <a:xfrm>
              <a:off x="7065194" y="3078956"/>
              <a:ext cx="28551" cy="27176"/>
            </a:xfrm>
            <a:custGeom>
              <a:avLst/>
              <a:gdLst/>
              <a:ahLst/>
              <a:cxnLst/>
              <a:rect l="0" t="0" r="0" b="0"/>
              <a:pathLst>
                <a:path w="28551" h="27176">
                  <a:moveTo>
                    <a:pt x="7119" y="0"/>
                  </a:moveTo>
                  <a:lnTo>
                    <a:pt x="3326" y="0"/>
                  </a:lnTo>
                  <a:lnTo>
                    <a:pt x="2209" y="794"/>
                  </a:lnTo>
                  <a:lnTo>
                    <a:pt x="1464" y="2117"/>
                  </a:lnTo>
                  <a:lnTo>
                    <a:pt x="269" y="9943"/>
                  </a:lnTo>
                  <a:lnTo>
                    <a:pt x="0" y="23849"/>
                  </a:lnTo>
                  <a:lnTo>
                    <a:pt x="786" y="25425"/>
                  </a:lnTo>
                  <a:lnTo>
                    <a:pt x="2103" y="26475"/>
                  </a:lnTo>
                  <a:lnTo>
                    <a:pt x="3775" y="27175"/>
                  </a:lnTo>
                  <a:lnTo>
                    <a:pt x="5683" y="26848"/>
                  </a:lnTo>
                  <a:lnTo>
                    <a:pt x="12976" y="22302"/>
                  </a:lnTo>
                  <a:lnTo>
                    <a:pt x="19712" y="15106"/>
                  </a:lnTo>
                  <a:lnTo>
                    <a:pt x="285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0" name="SMARTInkShape-6761"/>
            <p:cNvSpPr/>
            <p:nvPr/>
          </p:nvSpPr>
          <p:spPr bwMode="auto">
            <a:xfrm>
              <a:off x="7172412" y="3136106"/>
              <a:ext cx="62745" cy="105623"/>
            </a:xfrm>
            <a:custGeom>
              <a:avLst/>
              <a:gdLst/>
              <a:ahLst/>
              <a:cxnLst/>
              <a:rect l="0" t="0" r="0" b="0"/>
              <a:pathLst>
                <a:path w="62745" h="105623">
                  <a:moveTo>
                    <a:pt x="7057" y="21432"/>
                  </a:moveTo>
                  <a:lnTo>
                    <a:pt x="7057" y="4432"/>
                  </a:lnTo>
                  <a:lnTo>
                    <a:pt x="6263" y="2955"/>
                  </a:lnTo>
                  <a:lnTo>
                    <a:pt x="4940" y="1970"/>
                  </a:lnTo>
                  <a:lnTo>
                    <a:pt x="208" y="115"/>
                  </a:lnTo>
                  <a:lnTo>
                    <a:pt x="0" y="3827"/>
                  </a:lnTo>
                  <a:lnTo>
                    <a:pt x="765" y="4933"/>
                  </a:lnTo>
                  <a:lnTo>
                    <a:pt x="2069" y="5670"/>
                  </a:lnTo>
                  <a:lnTo>
                    <a:pt x="3731" y="6161"/>
                  </a:lnTo>
                  <a:lnTo>
                    <a:pt x="14390" y="14785"/>
                  </a:lnTo>
                  <a:lnTo>
                    <a:pt x="16708" y="17001"/>
                  </a:lnTo>
                  <a:lnTo>
                    <a:pt x="25634" y="19462"/>
                  </a:lnTo>
                  <a:lnTo>
                    <a:pt x="35951" y="21350"/>
                  </a:lnTo>
                  <a:lnTo>
                    <a:pt x="46221" y="26875"/>
                  </a:lnTo>
                  <a:lnTo>
                    <a:pt x="54292" y="34333"/>
                  </a:lnTo>
                  <a:lnTo>
                    <a:pt x="59271" y="41983"/>
                  </a:lnTo>
                  <a:lnTo>
                    <a:pt x="62744" y="55214"/>
                  </a:lnTo>
                  <a:lnTo>
                    <a:pt x="61440" y="64492"/>
                  </a:lnTo>
                  <a:lnTo>
                    <a:pt x="57421" y="73907"/>
                  </a:lnTo>
                  <a:lnTo>
                    <a:pt x="41225" y="93851"/>
                  </a:lnTo>
                  <a:lnTo>
                    <a:pt x="29704" y="101979"/>
                  </a:lnTo>
                  <a:lnTo>
                    <a:pt x="16236" y="105622"/>
                  </a:lnTo>
                  <a:lnTo>
                    <a:pt x="13177" y="104546"/>
                  </a:lnTo>
                  <a:lnTo>
                    <a:pt x="11136" y="102241"/>
                  </a:lnTo>
                  <a:lnTo>
                    <a:pt x="8870" y="95447"/>
                  </a:lnTo>
                  <a:lnTo>
                    <a:pt x="7295" y="69739"/>
                  </a:lnTo>
                  <a:lnTo>
                    <a:pt x="14859" y="35495"/>
                  </a:lnTo>
                  <a:lnTo>
                    <a:pt x="20050" y="22126"/>
                  </a:lnTo>
                  <a:lnTo>
                    <a:pt x="3563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1" name="SMARTInkShape-6762"/>
            <p:cNvSpPr/>
            <p:nvPr/>
          </p:nvSpPr>
          <p:spPr bwMode="auto">
            <a:xfrm>
              <a:off x="7268221" y="2986088"/>
              <a:ext cx="53190" cy="253389"/>
            </a:xfrm>
            <a:custGeom>
              <a:avLst/>
              <a:gdLst/>
              <a:ahLst/>
              <a:cxnLst/>
              <a:rect l="0" t="0" r="0" b="0"/>
              <a:pathLst>
                <a:path w="53190" h="253389">
                  <a:moveTo>
                    <a:pt x="4117" y="0"/>
                  </a:moveTo>
                  <a:lnTo>
                    <a:pt x="324" y="0"/>
                  </a:lnTo>
                  <a:lnTo>
                    <a:pt x="0" y="793"/>
                  </a:lnTo>
                  <a:lnTo>
                    <a:pt x="2544" y="7290"/>
                  </a:lnTo>
                  <a:lnTo>
                    <a:pt x="7702" y="40471"/>
                  </a:lnTo>
                  <a:lnTo>
                    <a:pt x="10206" y="74962"/>
                  </a:lnTo>
                  <a:lnTo>
                    <a:pt x="12908" y="101579"/>
                  </a:lnTo>
                  <a:lnTo>
                    <a:pt x="15962" y="128490"/>
                  </a:lnTo>
                  <a:lnTo>
                    <a:pt x="17318" y="153679"/>
                  </a:lnTo>
                  <a:lnTo>
                    <a:pt x="20038" y="178104"/>
                  </a:lnTo>
                  <a:lnTo>
                    <a:pt x="26032" y="209934"/>
                  </a:lnTo>
                  <a:lnTo>
                    <a:pt x="35168" y="242022"/>
                  </a:lnTo>
                  <a:lnTo>
                    <a:pt x="38311" y="247073"/>
                  </a:lnTo>
                  <a:lnTo>
                    <a:pt x="41994" y="250440"/>
                  </a:lnTo>
                  <a:lnTo>
                    <a:pt x="46037" y="252685"/>
                  </a:lnTo>
                  <a:lnTo>
                    <a:pt x="48732" y="253388"/>
                  </a:lnTo>
                  <a:lnTo>
                    <a:pt x="50529" y="253062"/>
                  </a:lnTo>
                  <a:lnTo>
                    <a:pt x="51727" y="252052"/>
                  </a:lnTo>
                  <a:lnTo>
                    <a:pt x="53058" y="246696"/>
                  </a:lnTo>
                  <a:lnTo>
                    <a:pt x="53189" y="214373"/>
                  </a:lnTo>
                  <a:lnTo>
                    <a:pt x="46979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2" name="SMARTInkShape-6763"/>
            <p:cNvSpPr/>
            <p:nvPr/>
          </p:nvSpPr>
          <p:spPr bwMode="auto">
            <a:xfrm>
              <a:off x="7179469" y="3028950"/>
              <a:ext cx="164307" cy="78582"/>
            </a:xfrm>
            <a:custGeom>
              <a:avLst/>
              <a:gdLst/>
              <a:ahLst/>
              <a:cxnLst/>
              <a:rect l="0" t="0" r="0" b="0"/>
              <a:pathLst>
                <a:path w="164307" h="78582">
                  <a:moveTo>
                    <a:pt x="0" y="78581"/>
                  </a:moveTo>
                  <a:lnTo>
                    <a:pt x="17527" y="78581"/>
                  </a:lnTo>
                  <a:lnTo>
                    <a:pt x="27898" y="74348"/>
                  </a:lnTo>
                  <a:lnTo>
                    <a:pt x="55076" y="58695"/>
                  </a:lnTo>
                  <a:lnTo>
                    <a:pt x="85551" y="44996"/>
                  </a:lnTo>
                  <a:lnTo>
                    <a:pt x="115924" y="27091"/>
                  </a:lnTo>
                  <a:lnTo>
                    <a:pt x="148664" y="8203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55" name="SMARTInkShape-Group1267"/>
          <p:cNvGrpSpPr/>
          <p:nvPr/>
        </p:nvGrpSpPr>
        <p:grpSpPr>
          <a:xfrm>
            <a:off x="3754031" y="1900238"/>
            <a:ext cx="4897051" cy="509825"/>
            <a:chOff x="3754031" y="1900238"/>
            <a:chExt cx="4897051" cy="509825"/>
          </a:xfrm>
        </p:grpSpPr>
        <p:sp>
          <p:nvSpPr>
            <p:cNvPr id="2527044" name="SMARTInkShape-6764"/>
            <p:cNvSpPr/>
            <p:nvPr/>
          </p:nvSpPr>
          <p:spPr bwMode="auto">
            <a:xfrm>
              <a:off x="3754031" y="1907381"/>
              <a:ext cx="4597014" cy="414339"/>
            </a:xfrm>
            <a:custGeom>
              <a:avLst/>
              <a:gdLst/>
              <a:ahLst/>
              <a:cxnLst/>
              <a:rect l="0" t="0" r="0" b="0"/>
              <a:pathLst>
                <a:path w="4597014" h="414339">
                  <a:moveTo>
                    <a:pt x="67875" y="407194"/>
                  </a:moveTo>
                  <a:lnTo>
                    <a:pt x="61724" y="407194"/>
                  </a:lnTo>
                  <a:lnTo>
                    <a:pt x="44725" y="413345"/>
                  </a:lnTo>
                  <a:lnTo>
                    <a:pt x="9664" y="414321"/>
                  </a:lnTo>
                  <a:lnTo>
                    <a:pt x="0" y="414336"/>
                  </a:lnTo>
                  <a:lnTo>
                    <a:pt x="33514" y="414338"/>
                  </a:lnTo>
                  <a:lnTo>
                    <a:pt x="64792" y="410545"/>
                  </a:lnTo>
                  <a:lnTo>
                    <a:pt x="89259" y="406567"/>
                  </a:lnTo>
                  <a:lnTo>
                    <a:pt x="118654" y="402947"/>
                  </a:lnTo>
                  <a:lnTo>
                    <a:pt x="150239" y="401338"/>
                  </a:lnTo>
                  <a:lnTo>
                    <a:pt x="168822" y="400115"/>
                  </a:lnTo>
                  <a:lnTo>
                    <a:pt x="189148" y="398506"/>
                  </a:lnTo>
                  <a:lnTo>
                    <a:pt x="210636" y="396639"/>
                  </a:lnTo>
                  <a:lnTo>
                    <a:pt x="233693" y="393808"/>
                  </a:lnTo>
                  <a:lnTo>
                    <a:pt x="257795" y="390332"/>
                  </a:lnTo>
                  <a:lnTo>
                    <a:pt x="282595" y="386428"/>
                  </a:lnTo>
                  <a:lnTo>
                    <a:pt x="309447" y="382237"/>
                  </a:lnTo>
                  <a:lnTo>
                    <a:pt x="337667" y="377856"/>
                  </a:lnTo>
                  <a:lnTo>
                    <a:pt x="366798" y="373348"/>
                  </a:lnTo>
                  <a:lnTo>
                    <a:pt x="397333" y="368755"/>
                  </a:lnTo>
                  <a:lnTo>
                    <a:pt x="428801" y="364106"/>
                  </a:lnTo>
                  <a:lnTo>
                    <a:pt x="460892" y="359418"/>
                  </a:lnTo>
                  <a:lnTo>
                    <a:pt x="494987" y="354706"/>
                  </a:lnTo>
                  <a:lnTo>
                    <a:pt x="530416" y="349977"/>
                  </a:lnTo>
                  <a:lnTo>
                    <a:pt x="566736" y="345237"/>
                  </a:lnTo>
                  <a:lnTo>
                    <a:pt x="605236" y="339695"/>
                  </a:lnTo>
                  <a:lnTo>
                    <a:pt x="645191" y="333620"/>
                  </a:lnTo>
                  <a:lnTo>
                    <a:pt x="686115" y="327188"/>
                  </a:lnTo>
                  <a:lnTo>
                    <a:pt x="729273" y="319726"/>
                  </a:lnTo>
                  <a:lnTo>
                    <a:pt x="773919" y="311576"/>
                  </a:lnTo>
                  <a:lnTo>
                    <a:pt x="819559" y="302967"/>
                  </a:lnTo>
                  <a:lnTo>
                    <a:pt x="866654" y="294847"/>
                  </a:lnTo>
                  <a:lnTo>
                    <a:pt x="914719" y="287052"/>
                  </a:lnTo>
                  <a:lnTo>
                    <a:pt x="963431" y="279474"/>
                  </a:lnTo>
                  <a:lnTo>
                    <a:pt x="1014957" y="272041"/>
                  </a:lnTo>
                  <a:lnTo>
                    <a:pt x="1068356" y="264705"/>
                  </a:lnTo>
                  <a:lnTo>
                    <a:pt x="1123005" y="257433"/>
                  </a:lnTo>
                  <a:lnTo>
                    <a:pt x="1179283" y="249409"/>
                  </a:lnTo>
                  <a:lnTo>
                    <a:pt x="1236645" y="240885"/>
                  </a:lnTo>
                  <a:lnTo>
                    <a:pt x="1294731" y="232028"/>
                  </a:lnTo>
                  <a:lnTo>
                    <a:pt x="1354091" y="223742"/>
                  </a:lnTo>
                  <a:lnTo>
                    <a:pt x="1414302" y="215836"/>
                  </a:lnTo>
                  <a:lnTo>
                    <a:pt x="1475081" y="208185"/>
                  </a:lnTo>
                  <a:lnTo>
                    <a:pt x="1537031" y="200702"/>
                  </a:lnTo>
                  <a:lnTo>
                    <a:pt x="1599762" y="193333"/>
                  </a:lnTo>
                  <a:lnTo>
                    <a:pt x="1663014" y="186039"/>
                  </a:lnTo>
                  <a:lnTo>
                    <a:pt x="1728201" y="178795"/>
                  </a:lnTo>
                  <a:lnTo>
                    <a:pt x="1794678" y="171584"/>
                  </a:lnTo>
                  <a:lnTo>
                    <a:pt x="1862015" y="164396"/>
                  </a:lnTo>
                  <a:lnTo>
                    <a:pt x="1930718" y="158016"/>
                  </a:lnTo>
                  <a:lnTo>
                    <a:pt x="2000333" y="152175"/>
                  </a:lnTo>
                  <a:lnTo>
                    <a:pt x="2070555" y="146694"/>
                  </a:lnTo>
                  <a:lnTo>
                    <a:pt x="2141183" y="141452"/>
                  </a:lnTo>
                  <a:lnTo>
                    <a:pt x="2212080" y="136370"/>
                  </a:lnTo>
                  <a:lnTo>
                    <a:pt x="2283158" y="131395"/>
                  </a:lnTo>
                  <a:lnTo>
                    <a:pt x="2355149" y="126491"/>
                  </a:lnTo>
                  <a:lnTo>
                    <a:pt x="2427749" y="121633"/>
                  </a:lnTo>
                  <a:lnTo>
                    <a:pt x="2500756" y="116808"/>
                  </a:lnTo>
                  <a:lnTo>
                    <a:pt x="2574827" y="112003"/>
                  </a:lnTo>
                  <a:lnTo>
                    <a:pt x="2649608" y="107213"/>
                  </a:lnTo>
                  <a:lnTo>
                    <a:pt x="2724861" y="102431"/>
                  </a:lnTo>
                  <a:lnTo>
                    <a:pt x="2800431" y="97656"/>
                  </a:lnTo>
                  <a:lnTo>
                    <a:pt x="2876210" y="92886"/>
                  </a:lnTo>
                  <a:lnTo>
                    <a:pt x="2952129" y="88118"/>
                  </a:lnTo>
                  <a:lnTo>
                    <a:pt x="3028143" y="83351"/>
                  </a:lnTo>
                  <a:lnTo>
                    <a:pt x="3104218" y="78586"/>
                  </a:lnTo>
                  <a:lnTo>
                    <a:pt x="3180335" y="73822"/>
                  </a:lnTo>
                  <a:lnTo>
                    <a:pt x="3255686" y="69059"/>
                  </a:lnTo>
                  <a:lnTo>
                    <a:pt x="3330526" y="64295"/>
                  </a:lnTo>
                  <a:lnTo>
                    <a:pt x="3405026" y="59532"/>
                  </a:lnTo>
                  <a:lnTo>
                    <a:pt x="3480092" y="55563"/>
                  </a:lnTo>
                  <a:lnTo>
                    <a:pt x="3555537" y="52124"/>
                  </a:lnTo>
                  <a:lnTo>
                    <a:pt x="3631233" y="49037"/>
                  </a:lnTo>
                  <a:lnTo>
                    <a:pt x="3706303" y="45391"/>
                  </a:lnTo>
                  <a:lnTo>
                    <a:pt x="3780956" y="41373"/>
                  </a:lnTo>
                  <a:lnTo>
                    <a:pt x="3855331" y="37107"/>
                  </a:lnTo>
                  <a:lnTo>
                    <a:pt x="3929521" y="32676"/>
                  </a:lnTo>
                  <a:lnTo>
                    <a:pt x="4003587" y="28134"/>
                  </a:lnTo>
                  <a:lnTo>
                    <a:pt x="4077571" y="23519"/>
                  </a:lnTo>
                  <a:lnTo>
                    <a:pt x="4151499" y="19648"/>
                  </a:lnTo>
                  <a:lnTo>
                    <a:pt x="4225391" y="16274"/>
                  </a:lnTo>
                  <a:lnTo>
                    <a:pt x="4299259" y="13230"/>
                  </a:lnTo>
                  <a:lnTo>
                    <a:pt x="4365173" y="10408"/>
                  </a:lnTo>
                  <a:lnTo>
                    <a:pt x="4425784" y="7732"/>
                  </a:lnTo>
                  <a:lnTo>
                    <a:pt x="4482860" y="5155"/>
                  </a:lnTo>
                  <a:lnTo>
                    <a:pt x="4520911" y="3437"/>
                  </a:lnTo>
                  <a:lnTo>
                    <a:pt x="459701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5" name="SMARTInkShape-6765"/>
            <p:cNvSpPr/>
            <p:nvPr/>
          </p:nvSpPr>
          <p:spPr bwMode="auto">
            <a:xfrm>
              <a:off x="8565356" y="1900238"/>
              <a:ext cx="85726" cy="7144"/>
            </a:xfrm>
            <a:custGeom>
              <a:avLst/>
              <a:gdLst/>
              <a:ahLst/>
              <a:cxnLst/>
              <a:rect l="0" t="0" r="0" b="0"/>
              <a:pathLst>
                <a:path w="85726" h="7144">
                  <a:moveTo>
                    <a:pt x="0" y="7143"/>
                  </a:moveTo>
                  <a:lnTo>
                    <a:pt x="25400" y="5027"/>
                  </a:lnTo>
                  <a:lnTo>
                    <a:pt x="58914" y="2234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6" name="SMARTInkShape-6766"/>
            <p:cNvSpPr/>
            <p:nvPr/>
          </p:nvSpPr>
          <p:spPr bwMode="auto">
            <a:xfrm>
              <a:off x="6001743" y="2079937"/>
              <a:ext cx="13296" cy="217947"/>
            </a:xfrm>
            <a:custGeom>
              <a:avLst/>
              <a:gdLst/>
              <a:ahLst/>
              <a:cxnLst/>
              <a:rect l="0" t="0" r="0" b="0"/>
              <a:pathLst>
                <a:path w="13296" h="217947">
                  <a:moveTo>
                    <a:pt x="6152" y="20326"/>
                  </a:moveTo>
                  <a:lnTo>
                    <a:pt x="2359" y="16533"/>
                  </a:lnTo>
                  <a:lnTo>
                    <a:pt x="496" y="12555"/>
                  </a:lnTo>
                  <a:lnTo>
                    <a:pt x="0" y="10383"/>
                  </a:lnTo>
                  <a:lnTo>
                    <a:pt x="464" y="8934"/>
                  </a:lnTo>
                  <a:lnTo>
                    <a:pt x="1565" y="7969"/>
                  </a:lnTo>
                  <a:lnTo>
                    <a:pt x="3094" y="7325"/>
                  </a:lnTo>
                  <a:lnTo>
                    <a:pt x="4113" y="6102"/>
                  </a:lnTo>
                  <a:lnTo>
                    <a:pt x="5245" y="2627"/>
                  </a:lnTo>
                  <a:lnTo>
                    <a:pt x="6341" y="1383"/>
                  </a:lnTo>
                  <a:lnTo>
                    <a:pt x="9675" y="0"/>
                  </a:lnTo>
                  <a:lnTo>
                    <a:pt x="10881" y="425"/>
                  </a:lnTo>
                  <a:lnTo>
                    <a:pt x="11686" y="1502"/>
                  </a:lnTo>
                  <a:lnTo>
                    <a:pt x="12579" y="5610"/>
                  </a:lnTo>
                  <a:lnTo>
                    <a:pt x="13253" y="39100"/>
                  </a:lnTo>
                  <a:lnTo>
                    <a:pt x="13286" y="73599"/>
                  </a:lnTo>
                  <a:lnTo>
                    <a:pt x="9499" y="105343"/>
                  </a:lnTo>
                  <a:lnTo>
                    <a:pt x="7143" y="139884"/>
                  </a:lnTo>
                  <a:lnTo>
                    <a:pt x="6445" y="171461"/>
                  </a:lnTo>
                  <a:lnTo>
                    <a:pt x="6209" y="203285"/>
                  </a:lnTo>
                  <a:lnTo>
                    <a:pt x="6176" y="212237"/>
                  </a:lnTo>
                  <a:lnTo>
                    <a:pt x="6962" y="214941"/>
                  </a:lnTo>
                  <a:lnTo>
                    <a:pt x="8279" y="216744"/>
                  </a:lnTo>
                  <a:lnTo>
                    <a:pt x="9951" y="217946"/>
                  </a:lnTo>
                  <a:lnTo>
                    <a:pt x="11066" y="217160"/>
                  </a:lnTo>
                  <a:lnTo>
                    <a:pt x="12304" y="212054"/>
                  </a:lnTo>
                  <a:lnTo>
                    <a:pt x="13207" y="182910"/>
                  </a:lnTo>
                  <a:lnTo>
                    <a:pt x="13295" y="1417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7" name="SMARTInkShape-6767"/>
            <p:cNvSpPr/>
            <p:nvPr/>
          </p:nvSpPr>
          <p:spPr bwMode="auto">
            <a:xfrm>
              <a:off x="5879305" y="2193131"/>
              <a:ext cx="178596" cy="57151"/>
            </a:xfrm>
            <a:custGeom>
              <a:avLst/>
              <a:gdLst/>
              <a:ahLst/>
              <a:cxnLst/>
              <a:rect l="0" t="0" r="0" b="0"/>
              <a:pathLst>
                <a:path w="178596" h="57151">
                  <a:moveTo>
                    <a:pt x="0" y="57150"/>
                  </a:moveTo>
                  <a:lnTo>
                    <a:pt x="17889" y="56357"/>
                  </a:lnTo>
                  <a:lnTo>
                    <a:pt x="48228" y="47207"/>
                  </a:lnTo>
                  <a:lnTo>
                    <a:pt x="83934" y="33108"/>
                  </a:lnTo>
                  <a:lnTo>
                    <a:pt x="112094" y="23657"/>
                  </a:lnTo>
                  <a:lnTo>
                    <a:pt x="140547" y="11949"/>
                  </a:lnTo>
                  <a:lnTo>
                    <a:pt x="1785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8" name="SMARTInkShape-6768"/>
            <p:cNvSpPr/>
            <p:nvPr/>
          </p:nvSpPr>
          <p:spPr bwMode="auto">
            <a:xfrm>
              <a:off x="6066568" y="2171700"/>
              <a:ext cx="58539" cy="117117"/>
            </a:xfrm>
            <a:custGeom>
              <a:avLst/>
              <a:gdLst/>
              <a:ahLst/>
              <a:cxnLst/>
              <a:rect l="0" t="0" r="0" b="0"/>
              <a:pathLst>
                <a:path w="58539" h="117117">
                  <a:moveTo>
                    <a:pt x="41337" y="0"/>
                  </a:moveTo>
                  <a:lnTo>
                    <a:pt x="35187" y="0"/>
                  </a:lnTo>
                  <a:lnTo>
                    <a:pt x="24339" y="19886"/>
                  </a:lnTo>
                  <a:lnTo>
                    <a:pt x="20783" y="43968"/>
                  </a:lnTo>
                  <a:lnTo>
                    <a:pt x="20022" y="78727"/>
                  </a:lnTo>
                  <a:lnTo>
                    <a:pt x="23734" y="96263"/>
                  </a:lnTo>
                  <a:lnTo>
                    <a:pt x="29860" y="107721"/>
                  </a:lnTo>
                  <a:lnTo>
                    <a:pt x="36702" y="116143"/>
                  </a:lnTo>
                  <a:lnTo>
                    <a:pt x="39041" y="117116"/>
                  </a:lnTo>
                  <a:lnTo>
                    <a:pt x="41395" y="116971"/>
                  </a:lnTo>
                  <a:lnTo>
                    <a:pt x="46126" y="114693"/>
                  </a:lnTo>
                  <a:lnTo>
                    <a:pt x="50874" y="111035"/>
                  </a:lnTo>
                  <a:lnTo>
                    <a:pt x="58010" y="100721"/>
                  </a:lnTo>
                  <a:lnTo>
                    <a:pt x="58538" y="90009"/>
                  </a:lnTo>
                  <a:lnTo>
                    <a:pt x="50306" y="57567"/>
                  </a:lnTo>
                  <a:lnTo>
                    <a:pt x="42761" y="41310"/>
                  </a:lnTo>
                  <a:lnTo>
                    <a:pt x="35091" y="31325"/>
                  </a:lnTo>
                  <a:lnTo>
                    <a:pt x="26391" y="25828"/>
                  </a:lnTo>
                  <a:lnTo>
                    <a:pt x="11663" y="22300"/>
                  </a:lnTo>
                  <a:lnTo>
                    <a:pt x="8855" y="23598"/>
                  </a:lnTo>
                  <a:lnTo>
                    <a:pt x="3618" y="29273"/>
                  </a:lnTo>
                  <a:lnTo>
                    <a:pt x="761" y="34971"/>
                  </a:lnTo>
                  <a:lnTo>
                    <a:pt x="0" y="37601"/>
                  </a:lnTo>
                  <a:lnTo>
                    <a:pt x="1079" y="40149"/>
                  </a:lnTo>
                  <a:lnTo>
                    <a:pt x="6512" y="45096"/>
                  </a:lnTo>
                  <a:lnTo>
                    <a:pt x="14218" y="47824"/>
                  </a:lnTo>
                  <a:lnTo>
                    <a:pt x="48482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49" name="SMARTInkShape-6769"/>
            <p:cNvSpPr/>
            <p:nvPr/>
          </p:nvSpPr>
          <p:spPr bwMode="auto">
            <a:xfrm>
              <a:off x="6158212" y="2150269"/>
              <a:ext cx="35419" cy="132977"/>
            </a:xfrm>
            <a:custGeom>
              <a:avLst/>
              <a:gdLst/>
              <a:ahLst/>
              <a:cxnLst/>
              <a:rect l="0" t="0" r="0" b="0"/>
              <a:pathLst>
                <a:path w="35419" h="132977">
                  <a:moveTo>
                    <a:pt x="6843" y="0"/>
                  </a:moveTo>
                  <a:lnTo>
                    <a:pt x="7638" y="24370"/>
                  </a:lnTo>
                  <a:lnTo>
                    <a:pt x="10960" y="39059"/>
                  </a:lnTo>
                  <a:lnTo>
                    <a:pt x="7543" y="71877"/>
                  </a:lnTo>
                  <a:lnTo>
                    <a:pt x="4820" y="105097"/>
                  </a:lnTo>
                  <a:lnTo>
                    <a:pt x="0" y="132788"/>
                  </a:lnTo>
                  <a:lnTo>
                    <a:pt x="694" y="132976"/>
                  </a:lnTo>
                  <a:lnTo>
                    <a:pt x="3582" y="131067"/>
                  </a:lnTo>
                  <a:lnTo>
                    <a:pt x="9670" y="121737"/>
                  </a:lnTo>
                  <a:lnTo>
                    <a:pt x="18838" y="92956"/>
                  </a:lnTo>
                  <a:lnTo>
                    <a:pt x="25921" y="65201"/>
                  </a:lnTo>
                  <a:lnTo>
                    <a:pt x="35418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0" name="SMARTInkShape-6770"/>
            <p:cNvSpPr/>
            <p:nvPr/>
          </p:nvSpPr>
          <p:spPr bwMode="auto">
            <a:xfrm>
              <a:off x="6190669" y="2093119"/>
              <a:ext cx="102977" cy="149867"/>
            </a:xfrm>
            <a:custGeom>
              <a:avLst/>
              <a:gdLst/>
              <a:ahLst/>
              <a:cxnLst/>
              <a:rect l="0" t="0" r="0" b="0"/>
              <a:pathLst>
                <a:path w="102977" h="149867">
                  <a:moveTo>
                    <a:pt x="60111" y="0"/>
                  </a:moveTo>
                  <a:lnTo>
                    <a:pt x="60111" y="3792"/>
                  </a:lnTo>
                  <a:lnTo>
                    <a:pt x="47133" y="36227"/>
                  </a:lnTo>
                  <a:lnTo>
                    <a:pt x="26618" y="71420"/>
                  </a:lnTo>
                  <a:lnTo>
                    <a:pt x="3441" y="107016"/>
                  </a:lnTo>
                  <a:lnTo>
                    <a:pt x="900" y="111825"/>
                  </a:lnTo>
                  <a:lnTo>
                    <a:pt x="0" y="115825"/>
                  </a:lnTo>
                  <a:lnTo>
                    <a:pt x="194" y="119285"/>
                  </a:lnTo>
                  <a:lnTo>
                    <a:pt x="1117" y="122386"/>
                  </a:lnTo>
                  <a:lnTo>
                    <a:pt x="10000" y="134335"/>
                  </a:lnTo>
                  <a:lnTo>
                    <a:pt x="22687" y="144137"/>
                  </a:lnTo>
                  <a:lnTo>
                    <a:pt x="40292" y="148276"/>
                  </a:lnTo>
                  <a:lnTo>
                    <a:pt x="75535" y="149866"/>
                  </a:lnTo>
                  <a:lnTo>
                    <a:pt x="84958" y="147834"/>
                  </a:lnTo>
                  <a:lnTo>
                    <a:pt x="88583" y="146181"/>
                  </a:lnTo>
                  <a:lnTo>
                    <a:pt x="94726" y="140111"/>
                  </a:lnTo>
                  <a:lnTo>
                    <a:pt x="102976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1" name="SMARTInkShape-6771"/>
            <p:cNvSpPr/>
            <p:nvPr/>
          </p:nvSpPr>
          <p:spPr bwMode="auto">
            <a:xfrm>
              <a:off x="6243638" y="2116376"/>
              <a:ext cx="100013" cy="125796"/>
            </a:xfrm>
            <a:custGeom>
              <a:avLst/>
              <a:gdLst/>
              <a:ahLst/>
              <a:cxnLst/>
              <a:rect l="0" t="0" r="0" b="0"/>
              <a:pathLst>
                <a:path w="100013" h="125796">
                  <a:moveTo>
                    <a:pt x="0" y="76755"/>
                  </a:moveTo>
                  <a:lnTo>
                    <a:pt x="0" y="87397"/>
                  </a:lnTo>
                  <a:lnTo>
                    <a:pt x="793" y="87819"/>
                  </a:lnTo>
                  <a:lnTo>
                    <a:pt x="2116" y="87306"/>
                  </a:lnTo>
                  <a:lnTo>
                    <a:pt x="5703" y="85413"/>
                  </a:lnTo>
                  <a:lnTo>
                    <a:pt x="9942" y="84572"/>
                  </a:lnTo>
                  <a:lnTo>
                    <a:pt x="37609" y="64478"/>
                  </a:lnTo>
                  <a:lnTo>
                    <a:pt x="58632" y="38414"/>
                  </a:lnTo>
                  <a:lnTo>
                    <a:pt x="62616" y="24296"/>
                  </a:lnTo>
                  <a:lnTo>
                    <a:pt x="63548" y="14811"/>
                  </a:lnTo>
                  <a:lnTo>
                    <a:pt x="61845" y="7420"/>
                  </a:lnTo>
                  <a:lnTo>
                    <a:pt x="60280" y="4338"/>
                  </a:lnTo>
                  <a:lnTo>
                    <a:pt x="58443" y="2283"/>
                  </a:lnTo>
                  <a:lnTo>
                    <a:pt x="54285" y="0"/>
                  </a:lnTo>
                  <a:lnTo>
                    <a:pt x="52065" y="185"/>
                  </a:lnTo>
                  <a:lnTo>
                    <a:pt x="47481" y="2507"/>
                  </a:lnTo>
                  <a:lnTo>
                    <a:pt x="36646" y="12070"/>
                  </a:lnTo>
                  <a:lnTo>
                    <a:pt x="27174" y="28750"/>
                  </a:lnTo>
                  <a:lnTo>
                    <a:pt x="17655" y="60629"/>
                  </a:lnTo>
                  <a:lnTo>
                    <a:pt x="16079" y="83354"/>
                  </a:lnTo>
                  <a:lnTo>
                    <a:pt x="22255" y="110250"/>
                  </a:lnTo>
                  <a:lnTo>
                    <a:pt x="26560" y="119423"/>
                  </a:lnTo>
                  <a:lnTo>
                    <a:pt x="31119" y="123500"/>
                  </a:lnTo>
                  <a:lnTo>
                    <a:pt x="41940" y="125795"/>
                  </a:lnTo>
                  <a:lnTo>
                    <a:pt x="55202" y="122683"/>
                  </a:lnTo>
                  <a:lnTo>
                    <a:pt x="69184" y="112941"/>
                  </a:lnTo>
                  <a:lnTo>
                    <a:pt x="83381" y="96208"/>
                  </a:lnTo>
                  <a:lnTo>
                    <a:pt x="93850" y="72377"/>
                  </a:lnTo>
                  <a:lnTo>
                    <a:pt x="98795" y="39054"/>
                  </a:lnTo>
                  <a:lnTo>
                    <a:pt x="100012" y="267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2" name="SMARTInkShape-6772"/>
            <p:cNvSpPr/>
            <p:nvPr/>
          </p:nvSpPr>
          <p:spPr bwMode="auto">
            <a:xfrm>
              <a:off x="6329537" y="2110639"/>
              <a:ext cx="128414" cy="113287"/>
            </a:xfrm>
            <a:custGeom>
              <a:avLst/>
              <a:gdLst/>
              <a:ahLst/>
              <a:cxnLst/>
              <a:rect l="0" t="0" r="0" b="0"/>
              <a:pathLst>
                <a:path w="128414" h="113287">
                  <a:moveTo>
                    <a:pt x="14113" y="39630"/>
                  </a:moveTo>
                  <a:lnTo>
                    <a:pt x="14113" y="43422"/>
                  </a:lnTo>
                  <a:lnTo>
                    <a:pt x="2804" y="61874"/>
                  </a:lnTo>
                  <a:lnTo>
                    <a:pt x="0" y="94446"/>
                  </a:lnTo>
                  <a:lnTo>
                    <a:pt x="2020" y="101828"/>
                  </a:lnTo>
                  <a:lnTo>
                    <a:pt x="3669" y="104908"/>
                  </a:lnTo>
                  <a:lnTo>
                    <a:pt x="5563" y="106167"/>
                  </a:lnTo>
                  <a:lnTo>
                    <a:pt x="7619" y="106213"/>
                  </a:lnTo>
                  <a:lnTo>
                    <a:pt x="12021" y="104147"/>
                  </a:lnTo>
                  <a:lnTo>
                    <a:pt x="16623" y="100583"/>
                  </a:lnTo>
                  <a:lnTo>
                    <a:pt x="23676" y="86530"/>
                  </a:lnTo>
                  <a:lnTo>
                    <a:pt x="29895" y="53508"/>
                  </a:lnTo>
                  <a:lnTo>
                    <a:pt x="39710" y="18938"/>
                  </a:lnTo>
                  <a:lnTo>
                    <a:pt x="42599" y="4042"/>
                  </a:lnTo>
                  <a:lnTo>
                    <a:pt x="44217" y="1617"/>
                  </a:lnTo>
                  <a:lnTo>
                    <a:pt x="46089" y="0"/>
                  </a:lnTo>
                  <a:lnTo>
                    <a:pt x="47336" y="510"/>
                  </a:lnTo>
                  <a:lnTo>
                    <a:pt x="57456" y="35728"/>
                  </a:lnTo>
                  <a:lnTo>
                    <a:pt x="66378" y="59905"/>
                  </a:lnTo>
                  <a:lnTo>
                    <a:pt x="83617" y="85615"/>
                  </a:lnTo>
                  <a:lnTo>
                    <a:pt x="107991" y="111893"/>
                  </a:lnTo>
                  <a:lnTo>
                    <a:pt x="110830" y="113205"/>
                  </a:lnTo>
                  <a:lnTo>
                    <a:pt x="113515" y="113286"/>
                  </a:lnTo>
                  <a:lnTo>
                    <a:pt x="116101" y="112547"/>
                  </a:lnTo>
                  <a:lnTo>
                    <a:pt x="121089" y="107491"/>
                  </a:lnTo>
                  <a:lnTo>
                    <a:pt x="128413" y="967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3" name="SMARTInkShape-6773"/>
            <p:cNvSpPr/>
            <p:nvPr/>
          </p:nvSpPr>
          <p:spPr bwMode="auto">
            <a:xfrm>
              <a:off x="6410099" y="2101343"/>
              <a:ext cx="112146" cy="272367"/>
            </a:xfrm>
            <a:custGeom>
              <a:avLst/>
              <a:gdLst/>
              <a:ahLst/>
              <a:cxnLst/>
              <a:rect l="0" t="0" r="0" b="0"/>
              <a:pathLst>
                <a:path w="112146" h="272367">
                  <a:moveTo>
                    <a:pt x="112145" y="13207"/>
                  </a:moveTo>
                  <a:lnTo>
                    <a:pt x="112145" y="0"/>
                  </a:lnTo>
                  <a:lnTo>
                    <a:pt x="111351" y="24568"/>
                  </a:lnTo>
                  <a:lnTo>
                    <a:pt x="104374" y="53992"/>
                  </a:lnTo>
                  <a:lnTo>
                    <a:pt x="95555" y="86146"/>
                  </a:lnTo>
                  <a:lnTo>
                    <a:pt x="86515" y="109918"/>
                  </a:lnTo>
                  <a:lnTo>
                    <a:pt x="74560" y="136358"/>
                  </a:lnTo>
                  <a:lnTo>
                    <a:pt x="61309" y="161868"/>
                  </a:lnTo>
                  <a:lnTo>
                    <a:pt x="48276" y="186435"/>
                  </a:lnTo>
                  <a:lnTo>
                    <a:pt x="31220" y="220991"/>
                  </a:lnTo>
                  <a:lnTo>
                    <a:pt x="8759" y="252688"/>
                  </a:lnTo>
                  <a:lnTo>
                    <a:pt x="1079" y="267256"/>
                  </a:lnTo>
                  <a:lnTo>
                    <a:pt x="0" y="270679"/>
                  </a:lnTo>
                  <a:lnTo>
                    <a:pt x="76" y="272168"/>
                  </a:lnTo>
                  <a:lnTo>
                    <a:pt x="920" y="272366"/>
                  </a:lnTo>
                  <a:lnTo>
                    <a:pt x="2276" y="271705"/>
                  </a:lnTo>
                  <a:lnTo>
                    <a:pt x="18486" y="240669"/>
                  </a:lnTo>
                  <a:lnTo>
                    <a:pt x="36259" y="208098"/>
                  </a:lnTo>
                  <a:lnTo>
                    <a:pt x="54996" y="177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4" name="SMARTInkShape-6774"/>
            <p:cNvSpPr/>
            <p:nvPr/>
          </p:nvSpPr>
          <p:spPr bwMode="auto">
            <a:xfrm>
              <a:off x="6381102" y="2250281"/>
              <a:ext cx="148287" cy="159782"/>
            </a:xfrm>
            <a:custGeom>
              <a:avLst/>
              <a:gdLst/>
              <a:ahLst/>
              <a:cxnLst/>
              <a:rect l="0" t="0" r="0" b="0"/>
              <a:pathLst>
                <a:path w="148287" h="159782">
                  <a:moveTo>
                    <a:pt x="48273" y="0"/>
                  </a:moveTo>
                  <a:lnTo>
                    <a:pt x="42570" y="6497"/>
                  </a:lnTo>
                  <a:lnTo>
                    <a:pt x="36882" y="17095"/>
                  </a:lnTo>
                  <a:lnTo>
                    <a:pt x="24155" y="51759"/>
                  </a:lnTo>
                  <a:lnTo>
                    <a:pt x="12514" y="85956"/>
                  </a:lnTo>
                  <a:lnTo>
                    <a:pt x="1436" y="121474"/>
                  </a:lnTo>
                  <a:lnTo>
                    <a:pt x="0" y="141297"/>
                  </a:lnTo>
                  <a:lnTo>
                    <a:pt x="2477" y="149582"/>
                  </a:lnTo>
                  <a:lnTo>
                    <a:pt x="8334" y="158709"/>
                  </a:lnTo>
                  <a:lnTo>
                    <a:pt x="12915" y="159781"/>
                  </a:lnTo>
                  <a:lnTo>
                    <a:pt x="26473" y="158856"/>
                  </a:lnTo>
                  <a:lnTo>
                    <a:pt x="55344" y="146091"/>
                  </a:lnTo>
                  <a:lnTo>
                    <a:pt x="83977" y="128282"/>
                  </a:lnTo>
                  <a:lnTo>
                    <a:pt x="119082" y="107757"/>
                  </a:lnTo>
                  <a:lnTo>
                    <a:pt x="148286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59" name="SMARTInkShape-Group1268"/>
          <p:cNvGrpSpPr/>
          <p:nvPr/>
        </p:nvGrpSpPr>
        <p:grpSpPr>
          <a:xfrm>
            <a:off x="6958641" y="2000250"/>
            <a:ext cx="277979" cy="283754"/>
            <a:chOff x="6958641" y="2000250"/>
            <a:chExt cx="277979" cy="283754"/>
          </a:xfrm>
        </p:grpSpPr>
        <p:sp>
          <p:nvSpPr>
            <p:cNvPr id="2527056" name="SMARTInkShape-6775"/>
            <p:cNvSpPr/>
            <p:nvPr/>
          </p:nvSpPr>
          <p:spPr bwMode="auto">
            <a:xfrm>
              <a:off x="7015163" y="2207713"/>
              <a:ext cx="21432" cy="13994"/>
            </a:xfrm>
            <a:custGeom>
              <a:avLst/>
              <a:gdLst/>
              <a:ahLst/>
              <a:cxnLst/>
              <a:rect l="0" t="0" r="0" b="0"/>
              <a:pathLst>
                <a:path w="21432" h="13994">
                  <a:moveTo>
                    <a:pt x="21431" y="6850"/>
                  </a:moveTo>
                  <a:lnTo>
                    <a:pt x="14582" y="0"/>
                  </a:lnTo>
                  <a:lnTo>
                    <a:pt x="8642" y="4673"/>
                  </a:lnTo>
                  <a:lnTo>
                    <a:pt x="4370" y="5882"/>
                  </a:lnTo>
                  <a:lnTo>
                    <a:pt x="2913" y="6999"/>
                  </a:lnTo>
                  <a:lnTo>
                    <a:pt x="0" y="139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7" name="SMARTInkShape-6776"/>
            <p:cNvSpPr/>
            <p:nvPr/>
          </p:nvSpPr>
          <p:spPr bwMode="auto">
            <a:xfrm>
              <a:off x="7000875" y="2000250"/>
              <a:ext cx="185739" cy="250032"/>
            </a:xfrm>
            <a:custGeom>
              <a:avLst/>
              <a:gdLst/>
              <a:ahLst/>
              <a:cxnLst/>
              <a:rect l="0" t="0" r="0" b="0"/>
              <a:pathLst>
                <a:path w="185739" h="250032">
                  <a:moveTo>
                    <a:pt x="0" y="250031"/>
                  </a:moveTo>
                  <a:lnTo>
                    <a:pt x="0" y="239389"/>
                  </a:lnTo>
                  <a:lnTo>
                    <a:pt x="794" y="238174"/>
                  </a:lnTo>
                  <a:lnTo>
                    <a:pt x="2117" y="237364"/>
                  </a:lnTo>
                  <a:lnTo>
                    <a:pt x="3793" y="236824"/>
                  </a:lnTo>
                  <a:lnTo>
                    <a:pt x="33792" y="202187"/>
                  </a:lnTo>
                  <a:lnTo>
                    <a:pt x="58180" y="166997"/>
                  </a:lnTo>
                  <a:lnTo>
                    <a:pt x="79680" y="136617"/>
                  </a:lnTo>
                  <a:lnTo>
                    <a:pt x="96796" y="111518"/>
                  </a:lnTo>
                  <a:lnTo>
                    <a:pt x="124283" y="78198"/>
                  </a:lnTo>
                  <a:lnTo>
                    <a:pt x="148743" y="44425"/>
                  </a:lnTo>
                  <a:lnTo>
                    <a:pt x="175961" y="11245"/>
                  </a:lnTo>
                  <a:lnTo>
                    <a:pt x="1857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58" name="SMARTInkShape-6777"/>
            <p:cNvSpPr/>
            <p:nvPr/>
          </p:nvSpPr>
          <p:spPr bwMode="auto">
            <a:xfrm>
              <a:off x="6958641" y="2093119"/>
              <a:ext cx="277979" cy="190885"/>
            </a:xfrm>
            <a:custGeom>
              <a:avLst/>
              <a:gdLst/>
              <a:ahLst/>
              <a:cxnLst/>
              <a:rect l="0" t="0" r="0" b="0"/>
              <a:pathLst>
                <a:path w="277979" h="190885">
                  <a:moveTo>
                    <a:pt x="99384" y="0"/>
                  </a:moveTo>
                  <a:lnTo>
                    <a:pt x="95591" y="0"/>
                  </a:lnTo>
                  <a:lnTo>
                    <a:pt x="91613" y="2116"/>
                  </a:lnTo>
                  <a:lnTo>
                    <a:pt x="82591" y="9943"/>
                  </a:lnTo>
                  <a:lnTo>
                    <a:pt x="64625" y="41377"/>
                  </a:lnTo>
                  <a:lnTo>
                    <a:pt x="51338" y="67646"/>
                  </a:lnTo>
                  <a:lnTo>
                    <a:pt x="37347" y="99330"/>
                  </a:lnTo>
                  <a:lnTo>
                    <a:pt x="19355" y="130061"/>
                  </a:lnTo>
                  <a:lnTo>
                    <a:pt x="4142" y="162392"/>
                  </a:lnTo>
                  <a:lnTo>
                    <a:pt x="0" y="186142"/>
                  </a:lnTo>
                  <a:lnTo>
                    <a:pt x="2172" y="188388"/>
                  </a:lnTo>
                  <a:lnTo>
                    <a:pt x="10935" y="190884"/>
                  </a:lnTo>
                  <a:lnTo>
                    <a:pt x="36841" y="188497"/>
                  </a:lnTo>
                  <a:lnTo>
                    <a:pt x="62591" y="184847"/>
                  </a:lnTo>
                  <a:lnTo>
                    <a:pt x="93350" y="180579"/>
                  </a:lnTo>
                  <a:lnTo>
                    <a:pt x="128188" y="176036"/>
                  </a:lnTo>
                  <a:lnTo>
                    <a:pt x="162721" y="173488"/>
                  </a:lnTo>
                  <a:lnTo>
                    <a:pt x="195003" y="171562"/>
                  </a:lnTo>
                  <a:lnTo>
                    <a:pt x="222579" y="168060"/>
                  </a:lnTo>
                  <a:lnTo>
                    <a:pt x="256624" y="165418"/>
                  </a:lnTo>
                  <a:lnTo>
                    <a:pt x="277978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67" name="SMARTInkShape-Group1269"/>
          <p:cNvGrpSpPr/>
          <p:nvPr/>
        </p:nvGrpSpPr>
        <p:grpSpPr>
          <a:xfrm>
            <a:off x="7543800" y="1922749"/>
            <a:ext cx="671514" cy="275157"/>
            <a:chOff x="7543800" y="1922749"/>
            <a:chExt cx="671514" cy="275157"/>
          </a:xfrm>
        </p:grpSpPr>
        <p:sp>
          <p:nvSpPr>
            <p:cNvPr id="2527060" name="SMARTInkShape-6778"/>
            <p:cNvSpPr/>
            <p:nvPr/>
          </p:nvSpPr>
          <p:spPr bwMode="auto">
            <a:xfrm>
              <a:off x="8097220" y="2035969"/>
              <a:ext cx="118094" cy="117192"/>
            </a:xfrm>
            <a:custGeom>
              <a:avLst/>
              <a:gdLst/>
              <a:ahLst/>
              <a:cxnLst/>
              <a:rect l="0" t="0" r="0" b="0"/>
              <a:pathLst>
                <a:path w="118094" h="117192">
                  <a:moveTo>
                    <a:pt x="3793" y="0"/>
                  </a:moveTo>
                  <a:lnTo>
                    <a:pt x="0" y="3792"/>
                  </a:lnTo>
                  <a:lnTo>
                    <a:pt x="255" y="12004"/>
                  </a:lnTo>
                  <a:lnTo>
                    <a:pt x="3482" y="44778"/>
                  </a:lnTo>
                  <a:lnTo>
                    <a:pt x="4448" y="57207"/>
                  </a:lnTo>
                  <a:lnTo>
                    <a:pt x="10487" y="92732"/>
                  </a:lnTo>
                  <a:lnTo>
                    <a:pt x="10847" y="108099"/>
                  </a:lnTo>
                  <a:lnTo>
                    <a:pt x="13014" y="113661"/>
                  </a:lnTo>
                  <a:lnTo>
                    <a:pt x="14702" y="116255"/>
                  </a:lnTo>
                  <a:lnTo>
                    <a:pt x="15828" y="117191"/>
                  </a:lnTo>
                  <a:lnTo>
                    <a:pt x="16579" y="117021"/>
                  </a:lnTo>
                  <a:lnTo>
                    <a:pt x="30206" y="84333"/>
                  </a:lnTo>
                  <a:lnTo>
                    <a:pt x="41922" y="49823"/>
                  </a:lnTo>
                  <a:lnTo>
                    <a:pt x="56333" y="27892"/>
                  </a:lnTo>
                  <a:lnTo>
                    <a:pt x="62333" y="20863"/>
                  </a:lnTo>
                  <a:lnTo>
                    <a:pt x="65045" y="19465"/>
                  </a:lnTo>
                  <a:lnTo>
                    <a:pt x="67646" y="19326"/>
                  </a:lnTo>
                  <a:lnTo>
                    <a:pt x="72653" y="21290"/>
                  </a:lnTo>
                  <a:lnTo>
                    <a:pt x="77524" y="24808"/>
                  </a:lnTo>
                  <a:lnTo>
                    <a:pt x="87119" y="44940"/>
                  </a:lnTo>
                  <a:lnTo>
                    <a:pt x="99040" y="78855"/>
                  </a:lnTo>
                  <a:lnTo>
                    <a:pt x="104320" y="109921"/>
                  </a:lnTo>
                  <a:lnTo>
                    <a:pt x="105736" y="111381"/>
                  </a:lnTo>
                  <a:lnTo>
                    <a:pt x="107473" y="112354"/>
                  </a:lnTo>
                  <a:lnTo>
                    <a:pt x="109426" y="111415"/>
                  </a:lnTo>
                  <a:lnTo>
                    <a:pt x="118093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1" name="SMARTInkShape-6779"/>
            <p:cNvSpPr/>
            <p:nvPr/>
          </p:nvSpPr>
          <p:spPr bwMode="auto">
            <a:xfrm>
              <a:off x="7615238" y="1922749"/>
              <a:ext cx="56861" cy="258605"/>
            </a:xfrm>
            <a:custGeom>
              <a:avLst/>
              <a:gdLst/>
              <a:ahLst/>
              <a:cxnLst/>
              <a:rect l="0" t="0" r="0" b="0"/>
              <a:pathLst>
                <a:path w="56861" h="258605">
                  <a:moveTo>
                    <a:pt x="21431" y="13207"/>
                  </a:moveTo>
                  <a:lnTo>
                    <a:pt x="25224" y="13207"/>
                  </a:lnTo>
                  <a:lnTo>
                    <a:pt x="29202" y="11091"/>
                  </a:lnTo>
                  <a:lnTo>
                    <a:pt x="33615" y="8298"/>
                  </a:lnTo>
                  <a:lnTo>
                    <a:pt x="38224" y="7056"/>
                  </a:lnTo>
                  <a:lnTo>
                    <a:pt x="39770" y="5932"/>
                  </a:lnTo>
                  <a:lnTo>
                    <a:pt x="40800" y="4388"/>
                  </a:lnTo>
                  <a:lnTo>
                    <a:pt x="42455" y="0"/>
                  </a:lnTo>
                  <a:lnTo>
                    <a:pt x="42681" y="1516"/>
                  </a:lnTo>
                  <a:lnTo>
                    <a:pt x="42742" y="3032"/>
                  </a:lnTo>
                  <a:lnTo>
                    <a:pt x="44925" y="6833"/>
                  </a:lnTo>
                  <a:lnTo>
                    <a:pt x="46618" y="8958"/>
                  </a:lnTo>
                  <a:lnTo>
                    <a:pt x="48500" y="15552"/>
                  </a:lnTo>
                  <a:lnTo>
                    <a:pt x="49807" y="48735"/>
                  </a:lnTo>
                  <a:lnTo>
                    <a:pt x="50741" y="77356"/>
                  </a:lnTo>
                  <a:lnTo>
                    <a:pt x="53771" y="102043"/>
                  </a:lnTo>
                  <a:lnTo>
                    <a:pt x="53532" y="126773"/>
                  </a:lnTo>
                  <a:lnTo>
                    <a:pt x="51573" y="150993"/>
                  </a:lnTo>
                  <a:lnTo>
                    <a:pt x="50470" y="186148"/>
                  </a:lnTo>
                  <a:lnTo>
                    <a:pt x="50937" y="216232"/>
                  </a:lnTo>
                  <a:lnTo>
                    <a:pt x="56500" y="251468"/>
                  </a:lnTo>
                  <a:lnTo>
                    <a:pt x="56860" y="257478"/>
                  </a:lnTo>
                  <a:lnTo>
                    <a:pt x="56163" y="258604"/>
                  </a:lnTo>
                  <a:lnTo>
                    <a:pt x="54905" y="258562"/>
                  </a:lnTo>
                  <a:lnTo>
                    <a:pt x="53272" y="257739"/>
                  </a:lnTo>
                  <a:lnTo>
                    <a:pt x="30721" y="231821"/>
                  </a:lnTo>
                  <a:lnTo>
                    <a:pt x="0" y="2132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2" name="SMARTInkShape-6780"/>
            <p:cNvSpPr/>
            <p:nvPr/>
          </p:nvSpPr>
          <p:spPr bwMode="auto">
            <a:xfrm>
              <a:off x="7543800" y="2050256"/>
              <a:ext cx="178595" cy="64164"/>
            </a:xfrm>
            <a:custGeom>
              <a:avLst/>
              <a:gdLst/>
              <a:ahLst/>
              <a:cxnLst/>
              <a:rect l="0" t="0" r="0" b="0"/>
              <a:pathLst>
                <a:path w="178595" h="64164">
                  <a:moveTo>
                    <a:pt x="0" y="57150"/>
                  </a:moveTo>
                  <a:lnTo>
                    <a:pt x="3793" y="60943"/>
                  </a:lnTo>
                  <a:lnTo>
                    <a:pt x="9888" y="62805"/>
                  </a:lnTo>
                  <a:lnTo>
                    <a:pt x="43731" y="64163"/>
                  </a:lnTo>
                  <a:lnTo>
                    <a:pt x="75402" y="60476"/>
                  </a:lnTo>
                  <a:lnTo>
                    <a:pt x="106528" y="52104"/>
                  </a:lnTo>
                  <a:lnTo>
                    <a:pt x="135607" y="40690"/>
                  </a:lnTo>
                  <a:lnTo>
                    <a:pt x="160489" y="23384"/>
                  </a:lnTo>
                  <a:lnTo>
                    <a:pt x="1785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3" name="SMARTInkShape-6781"/>
            <p:cNvSpPr/>
            <p:nvPr/>
          </p:nvSpPr>
          <p:spPr bwMode="auto">
            <a:xfrm>
              <a:off x="7722394" y="2080571"/>
              <a:ext cx="84175" cy="76843"/>
            </a:xfrm>
            <a:custGeom>
              <a:avLst/>
              <a:gdLst/>
              <a:ahLst/>
              <a:cxnLst/>
              <a:rect l="0" t="0" r="0" b="0"/>
              <a:pathLst>
                <a:path w="84175" h="76843">
                  <a:moveTo>
                    <a:pt x="0" y="76842"/>
                  </a:moveTo>
                  <a:lnTo>
                    <a:pt x="16793" y="76842"/>
                  </a:lnTo>
                  <a:lnTo>
                    <a:pt x="21486" y="74725"/>
                  </a:lnTo>
                  <a:lnTo>
                    <a:pt x="26218" y="71932"/>
                  </a:lnTo>
                  <a:lnTo>
                    <a:pt x="39957" y="65906"/>
                  </a:lnTo>
                  <a:lnTo>
                    <a:pt x="61338" y="49899"/>
                  </a:lnTo>
                  <a:lnTo>
                    <a:pt x="80494" y="25799"/>
                  </a:lnTo>
                  <a:lnTo>
                    <a:pt x="83400" y="18173"/>
                  </a:lnTo>
                  <a:lnTo>
                    <a:pt x="84174" y="13917"/>
                  </a:lnTo>
                  <a:lnTo>
                    <a:pt x="82919" y="7071"/>
                  </a:lnTo>
                  <a:lnTo>
                    <a:pt x="81473" y="4134"/>
                  </a:lnTo>
                  <a:lnTo>
                    <a:pt x="78922" y="2176"/>
                  </a:lnTo>
                  <a:lnTo>
                    <a:pt x="71854" y="0"/>
                  </a:lnTo>
                  <a:lnTo>
                    <a:pt x="55157" y="2568"/>
                  </a:lnTo>
                  <a:lnTo>
                    <a:pt x="38921" y="12149"/>
                  </a:lnTo>
                  <a:lnTo>
                    <a:pt x="27848" y="25041"/>
                  </a:lnTo>
                  <a:lnTo>
                    <a:pt x="24283" y="36357"/>
                  </a:lnTo>
                  <a:lnTo>
                    <a:pt x="21995" y="59231"/>
                  </a:lnTo>
                  <a:lnTo>
                    <a:pt x="23394" y="63514"/>
                  </a:lnTo>
                  <a:lnTo>
                    <a:pt x="29182" y="70389"/>
                  </a:lnTo>
                  <a:lnTo>
                    <a:pt x="32949" y="71746"/>
                  </a:lnTo>
                  <a:lnTo>
                    <a:pt x="50006" y="696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4" name="SMARTInkShape-6782"/>
            <p:cNvSpPr/>
            <p:nvPr/>
          </p:nvSpPr>
          <p:spPr bwMode="auto">
            <a:xfrm>
              <a:off x="7850981" y="2014538"/>
              <a:ext cx="35720" cy="166354"/>
            </a:xfrm>
            <a:custGeom>
              <a:avLst/>
              <a:gdLst/>
              <a:ahLst/>
              <a:cxnLst/>
              <a:rect l="0" t="0" r="0" b="0"/>
              <a:pathLst>
                <a:path w="35720" h="166354">
                  <a:moveTo>
                    <a:pt x="0" y="0"/>
                  </a:moveTo>
                  <a:lnTo>
                    <a:pt x="0" y="3792"/>
                  </a:lnTo>
                  <a:lnTo>
                    <a:pt x="2117" y="7770"/>
                  </a:lnTo>
                  <a:lnTo>
                    <a:pt x="3793" y="9942"/>
                  </a:lnTo>
                  <a:lnTo>
                    <a:pt x="5655" y="16589"/>
                  </a:lnTo>
                  <a:lnTo>
                    <a:pt x="7013" y="50835"/>
                  </a:lnTo>
                  <a:lnTo>
                    <a:pt x="7118" y="82537"/>
                  </a:lnTo>
                  <a:lnTo>
                    <a:pt x="7136" y="110004"/>
                  </a:lnTo>
                  <a:lnTo>
                    <a:pt x="7142" y="141232"/>
                  </a:lnTo>
                  <a:lnTo>
                    <a:pt x="7144" y="164746"/>
                  </a:lnTo>
                  <a:lnTo>
                    <a:pt x="7938" y="166187"/>
                  </a:lnTo>
                  <a:lnTo>
                    <a:pt x="9261" y="166353"/>
                  </a:lnTo>
                  <a:lnTo>
                    <a:pt x="10937" y="165671"/>
                  </a:lnTo>
                  <a:lnTo>
                    <a:pt x="17087" y="153333"/>
                  </a:lnTo>
                  <a:lnTo>
                    <a:pt x="26276" y="121334"/>
                  </a:lnTo>
                  <a:lnTo>
                    <a:pt x="35719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5" name="SMARTInkShape-6783"/>
            <p:cNvSpPr/>
            <p:nvPr/>
          </p:nvSpPr>
          <p:spPr bwMode="auto">
            <a:xfrm>
              <a:off x="7888198" y="1985963"/>
              <a:ext cx="91372" cy="156290"/>
            </a:xfrm>
            <a:custGeom>
              <a:avLst/>
              <a:gdLst/>
              <a:ahLst/>
              <a:cxnLst/>
              <a:rect l="0" t="0" r="0" b="0"/>
              <a:pathLst>
                <a:path w="91372" h="156290">
                  <a:moveTo>
                    <a:pt x="55652" y="0"/>
                  </a:moveTo>
                  <a:lnTo>
                    <a:pt x="55652" y="3792"/>
                  </a:lnTo>
                  <a:lnTo>
                    <a:pt x="53535" y="7770"/>
                  </a:lnTo>
                  <a:lnTo>
                    <a:pt x="43467" y="20720"/>
                  </a:lnTo>
                  <a:lnTo>
                    <a:pt x="31803" y="50853"/>
                  </a:lnTo>
                  <a:lnTo>
                    <a:pt x="14274" y="85836"/>
                  </a:lnTo>
                  <a:lnTo>
                    <a:pt x="1872" y="120664"/>
                  </a:lnTo>
                  <a:lnTo>
                    <a:pt x="0" y="131945"/>
                  </a:lnTo>
                  <a:lnTo>
                    <a:pt x="3401" y="142250"/>
                  </a:lnTo>
                  <a:lnTo>
                    <a:pt x="9411" y="150535"/>
                  </a:lnTo>
                  <a:lnTo>
                    <a:pt x="14727" y="154216"/>
                  </a:lnTo>
                  <a:lnTo>
                    <a:pt x="29768" y="156289"/>
                  </a:lnTo>
                  <a:lnTo>
                    <a:pt x="64025" y="147142"/>
                  </a:lnTo>
                  <a:lnTo>
                    <a:pt x="91371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6" name="SMARTInkShape-6784"/>
            <p:cNvSpPr/>
            <p:nvPr/>
          </p:nvSpPr>
          <p:spPr bwMode="auto">
            <a:xfrm>
              <a:off x="7965368" y="2029253"/>
              <a:ext cx="114214" cy="168653"/>
            </a:xfrm>
            <a:custGeom>
              <a:avLst/>
              <a:gdLst/>
              <a:ahLst/>
              <a:cxnLst/>
              <a:rect l="0" t="0" r="0" b="0"/>
              <a:pathLst>
                <a:path w="114214" h="168653">
                  <a:moveTo>
                    <a:pt x="7057" y="71010"/>
                  </a:moveTo>
                  <a:lnTo>
                    <a:pt x="3264" y="74802"/>
                  </a:lnTo>
                  <a:lnTo>
                    <a:pt x="1402" y="78780"/>
                  </a:lnTo>
                  <a:lnTo>
                    <a:pt x="0" y="91066"/>
                  </a:lnTo>
                  <a:lnTo>
                    <a:pt x="7524" y="88241"/>
                  </a:lnTo>
                  <a:lnTo>
                    <a:pt x="40763" y="64789"/>
                  </a:lnTo>
                  <a:lnTo>
                    <a:pt x="73754" y="39306"/>
                  </a:lnTo>
                  <a:lnTo>
                    <a:pt x="86439" y="26338"/>
                  </a:lnTo>
                  <a:lnTo>
                    <a:pt x="89962" y="19935"/>
                  </a:lnTo>
                  <a:lnTo>
                    <a:pt x="90109" y="17116"/>
                  </a:lnTo>
                  <a:lnTo>
                    <a:pt x="88154" y="11867"/>
                  </a:lnTo>
                  <a:lnTo>
                    <a:pt x="82591" y="4450"/>
                  </a:lnTo>
                  <a:lnTo>
                    <a:pt x="78198" y="1740"/>
                  </a:lnTo>
                  <a:lnTo>
                    <a:pt x="68911" y="0"/>
                  </a:lnTo>
                  <a:lnTo>
                    <a:pt x="58016" y="3491"/>
                  </a:lnTo>
                  <a:lnTo>
                    <a:pt x="51402" y="11633"/>
                  </a:lnTo>
                  <a:lnTo>
                    <a:pt x="40688" y="40054"/>
                  </a:lnTo>
                  <a:lnTo>
                    <a:pt x="37130" y="66953"/>
                  </a:lnTo>
                  <a:lnTo>
                    <a:pt x="36076" y="95031"/>
                  </a:lnTo>
                  <a:lnTo>
                    <a:pt x="35764" y="123459"/>
                  </a:lnTo>
                  <a:lnTo>
                    <a:pt x="39463" y="148198"/>
                  </a:lnTo>
                  <a:lnTo>
                    <a:pt x="45537" y="159026"/>
                  </a:lnTo>
                  <a:lnTo>
                    <a:pt x="49378" y="163025"/>
                  </a:lnTo>
                  <a:lnTo>
                    <a:pt x="57881" y="167468"/>
                  </a:lnTo>
                  <a:lnTo>
                    <a:pt x="62371" y="168652"/>
                  </a:lnTo>
                  <a:lnTo>
                    <a:pt x="71593" y="167852"/>
                  </a:lnTo>
                  <a:lnTo>
                    <a:pt x="80983" y="164057"/>
                  </a:lnTo>
                  <a:lnTo>
                    <a:pt x="90449" y="157078"/>
                  </a:lnTo>
                  <a:lnTo>
                    <a:pt x="114213" y="1210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72" name="SMARTInkShape-Group1270"/>
          <p:cNvGrpSpPr/>
          <p:nvPr/>
        </p:nvGrpSpPr>
        <p:grpSpPr>
          <a:xfrm>
            <a:off x="7794703" y="2797132"/>
            <a:ext cx="492048" cy="316256"/>
            <a:chOff x="7794703" y="2797132"/>
            <a:chExt cx="492048" cy="316256"/>
          </a:xfrm>
        </p:grpSpPr>
        <p:sp>
          <p:nvSpPr>
            <p:cNvPr id="2527068" name="SMARTInkShape-6785"/>
            <p:cNvSpPr/>
            <p:nvPr/>
          </p:nvSpPr>
          <p:spPr bwMode="auto">
            <a:xfrm>
              <a:off x="8036816" y="2986088"/>
              <a:ext cx="21335" cy="14193"/>
            </a:xfrm>
            <a:custGeom>
              <a:avLst/>
              <a:gdLst/>
              <a:ahLst/>
              <a:cxnLst/>
              <a:rect l="0" t="0" r="0" b="0"/>
              <a:pathLst>
                <a:path w="21335" h="14193">
                  <a:moveTo>
                    <a:pt x="21334" y="0"/>
                  </a:moveTo>
                  <a:lnTo>
                    <a:pt x="8333" y="0"/>
                  </a:lnTo>
                  <a:lnTo>
                    <a:pt x="1008" y="6150"/>
                  </a:lnTo>
                  <a:lnTo>
                    <a:pt x="394" y="8818"/>
                  </a:lnTo>
                  <a:lnTo>
                    <a:pt x="0" y="13207"/>
                  </a:lnTo>
                  <a:lnTo>
                    <a:pt x="762" y="13567"/>
                  </a:lnTo>
                  <a:lnTo>
                    <a:pt x="6062" y="14192"/>
                  </a:lnTo>
                  <a:lnTo>
                    <a:pt x="14190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69" name="SMARTInkShape-6786"/>
            <p:cNvSpPr/>
            <p:nvPr/>
          </p:nvSpPr>
          <p:spPr bwMode="auto">
            <a:xfrm>
              <a:off x="7794703" y="2797132"/>
              <a:ext cx="175346" cy="316256"/>
            </a:xfrm>
            <a:custGeom>
              <a:avLst/>
              <a:gdLst/>
              <a:ahLst/>
              <a:cxnLst/>
              <a:rect l="0" t="0" r="0" b="0"/>
              <a:pathLst>
                <a:path w="175346" h="316256">
                  <a:moveTo>
                    <a:pt x="120572" y="53224"/>
                  </a:moveTo>
                  <a:lnTo>
                    <a:pt x="120572" y="59375"/>
                  </a:lnTo>
                  <a:lnTo>
                    <a:pt x="124365" y="63866"/>
                  </a:lnTo>
                  <a:lnTo>
                    <a:pt x="125482" y="64288"/>
                  </a:lnTo>
                  <a:lnTo>
                    <a:pt x="126227" y="63775"/>
                  </a:lnTo>
                  <a:lnTo>
                    <a:pt x="126723" y="62639"/>
                  </a:lnTo>
                  <a:lnTo>
                    <a:pt x="127848" y="61882"/>
                  </a:lnTo>
                  <a:lnTo>
                    <a:pt x="131214" y="61041"/>
                  </a:lnTo>
                  <a:lnTo>
                    <a:pt x="132429" y="60023"/>
                  </a:lnTo>
                  <a:lnTo>
                    <a:pt x="133779" y="56775"/>
                  </a:lnTo>
                  <a:lnTo>
                    <a:pt x="134832" y="30373"/>
                  </a:lnTo>
                  <a:lnTo>
                    <a:pt x="132730" y="25077"/>
                  </a:lnTo>
                  <a:lnTo>
                    <a:pt x="124914" y="11416"/>
                  </a:lnTo>
                  <a:lnTo>
                    <a:pt x="121879" y="8684"/>
                  </a:lnTo>
                  <a:lnTo>
                    <a:pt x="101067" y="146"/>
                  </a:lnTo>
                  <a:lnTo>
                    <a:pt x="89678" y="0"/>
                  </a:lnTo>
                  <a:lnTo>
                    <a:pt x="62964" y="6375"/>
                  </a:lnTo>
                  <a:lnTo>
                    <a:pt x="41854" y="16765"/>
                  </a:lnTo>
                  <a:lnTo>
                    <a:pt x="24311" y="33690"/>
                  </a:lnTo>
                  <a:lnTo>
                    <a:pt x="9059" y="57579"/>
                  </a:lnTo>
                  <a:lnTo>
                    <a:pt x="2071" y="80973"/>
                  </a:lnTo>
                  <a:lnTo>
                    <a:pt x="0" y="102986"/>
                  </a:lnTo>
                  <a:lnTo>
                    <a:pt x="3749" y="115293"/>
                  </a:lnTo>
                  <a:lnTo>
                    <a:pt x="6971" y="120797"/>
                  </a:lnTo>
                  <a:lnTo>
                    <a:pt x="10707" y="124466"/>
                  </a:lnTo>
                  <a:lnTo>
                    <a:pt x="19091" y="128544"/>
                  </a:lnTo>
                  <a:lnTo>
                    <a:pt x="49609" y="136071"/>
                  </a:lnTo>
                  <a:lnTo>
                    <a:pt x="80849" y="138890"/>
                  </a:lnTo>
                  <a:lnTo>
                    <a:pt x="110566" y="145193"/>
                  </a:lnTo>
                  <a:lnTo>
                    <a:pt x="138686" y="156763"/>
                  </a:lnTo>
                  <a:lnTo>
                    <a:pt x="154816" y="165652"/>
                  </a:lnTo>
                  <a:lnTo>
                    <a:pt x="165689" y="177010"/>
                  </a:lnTo>
                  <a:lnTo>
                    <a:pt x="172374" y="189997"/>
                  </a:lnTo>
                  <a:lnTo>
                    <a:pt x="175345" y="203706"/>
                  </a:lnTo>
                  <a:lnTo>
                    <a:pt x="173226" y="228604"/>
                  </a:lnTo>
                  <a:lnTo>
                    <a:pt x="163288" y="246793"/>
                  </a:lnTo>
                  <a:lnTo>
                    <a:pt x="131038" y="280549"/>
                  </a:lnTo>
                  <a:lnTo>
                    <a:pt x="99684" y="302878"/>
                  </a:lnTo>
                  <a:lnTo>
                    <a:pt x="69051" y="313198"/>
                  </a:lnTo>
                  <a:lnTo>
                    <a:pt x="43659" y="316255"/>
                  </a:lnTo>
                  <a:lnTo>
                    <a:pt x="30561" y="312737"/>
                  </a:lnTo>
                  <a:lnTo>
                    <a:pt x="24846" y="309577"/>
                  </a:lnTo>
                  <a:lnTo>
                    <a:pt x="21036" y="305882"/>
                  </a:lnTo>
                  <a:lnTo>
                    <a:pt x="16803" y="297544"/>
                  </a:lnTo>
                  <a:lnTo>
                    <a:pt x="14419" y="280132"/>
                  </a:lnTo>
                  <a:lnTo>
                    <a:pt x="18095" y="266784"/>
                  </a:lnTo>
                  <a:lnTo>
                    <a:pt x="31206" y="245883"/>
                  </a:lnTo>
                  <a:lnTo>
                    <a:pt x="63883" y="216060"/>
                  </a:lnTo>
                  <a:lnTo>
                    <a:pt x="91997" y="1960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70" name="SMARTInkShape-6787"/>
            <p:cNvSpPr/>
            <p:nvPr/>
          </p:nvSpPr>
          <p:spPr bwMode="auto">
            <a:xfrm>
              <a:off x="8159243" y="2957513"/>
              <a:ext cx="27496" cy="14262"/>
            </a:xfrm>
            <a:custGeom>
              <a:avLst/>
              <a:gdLst/>
              <a:ahLst/>
              <a:cxnLst/>
              <a:rect l="0" t="0" r="0" b="0"/>
              <a:pathLst>
                <a:path w="27496" h="14262">
                  <a:moveTo>
                    <a:pt x="13207" y="7143"/>
                  </a:moveTo>
                  <a:lnTo>
                    <a:pt x="9414" y="7143"/>
                  </a:lnTo>
                  <a:lnTo>
                    <a:pt x="8297" y="7937"/>
                  </a:lnTo>
                  <a:lnTo>
                    <a:pt x="7552" y="9260"/>
                  </a:lnTo>
                  <a:lnTo>
                    <a:pt x="7056" y="10936"/>
                  </a:lnTo>
                  <a:lnTo>
                    <a:pt x="5931" y="12053"/>
                  </a:lnTo>
                  <a:lnTo>
                    <a:pt x="0" y="13993"/>
                  </a:lnTo>
                  <a:lnTo>
                    <a:pt x="5165" y="14261"/>
                  </a:lnTo>
                  <a:lnTo>
                    <a:pt x="9590" y="10487"/>
                  </a:lnTo>
                  <a:lnTo>
                    <a:pt x="11599" y="6513"/>
                  </a:lnTo>
                  <a:lnTo>
                    <a:pt x="12135" y="4342"/>
                  </a:lnTo>
                  <a:lnTo>
                    <a:pt x="14080" y="2894"/>
                  </a:lnTo>
                  <a:lnTo>
                    <a:pt x="2749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71" name="SMARTInkShape-6788"/>
            <p:cNvSpPr/>
            <p:nvPr/>
          </p:nvSpPr>
          <p:spPr bwMode="auto">
            <a:xfrm>
              <a:off x="8265319" y="2950369"/>
              <a:ext cx="21432" cy="35010"/>
            </a:xfrm>
            <a:custGeom>
              <a:avLst/>
              <a:gdLst/>
              <a:ahLst/>
              <a:cxnLst/>
              <a:rect l="0" t="0" r="0" b="0"/>
              <a:pathLst>
                <a:path w="21432" h="35010">
                  <a:moveTo>
                    <a:pt x="0" y="0"/>
                  </a:moveTo>
                  <a:lnTo>
                    <a:pt x="11391" y="12185"/>
                  </a:lnTo>
                  <a:lnTo>
                    <a:pt x="21103" y="35009"/>
                  </a:lnTo>
                  <a:lnTo>
                    <a:pt x="21431" y="142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77" name="SMARTInkShape-Group1271"/>
          <p:cNvGrpSpPr/>
          <p:nvPr/>
        </p:nvGrpSpPr>
        <p:grpSpPr>
          <a:xfrm>
            <a:off x="6143642" y="3693319"/>
            <a:ext cx="250014" cy="202833"/>
            <a:chOff x="6143642" y="3693319"/>
            <a:chExt cx="250014" cy="202833"/>
          </a:xfrm>
        </p:grpSpPr>
        <p:sp>
          <p:nvSpPr>
            <p:cNvPr id="2527073" name="SMARTInkShape-6789"/>
            <p:cNvSpPr/>
            <p:nvPr/>
          </p:nvSpPr>
          <p:spPr bwMode="auto">
            <a:xfrm>
              <a:off x="6143642" y="3714750"/>
              <a:ext cx="28559" cy="113838"/>
            </a:xfrm>
            <a:custGeom>
              <a:avLst/>
              <a:gdLst/>
              <a:ahLst/>
              <a:cxnLst/>
              <a:rect l="0" t="0" r="0" b="0"/>
              <a:pathLst>
                <a:path w="28559" h="113838">
                  <a:moveTo>
                    <a:pt x="7128" y="0"/>
                  </a:moveTo>
                  <a:lnTo>
                    <a:pt x="7128" y="3792"/>
                  </a:lnTo>
                  <a:lnTo>
                    <a:pt x="6333" y="4909"/>
                  </a:lnTo>
                  <a:lnTo>
                    <a:pt x="5010" y="5654"/>
                  </a:lnTo>
                  <a:lnTo>
                    <a:pt x="3335" y="6151"/>
                  </a:lnTo>
                  <a:lnTo>
                    <a:pt x="2217" y="7276"/>
                  </a:lnTo>
                  <a:lnTo>
                    <a:pt x="976" y="10642"/>
                  </a:lnTo>
                  <a:lnTo>
                    <a:pt x="0" y="43970"/>
                  </a:lnTo>
                  <a:lnTo>
                    <a:pt x="2103" y="66159"/>
                  </a:lnTo>
                  <a:lnTo>
                    <a:pt x="9927" y="89445"/>
                  </a:lnTo>
                  <a:lnTo>
                    <a:pt x="19116" y="103628"/>
                  </a:lnTo>
                  <a:lnTo>
                    <a:pt x="28143" y="113837"/>
                  </a:lnTo>
                  <a:lnTo>
                    <a:pt x="28558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74" name="SMARTInkShape-6790"/>
            <p:cNvSpPr/>
            <p:nvPr/>
          </p:nvSpPr>
          <p:spPr bwMode="auto">
            <a:xfrm>
              <a:off x="6166456" y="3693319"/>
              <a:ext cx="91470" cy="113884"/>
            </a:xfrm>
            <a:custGeom>
              <a:avLst/>
              <a:gdLst/>
              <a:ahLst/>
              <a:cxnLst/>
              <a:rect l="0" t="0" r="0" b="0"/>
              <a:pathLst>
                <a:path w="91470" h="113884">
                  <a:moveTo>
                    <a:pt x="27174" y="0"/>
                  </a:moveTo>
                  <a:lnTo>
                    <a:pt x="27174" y="10642"/>
                  </a:lnTo>
                  <a:lnTo>
                    <a:pt x="12702" y="43092"/>
                  </a:lnTo>
                  <a:lnTo>
                    <a:pt x="701" y="74995"/>
                  </a:lnTo>
                  <a:lnTo>
                    <a:pt x="0" y="78572"/>
                  </a:lnTo>
                  <a:lnTo>
                    <a:pt x="327" y="80956"/>
                  </a:lnTo>
                  <a:lnTo>
                    <a:pt x="1339" y="82545"/>
                  </a:lnTo>
                  <a:lnTo>
                    <a:pt x="37011" y="104820"/>
                  </a:lnTo>
                  <a:lnTo>
                    <a:pt x="51080" y="111138"/>
                  </a:lnTo>
                  <a:lnTo>
                    <a:pt x="71020" y="113883"/>
                  </a:lnTo>
                  <a:lnTo>
                    <a:pt x="76560" y="111998"/>
                  </a:lnTo>
                  <a:lnTo>
                    <a:pt x="81668" y="109308"/>
                  </a:lnTo>
                  <a:lnTo>
                    <a:pt x="91469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75" name="SMARTInkShape-6791"/>
            <p:cNvSpPr/>
            <p:nvPr/>
          </p:nvSpPr>
          <p:spPr bwMode="auto">
            <a:xfrm>
              <a:off x="6218091" y="3715168"/>
              <a:ext cx="104130" cy="112924"/>
            </a:xfrm>
            <a:custGeom>
              <a:avLst/>
              <a:gdLst/>
              <a:ahLst/>
              <a:cxnLst/>
              <a:rect l="0" t="0" r="0" b="0"/>
              <a:pathLst>
                <a:path w="104130" h="112924">
                  <a:moveTo>
                    <a:pt x="4114" y="35301"/>
                  </a:moveTo>
                  <a:lnTo>
                    <a:pt x="0" y="35301"/>
                  </a:lnTo>
                  <a:lnTo>
                    <a:pt x="3416" y="35301"/>
                  </a:lnTo>
                  <a:lnTo>
                    <a:pt x="9681" y="40210"/>
                  </a:lnTo>
                  <a:lnTo>
                    <a:pt x="13997" y="41452"/>
                  </a:lnTo>
                  <a:lnTo>
                    <a:pt x="16259" y="40989"/>
                  </a:lnTo>
                  <a:lnTo>
                    <a:pt x="20890" y="38358"/>
                  </a:lnTo>
                  <a:lnTo>
                    <a:pt x="22442" y="36545"/>
                  </a:lnTo>
                  <a:lnTo>
                    <a:pt x="24167" y="32414"/>
                  </a:lnTo>
                  <a:lnTo>
                    <a:pt x="25426" y="18587"/>
                  </a:lnTo>
                  <a:lnTo>
                    <a:pt x="23376" y="13850"/>
                  </a:lnTo>
                  <a:lnTo>
                    <a:pt x="20613" y="9098"/>
                  </a:lnTo>
                  <a:lnTo>
                    <a:pt x="19385" y="4341"/>
                  </a:lnTo>
                  <a:lnTo>
                    <a:pt x="18264" y="2755"/>
                  </a:lnTo>
                  <a:lnTo>
                    <a:pt x="16723" y="1697"/>
                  </a:lnTo>
                  <a:lnTo>
                    <a:pt x="12338" y="0"/>
                  </a:lnTo>
                  <a:lnTo>
                    <a:pt x="11472" y="11865"/>
                  </a:lnTo>
                  <a:lnTo>
                    <a:pt x="11287" y="43121"/>
                  </a:lnTo>
                  <a:lnTo>
                    <a:pt x="19034" y="78252"/>
                  </a:lnTo>
                  <a:lnTo>
                    <a:pt x="28052" y="102963"/>
                  </a:lnTo>
                  <a:lnTo>
                    <a:pt x="31186" y="106603"/>
                  </a:lnTo>
                  <a:lnTo>
                    <a:pt x="38901" y="110647"/>
                  </a:lnTo>
                  <a:lnTo>
                    <a:pt x="48377" y="112923"/>
                  </a:lnTo>
                  <a:lnTo>
                    <a:pt x="63796" y="109806"/>
                  </a:lnTo>
                  <a:lnTo>
                    <a:pt x="72444" y="103868"/>
                  </a:lnTo>
                  <a:lnTo>
                    <a:pt x="88256" y="83329"/>
                  </a:lnTo>
                  <a:lnTo>
                    <a:pt x="104129" y="424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76" name="SMARTInkShape-6792"/>
            <p:cNvSpPr/>
            <p:nvPr/>
          </p:nvSpPr>
          <p:spPr bwMode="auto">
            <a:xfrm>
              <a:off x="6293938" y="3702702"/>
              <a:ext cx="99718" cy="193450"/>
            </a:xfrm>
            <a:custGeom>
              <a:avLst/>
              <a:gdLst/>
              <a:ahLst/>
              <a:cxnLst/>
              <a:rect l="0" t="0" r="0" b="0"/>
              <a:pathLst>
                <a:path w="99718" h="193450">
                  <a:moveTo>
                    <a:pt x="6850" y="33479"/>
                  </a:moveTo>
                  <a:lnTo>
                    <a:pt x="6850" y="37271"/>
                  </a:lnTo>
                  <a:lnTo>
                    <a:pt x="4733" y="41250"/>
                  </a:lnTo>
                  <a:lnTo>
                    <a:pt x="3057" y="43422"/>
                  </a:lnTo>
                  <a:lnTo>
                    <a:pt x="1195" y="50069"/>
                  </a:lnTo>
                  <a:lnTo>
                    <a:pt x="0" y="67271"/>
                  </a:lnTo>
                  <a:lnTo>
                    <a:pt x="3585" y="81239"/>
                  </a:lnTo>
                  <a:lnTo>
                    <a:pt x="9632" y="88572"/>
                  </a:lnTo>
                  <a:lnTo>
                    <a:pt x="16817" y="93684"/>
                  </a:lnTo>
                  <a:lnTo>
                    <a:pt x="22657" y="95956"/>
                  </a:lnTo>
                  <a:lnTo>
                    <a:pt x="25325" y="95768"/>
                  </a:lnTo>
                  <a:lnTo>
                    <a:pt x="30407" y="93442"/>
                  </a:lnTo>
                  <a:lnTo>
                    <a:pt x="37730" y="80086"/>
                  </a:lnTo>
                  <a:lnTo>
                    <a:pt x="49702" y="47319"/>
                  </a:lnTo>
                  <a:lnTo>
                    <a:pt x="54736" y="26203"/>
                  </a:lnTo>
                  <a:lnTo>
                    <a:pt x="56437" y="5319"/>
                  </a:lnTo>
                  <a:lnTo>
                    <a:pt x="57370" y="2799"/>
                  </a:lnTo>
                  <a:lnTo>
                    <a:pt x="58787" y="1120"/>
                  </a:lnTo>
                  <a:lnTo>
                    <a:pt x="60524" y="0"/>
                  </a:lnTo>
                  <a:lnTo>
                    <a:pt x="62476" y="47"/>
                  </a:lnTo>
                  <a:lnTo>
                    <a:pt x="66762" y="2217"/>
                  </a:lnTo>
                  <a:lnTo>
                    <a:pt x="73637" y="11693"/>
                  </a:lnTo>
                  <a:lnTo>
                    <a:pt x="85445" y="43634"/>
                  </a:lnTo>
                  <a:lnTo>
                    <a:pt x="91166" y="79318"/>
                  </a:lnTo>
                  <a:lnTo>
                    <a:pt x="95950" y="107474"/>
                  </a:lnTo>
                  <a:lnTo>
                    <a:pt x="98974" y="139730"/>
                  </a:lnTo>
                  <a:lnTo>
                    <a:pt x="99621" y="172442"/>
                  </a:lnTo>
                  <a:lnTo>
                    <a:pt x="99712" y="193449"/>
                  </a:lnTo>
                  <a:lnTo>
                    <a:pt x="99717" y="1692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90" name="SMARTInkShape-Group1272"/>
          <p:cNvGrpSpPr/>
          <p:nvPr/>
        </p:nvGrpSpPr>
        <p:grpSpPr>
          <a:xfrm>
            <a:off x="7086600" y="3200400"/>
            <a:ext cx="1285876" cy="495003"/>
            <a:chOff x="7086600" y="3200400"/>
            <a:chExt cx="1285876" cy="495003"/>
          </a:xfrm>
        </p:grpSpPr>
        <p:sp>
          <p:nvSpPr>
            <p:cNvPr id="2527078" name="SMARTInkShape-6793"/>
            <p:cNvSpPr/>
            <p:nvPr/>
          </p:nvSpPr>
          <p:spPr bwMode="auto">
            <a:xfrm>
              <a:off x="7659214" y="3328988"/>
              <a:ext cx="56037" cy="149271"/>
            </a:xfrm>
            <a:custGeom>
              <a:avLst/>
              <a:gdLst/>
              <a:ahLst/>
              <a:cxnLst/>
              <a:rect l="0" t="0" r="0" b="0"/>
              <a:pathLst>
                <a:path w="56037" h="149271">
                  <a:moveTo>
                    <a:pt x="27461" y="64293"/>
                  </a:moveTo>
                  <a:lnTo>
                    <a:pt x="10668" y="81086"/>
                  </a:lnTo>
                  <a:lnTo>
                    <a:pt x="8092" y="87896"/>
                  </a:lnTo>
                  <a:lnTo>
                    <a:pt x="0" y="119189"/>
                  </a:lnTo>
                  <a:lnTo>
                    <a:pt x="1497" y="126527"/>
                  </a:lnTo>
                  <a:lnTo>
                    <a:pt x="11136" y="144338"/>
                  </a:lnTo>
                  <a:lnTo>
                    <a:pt x="15707" y="147494"/>
                  </a:lnTo>
                  <a:lnTo>
                    <a:pt x="22743" y="149270"/>
                  </a:lnTo>
                  <a:lnTo>
                    <a:pt x="25110" y="148726"/>
                  </a:lnTo>
                  <a:lnTo>
                    <a:pt x="29855" y="146004"/>
                  </a:lnTo>
                  <a:lnTo>
                    <a:pt x="36990" y="136217"/>
                  </a:lnTo>
                  <a:lnTo>
                    <a:pt x="45123" y="101786"/>
                  </a:lnTo>
                  <a:lnTo>
                    <a:pt x="53057" y="66084"/>
                  </a:lnTo>
                  <a:lnTo>
                    <a:pt x="55154" y="37925"/>
                  </a:lnTo>
                  <a:lnTo>
                    <a:pt x="5603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79" name="SMARTInkShape-6794"/>
            <p:cNvSpPr/>
            <p:nvPr/>
          </p:nvSpPr>
          <p:spPr bwMode="auto">
            <a:xfrm>
              <a:off x="7565231" y="3437598"/>
              <a:ext cx="92870" cy="80247"/>
            </a:xfrm>
            <a:custGeom>
              <a:avLst/>
              <a:gdLst/>
              <a:ahLst/>
              <a:cxnLst/>
              <a:rect l="0" t="0" r="0" b="0"/>
              <a:pathLst>
                <a:path w="92870" h="80247">
                  <a:moveTo>
                    <a:pt x="0" y="34265"/>
                  </a:moveTo>
                  <a:lnTo>
                    <a:pt x="0" y="38057"/>
                  </a:lnTo>
                  <a:lnTo>
                    <a:pt x="794" y="39174"/>
                  </a:lnTo>
                  <a:lnTo>
                    <a:pt x="2117" y="39919"/>
                  </a:lnTo>
                  <a:lnTo>
                    <a:pt x="6151" y="41114"/>
                  </a:lnTo>
                  <a:lnTo>
                    <a:pt x="6703" y="43394"/>
                  </a:lnTo>
                  <a:lnTo>
                    <a:pt x="6849" y="45113"/>
                  </a:lnTo>
                  <a:lnTo>
                    <a:pt x="7742" y="46260"/>
                  </a:lnTo>
                  <a:lnTo>
                    <a:pt x="10849" y="47533"/>
                  </a:lnTo>
                  <a:lnTo>
                    <a:pt x="11996" y="48667"/>
                  </a:lnTo>
                  <a:lnTo>
                    <a:pt x="14261" y="55601"/>
                  </a:lnTo>
                  <a:lnTo>
                    <a:pt x="14285" y="45744"/>
                  </a:lnTo>
                  <a:lnTo>
                    <a:pt x="16403" y="41219"/>
                  </a:lnTo>
                  <a:lnTo>
                    <a:pt x="18080" y="38901"/>
                  </a:lnTo>
                  <a:lnTo>
                    <a:pt x="18403" y="37355"/>
                  </a:lnTo>
                  <a:lnTo>
                    <a:pt x="17825" y="36325"/>
                  </a:lnTo>
                  <a:lnTo>
                    <a:pt x="14987" y="34671"/>
                  </a:lnTo>
                  <a:lnTo>
                    <a:pt x="14599" y="36562"/>
                  </a:lnTo>
                  <a:lnTo>
                    <a:pt x="14350" y="44243"/>
                  </a:lnTo>
                  <a:lnTo>
                    <a:pt x="18098" y="54860"/>
                  </a:lnTo>
                  <a:lnTo>
                    <a:pt x="28764" y="69560"/>
                  </a:lnTo>
                  <a:lnTo>
                    <a:pt x="32628" y="74557"/>
                  </a:lnTo>
                  <a:lnTo>
                    <a:pt x="34803" y="80246"/>
                  </a:lnTo>
                  <a:lnTo>
                    <a:pt x="35108" y="80000"/>
                  </a:lnTo>
                  <a:lnTo>
                    <a:pt x="35312" y="79042"/>
                  </a:lnTo>
                  <a:lnTo>
                    <a:pt x="40548" y="71008"/>
                  </a:lnTo>
                  <a:lnTo>
                    <a:pt x="50498" y="35535"/>
                  </a:lnTo>
                  <a:lnTo>
                    <a:pt x="65796" y="5908"/>
                  </a:lnTo>
                  <a:lnTo>
                    <a:pt x="67677" y="3454"/>
                  </a:lnTo>
                  <a:lnTo>
                    <a:pt x="71883" y="727"/>
                  </a:lnTo>
                  <a:lnTo>
                    <a:pt x="74115" y="0"/>
                  </a:lnTo>
                  <a:lnTo>
                    <a:pt x="75604" y="309"/>
                  </a:lnTo>
                  <a:lnTo>
                    <a:pt x="76596" y="1309"/>
                  </a:lnTo>
                  <a:lnTo>
                    <a:pt x="77258" y="2769"/>
                  </a:lnTo>
                  <a:lnTo>
                    <a:pt x="78493" y="3742"/>
                  </a:lnTo>
                  <a:lnTo>
                    <a:pt x="81982" y="4824"/>
                  </a:lnTo>
                  <a:lnTo>
                    <a:pt x="92869" y="56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0" name="SMARTInkShape-6795"/>
            <p:cNvSpPr/>
            <p:nvPr/>
          </p:nvSpPr>
          <p:spPr bwMode="auto">
            <a:xfrm>
              <a:off x="7465253" y="3429000"/>
              <a:ext cx="71404" cy="77146"/>
            </a:xfrm>
            <a:custGeom>
              <a:avLst/>
              <a:gdLst/>
              <a:ahLst/>
              <a:cxnLst/>
              <a:rect l="0" t="0" r="0" b="0"/>
              <a:pathLst>
                <a:path w="71404" h="77146">
                  <a:moveTo>
                    <a:pt x="14253" y="21431"/>
                  </a:moveTo>
                  <a:lnTo>
                    <a:pt x="2862" y="33616"/>
                  </a:lnTo>
                  <a:lnTo>
                    <a:pt x="1252" y="38224"/>
                  </a:lnTo>
                  <a:lnTo>
                    <a:pt x="0" y="66384"/>
                  </a:lnTo>
                  <a:lnTo>
                    <a:pt x="2097" y="71308"/>
                  </a:lnTo>
                  <a:lnTo>
                    <a:pt x="6120" y="77145"/>
                  </a:lnTo>
                  <a:lnTo>
                    <a:pt x="10903" y="75826"/>
                  </a:lnTo>
                  <a:lnTo>
                    <a:pt x="26909" y="68512"/>
                  </a:lnTo>
                  <a:lnTo>
                    <a:pt x="33901" y="59818"/>
                  </a:lnTo>
                  <a:lnTo>
                    <a:pt x="46533" y="41537"/>
                  </a:lnTo>
                  <a:lnTo>
                    <a:pt x="61124" y="21038"/>
                  </a:lnTo>
                  <a:lnTo>
                    <a:pt x="7140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1" name="SMARTInkShape-6796"/>
            <p:cNvSpPr/>
            <p:nvPr/>
          </p:nvSpPr>
          <p:spPr bwMode="auto">
            <a:xfrm>
              <a:off x="7388365" y="3479006"/>
              <a:ext cx="151030" cy="106615"/>
            </a:xfrm>
            <a:custGeom>
              <a:avLst/>
              <a:gdLst/>
              <a:ahLst/>
              <a:cxnLst/>
              <a:rect l="0" t="0" r="0" b="0"/>
              <a:pathLst>
                <a:path w="151030" h="106615">
                  <a:moveTo>
                    <a:pt x="26848" y="0"/>
                  </a:moveTo>
                  <a:lnTo>
                    <a:pt x="21144" y="6497"/>
                  </a:lnTo>
                  <a:lnTo>
                    <a:pt x="5361" y="41614"/>
                  </a:lnTo>
                  <a:lnTo>
                    <a:pt x="373" y="56780"/>
                  </a:lnTo>
                  <a:lnTo>
                    <a:pt x="0" y="66511"/>
                  </a:lnTo>
                  <a:lnTo>
                    <a:pt x="4546" y="90466"/>
                  </a:lnTo>
                  <a:lnTo>
                    <a:pt x="6424" y="94442"/>
                  </a:lnTo>
                  <a:lnTo>
                    <a:pt x="12743" y="100977"/>
                  </a:lnTo>
                  <a:lnTo>
                    <a:pt x="18727" y="104410"/>
                  </a:lnTo>
                  <a:lnTo>
                    <a:pt x="28675" y="106343"/>
                  </a:lnTo>
                  <a:lnTo>
                    <a:pt x="32828" y="106614"/>
                  </a:lnTo>
                  <a:lnTo>
                    <a:pt x="41676" y="102682"/>
                  </a:lnTo>
                  <a:lnTo>
                    <a:pt x="60292" y="87222"/>
                  </a:lnTo>
                  <a:lnTo>
                    <a:pt x="70712" y="73557"/>
                  </a:lnTo>
                  <a:lnTo>
                    <a:pt x="75034" y="59454"/>
                  </a:lnTo>
                  <a:lnTo>
                    <a:pt x="76694" y="24799"/>
                  </a:lnTo>
                  <a:lnTo>
                    <a:pt x="76806" y="13610"/>
                  </a:lnTo>
                  <a:lnTo>
                    <a:pt x="76028" y="12248"/>
                  </a:lnTo>
                  <a:lnTo>
                    <a:pt x="74716" y="12134"/>
                  </a:lnTo>
                  <a:lnTo>
                    <a:pt x="73047" y="12852"/>
                  </a:lnTo>
                  <a:lnTo>
                    <a:pt x="71935" y="14124"/>
                  </a:lnTo>
                  <a:lnTo>
                    <a:pt x="70698" y="17655"/>
                  </a:lnTo>
                  <a:lnTo>
                    <a:pt x="69797" y="50929"/>
                  </a:lnTo>
                  <a:lnTo>
                    <a:pt x="73528" y="67919"/>
                  </a:lnTo>
                  <a:lnTo>
                    <a:pt x="84187" y="90602"/>
                  </a:lnTo>
                  <a:lnTo>
                    <a:pt x="86505" y="93739"/>
                  </a:lnTo>
                  <a:lnTo>
                    <a:pt x="89637" y="95830"/>
                  </a:lnTo>
                  <a:lnTo>
                    <a:pt x="97352" y="98154"/>
                  </a:lnTo>
                  <a:lnTo>
                    <a:pt x="100838" y="97980"/>
                  </a:lnTo>
                  <a:lnTo>
                    <a:pt x="118455" y="89906"/>
                  </a:lnTo>
                  <a:lnTo>
                    <a:pt x="131954" y="75587"/>
                  </a:lnTo>
                  <a:lnTo>
                    <a:pt x="147708" y="48123"/>
                  </a:lnTo>
                  <a:lnTo>
                    <a:pt x="150283" y="41607"/>
                  </a:lnTo>
                  <a:lnTo>
                    <a:pt x="151029" y="28017"/>
                  </a:lnTo>
                  <a:lnTo>
                    <a:pt x="148291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2" name="SMARTInkShape-6797"/>
            <p:cNvSpPr/>
            <p:nvPr/>
          </p:nvSpPr>
          <p:spPr bwMode="auto">
            <a:xfrm>
              <a:off x="7300913" y="3529013"/>
              <a:ext cx="28576" cy="166390"/>
            </a:xfrm>
            <a:custGeom>
              <a:avLst/>
              <a:gdLst/>
              <a:ahLst/>
              <a:cxnLst/>
              <a:rect l="0" t="0" r="0" b="0"/>
              <a:pathLst>
                <a:path w="28576" h="166390">
                  <a:moveTo>
                    <a:pt x="0" y="0"/>
                  </a:moveTo>
                  <a:lnTo>
                    <a:pt x="4909" y="11406"/>
                  </a:lnTo>
                  <a:lnTo>
                    <a:pt x="7741" y="44761"/>
                  </a:lnTo>
                  <a:lnTo>
                    <a:pt x="14875" y="79426"/>
                  </a:lnTo>
                  <a:lnTo>
                    <a:pt x="20135" y="113055"/>
                  </a:lnTo>
                  <a:lnTo>
                    <a:pt x="26914" y="147738"/>
                  </a:lnTo>
                  <a:lnTo>
                    <a:pt x="28356" y="166240"/>
                  </a:lnTo>
                  <a:lnTo>
                    <a:pt x="28429" y="166389"/>
                  </a:lnTo>
                  <a:lnTo>
                    <a:pt x="28575" y="1500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3" name="SMARTInkShape-6798"/>
            <p:cNvSpPr/>
            <p:nvPr/>
          </p:nvSpPr>
          <p:spPr bwMode="auto">
            <a:xfrm>
              <a:off x="7254131" y="3536156"/>
              <a:ext cx="39639" cy="48218"/>
            </a:xfrm>
            <a:custGeom>
              <a:avLst/>
              <a:gdLst/>
              <a:ahLst/>
              <a:cxnLst/>
              <a:rect l="0" t="0" r="0" b="0"/>
              <a:pathLst>
                <a:path w="39639" h="48218">
                  <a:moveTo>
                    <a:pt x="11063" y="0"/>
                  </a:moveTo>
                  <a:lnTo>
                    <a:pt x="7270" y="3792"/>
                  </a:lnTo>
                  <a:lnTo>
                    <a:pt x="5408" y="7771"/>
                  </a:lnTo>
                  <a:lnTo>
                    <a:pt x="0" y="24836"/>
                  </a:lnTo>
                  <a:lnTo>
                    <a:pt x="3246" y="43968"/>
                  </a:lnTo>
                  <a:lnTo>
                    <a:pt x="4265" y="45980"/>
                  </a:lnTo>
                  <a:lnTo>
                    <a:pt x="5737" y="47323"/>
                  </a:lnTo>
                  <a:lnTo>
                    <a:pt x="7512" y="48217"/>
                  </a:lnTo>
                  <a:lnTo>
                    <a:pt x="9489" y="48020"/>
                  </a:lnTo>
                  <a:lnTo>
                    <a:pt x="13804" y="45684"/>
                  </a:lnTo>
                  <a:lnTo>
                    <a:pt x="27763" y="33167"/>
                  </a:lnTo>
                  <a:lnTo>
                    <a:pt x="34885" y="22351"/>
                  </a:lnTo>
                  <a:lnTo>
                    <a:pt x="396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4" name="SMARTInkShape-6799"/>
            <p:cNvSpPr/>
            <p:nvPr/>
          </p:nvSpPr>
          <p:spPr bwMode="auto">
            <a:xfrm>
              <a:off x="7086600" y="3507581"/>
              <a:ext cx="28576" cy="106615"/>
            </a:xfrm>
            <a:custGeom>
              <a:avLst/>
              <a:gdLst/>
              <a:ahLst/>
              <a:cxnLst/>
              <a:rect l="0" t="0" r="0" b="0"/>
              <a:pathLst>
                <a:path w="28576" h="106615">
                  <a:moveTo>
                    <a:pt x="0" y="0"/>
                  </a:moveTo>
                  <a:lnTo>
                    <a:pt x="0" y="31227"/>
                  </a:lnTo>
                  <a:lnTo>
                    <a:pt x="794" y="51971"/>
                  </a:lnTo>
                  <a:lnTo>
                    <a:pt x="8819" y="85701"/>
                  </a:lnTo>
                  <a:lnTo>
                    <a:pt x="14784" y="97889"/>
                  </a:lnTo>
                  <a:lnTo>
                    <a:pt x="21042" y="106614"/>
                  </a:lnTo>
                  <a:lnTo>
                    <a:pt x="25109" y="103204"/>
                  </a:lnTo>
                  <a:lnTo>
                    <a:pt x="27034" y="97197"/>
                  </a:lnTo>
                  <a:lnTo>
                    <a:pt x="28575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5" name="SMARTInkShape-6800"/>
            <p:cNvSpPr/>
            <p:nvPr/>
          </p:nvSpPr>
          <p:spPr bwMode="auto">
            <a:xfrm>
              <a:off x="7105093" y="3464719"/>
              <a:ext cx="131527" cy="149601"/>
            </a:xfrm>
            <a:custGeom>
              <a:avLst/>
              <a:gdLst/>
              <a:ahLst/>
              <a:cxnLst/>
              <a:rect l="0" t="0" r="0" b="0"/>
              <a:pathLst>
                <a:path w="131527" h="149601">
                  <a:moveTo>
                    <a:pt x="60088" y="0"/>
                  </a:moveTo>
                  <a:lnTo>
                    <a:pt x="45615" y="16590"/>
                  </a:lnTo>
                  <a:lnTo>
                    <a:pt x="41749" y="24836"/>
                  </a:lnTo>
                  <a:lnTo>
                    <a:pt x="37986" y="39197"/>
                  </a:lnTo>
                  <a:lnTo>
                    <a:pt x="23296" y="62864"/>
                  </a:lnTo>
                  <a:lnTo>
                    <a:pt x="912" y="97547"/>
                  </a:lnTo>
                  <a:lnTo>
                    <a:pt x="0" y="101544"/>
                  </a:lnTo>
                  <a:lnTo>
                    <a:pt x="186" y="105002"/>
                  </a:lnTo>
                  <a:lnTo>
                    <a:pt x="2509" y="110961"/>
                  </a:lnTo>
                  <a:lnTo>
                    <a:pt x="12721" y="123698"/>
                  </a:lnTo>
                  <a:lnTo>
                    <a:pt x="46660" y="138101"/>
                  </a:lnTo>
                  <a:lnTo>
                    <a:pt x="75339" y="146841"/>
                  </a:lnTo>
                  <a:lnTo>
                    <a:pt x="108683" y="149600"/>
                  </a:lnTo>
                  <a:lnTo>
                    <a:pt x="131526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6" name="SMARTInkShape-6801"/>
            <p:cNvSpPr/>
            <p:nvPr/>
          </p:nvSpPr>
          <p:spPr bwMode="auto">
            <a:xfrm>
              <a:off x="7179556" y="3516259"/>
              <a:ext cx="99926" cy="96564"/>
            </a:xfrm>
            <a:custGeom>
              <a:avLst/>
              <a:gdLst/>
              <a:ahLst/>
              <a:cxnLst/>
              <a:rect l="0" t="0" r="0" b="0"/>
              <a:pathLst>
                <a:path w="99926" h="96564">
                  <a:moveTo>
                    <a:pt x="7057" y="48472"/>
                  </a:moveTo>
                  <a:lnTo>
                    <a:pt x="3264" y="52264"/>
                  </a:lnTo>
                  <a:lnTo>
                    <a:pt x="1402" y="56243"/>
                  </a:lnTo>
                  <a:lnTo>
                    <a:pt x="0" y="72321"/>
                  </a:lnTo>
                  <a:lnTo>
                    <a:pt x="765" y="73897"/>
                  </a:lnTo>
                  <a:lnTo>
                    <a:pt x="2068" y="74947"/>
                  </a:lnTo>
                  <a:lnTo>
                    <a:pt x="5633" y="76114"/>
                  </a:lnTo>
                  <a:lnTo>
                    <a:pt x="9863" y="76632"/>
                  </a:lnTo>
                  <a:lnTo>
                    <a:pt x="14389" y="74746"/>
                  </a:lnTo>
                  <a:lnTo>
                    <a:pt x="27555" y="63275"/>
                  </a:lnTo>
                  <a:lnTo>
                    <a:pt x="32042" y="54787"/>
                  </a:lnTo>
                  <a:lnTo>
                    <a:pt x="41572" y="22230"/>
                  </a:lnTo>
                  <a:lnTo>
                    <a:pt x="40124" y="14849"/>
                  </a:lnTo>
                  <a:lnTo>
                    <a:pt x="36962" y="6231"/>
                  </a:lnTo>
                  <a:lnTo>
                    <a:pt x="36518" y="3642"/>
                  </a:lnTo>
                  <a:lnTo>
                    <a:pt x="35429" y="1917"/>
                  </a:lnTo>
                  <a:lnTo>
                    <a:pt x="33909" y="767"/>
                  </a:lnTo>
                  <a:lnTo>
                    <a:pt x="32102" y="0"/>
                  </a:lnTo>
                  <a:lnTo>
                    <a:pt x="30898" y="282"/>
                  </a:lnTo>
                  <a:lnTo>
                    <a:pt x="30094" y="1264"/>
                  </a:lnTo>
                  <a:lnTo>
                    <a:pt x="29202" y="4472"/>
                  </a:lnTo>
                  <a:lnTo>
                    <a:pt x="27906" y="11534"/>
                  </a:lnTo>
                  <a:lnTo>
                    <a:pt x="22875" y="27741"/>
                  </a:lnTo>
                  <a:lnTo>
                    <a:pt x="21646" y="46229"/>
                  </a:lnTo>
                  <a:lnTo>
                    <a:pt x="27107" y="70078"/>
                  </a:lnTo>
                  <a:lnTo>
                    <a:pt x="35829" y="88782"/>
                  </a:lnTo>
                  <a:lnTo>
                    <a:pt x="38145" y="92015"/>
                  </a:lnTo>
                  <a:lnTo>
                    <a:pt x="41275" y="94169"/>
                  </a:lnTo>
                  <a:lnTo>
                    <a:pt x="48987" y="96563"/>
                  </a:lnTo>
                  <a:lnTo>
                    <a:pt x="57707" y="95510"/>
                  </a:lnTo>
                  <a:lnTo>
                    <a:pt x="62255" y="94119"/>
                  </a:lnTo>
                  <a:lnTo>
                    <a:pt x="69425" y="88339"/>
                  </a:lnTo>
                  <a:lnTo>
                    <a:pt x="94057" y="57822"/>
                  </a:lnTo>
                  <a:lnTo>
                    <a:pt x="98187" y="43658"/>
                  </a:lnTo>
                  <a:lnTo>
                    <a:pt x="99925" y="12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7" name="SMARTInkShape-6802"/>
            <p:cNvSpPr/>
            <p:nvPr/>
          </p:nvSpPr>
          <p:spPr bwMode="auto">
            <a:xfrm>
              <a:off x="7949938" y="3315020"/>
              <a:ext cx="336813" cy="189460"/>
            </a:xfrm>
            <a:custGeom>
              <a:avLst/>
              <a:gdLst/>
              <a:ahLst/>
              <a:cxnLst/>
              <a:rect l="0" t="0" r="0" b="0"/>
              <a:pathLst>
                <a:path w="336813" h="189460">
                  <a:moveTo>
                    <a:pt x="86781" y="13968"/>
                  </a:moveTo>
                  <a:lnTo>
                    <a:pt x="86781" y="760"/>
                  </a:lnTo>
                  <a:lnTo>
                    <a:pt x="85987" y="400"/>
                  </a:lnTo>
                  <a:lnTo>
                    <a:pt x="82988" y="0"/>
                  </a:lnTo>
                  <a:lnTo>
                    <a:pt x="81077" y="1481"/>
                  </a:lnTo>
                  <a:lnTo>
                    <a:pt x="61945" y="30566"/>
                  </a:lnTo>
                  <a:lnTo>
                    <a:pt x="46790" y="56633"/>
                  </a:lnTo>
                  <a:lnTo>
                    <a:pt x="24485" y="89139"/>
                  </a:lnTo>
                  <a:lnTo>
                    <a:pt x="7910" y="123112"/>
                  </a:lnTo>
                  <a:lnTo>
                    <a:pt x="663" y="143703"/>
                  </a:lnTo>
                  <a:lnTo>
                    <a:pt x="0" y="152052"/>
                  </a:lnTo>
                  <a:lnTo>
                    <a:pt x="3497" y="165561"/>
                  </a:lnTo>
                  <a:lnTo>
                    <a:pt x="16693" y="176857"/>
                  </a:lnTo>
                  <a:lnTo>
                    <a:pt x="36581" y="185582"/>
                  </a:lnTo>
                  <a:lnTo>
                    <a:pt x="61295" y="189459"/>
                  </a:lnTo>
                  <a:lnTo>
                    <a:pt x="96620" y="189066"/>
                  </a:lnTo>
                  <a:lnTo>
                    <a:pt x="117153" y="187850"/>
                  </a:lnTo>
                  <a:lnTo>
                    <a:pt x="137192" y="185452"/>
                  </a:lnTo>
                  <a:lnTo>
                    <a:pt x="156901" y="182265"/>
                  </a:lnTo>
                  <a:lnTo>
                    <a:pt x="176390" y="178554"/>
                  </a:lnTo>
                  <a:lnTo>
                    <a:pt x="195733" y="172904"/>
                  </a:lnTo>
                  <a:lnTo>
                    <a:pt x="214978" y="165962"/>
                  </a:lnTo>
                  <a:lnTo>
                    <a:pt x="234158" y="158160"/>
                  </a:lnTo>
                  <a:lnTo>
                    <a:pt x="268169" y="141024"/>
                  </a:lnTo>
                  <a:lnTo>
                    <a:pt x="296779" y="122824"/>
                  </a:lnTo>
                  <a:lnTo>
                    <a:pt x="336812" y="8540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8" name="SMARTInkShape-6803"/>
            <p:cNvSpPr/>
            <p:nvPr/>
          </p:nvSpPr>
          <p:spPr bwMode="auto">
            <a:xfrm>
              <a:off x="8015288" y="3200400"/>
              <a:ext cx="357188" cy="242889"/>
            </a:xfrm>
            <a:custGeom>
              <a:avLst/>
              <a:gdLst/>
              <a:ahLst/>
              <a:cxnLst/>
              <a:rect l="0" t="0" r="0" b="0"/>
              <a:pathLst>
                <a:path w="357188" h="242889">
                  <a:moveTo>
                    <a:pt x="0" y="242888"/>
                  </a:moveTo>
                  <a:lnTo>
                    <a:pt x="0" y="236737"/>
                  </a:lnTo>
                  <a:lnTo>
                    <a:pt x="793" y="236406"/>
                  </a:lnTo>
                  <a:lnTo>
                    <a:pt x="3792" y="236038"/>
                  </a:lnTo>
                  <a:lnTo>
                    <a:pt x="7770" y="233758"/>
                  </a:lnTo>
                  <a:lnTo>
                    <a:pt x="36242" y="212170"/>
                  </a:lnTo>
                  <a:lnTo>
                    <a:pt x="64360" y="190659"/>
                  </a:lnTo>
                  <a:lnTo>
                    <a:pt x="88929" y="170727"/>
                  </a:lnTo>
                  <a:lnTo>
                    <a:pt x="119957" y="148639"/>
                  </a:lnTo>
                  <a:lnTo>
                    <a:pt x="154914" y="126387"/>
                  </a:lnTo>
                  <a:lnTo>
                    <a:pt x="173126" y="116008"/>
                  </a:lnTo>
                  <a:lnTo>
                    <a:pt x="191617" y="105914"/>
                  </a:lnTo>
                  <a:lnTo>
                    <a:pt x="210295" y="95216"/>
                  </a:lnTo>
                  <a:lnTo>
                    <a:pt x="229096" y="84114"/>
                  </a:lnTo>
                  <a:lnTo>
                    <a:pt x="247981" y="72745"/>
                  </a:lnTo>
                  <a:lnTo>
                    <a:pt x="281664" y="51646"/>
                  </a:lnTo>
                  <a:lnTo>
                    <a:pt x="310922" y="32479"/>
                  </a:lnTo>
                  <a:lnTo>
                    <a:pt x="342068" y="10682"/>
                  </a:lnTo>
                  <a:lnTo>
                    <a:pt x="3571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89" name="SMARTInkShape-6804"/>
            <p:cNvSpPr/>
            <p:nvPr/>
          </p:nvSpPr>
          <p:spPr bwMode="auto">
            <a:xfrm>
              <a:off x="7687962" y="3300413"/>
              <a:ext cx="91583" cy="189485"/>
            </a:xfrm>
            <a:custGeom>
              <a:avLst/>
              <a:gdLst/>
              <a:ahLst/>
              <a:cxnLst/>
              <a:rect l="0" t="0" r="0" b="0"/>
              <a:pathLst>
                <a:path w="91583" h="189485">
                  <a:moveTo>
                    <a:pt x="13001" y="0"/>
                  </a:moveTo>
                  <a:lnTo>
                    <a:pt x="12207" y="7290"/>
                  </a:lnTo>
                  <a:lnTo>
                    <a:pt x="3058" y="40471"/>
                  </a:lnTo>
                  <a:lnTo>
                    <a:pt x="0" y="71169"/>
                  </a:lnTo>
                  <a:lnTo>
                    <a:pt x="2887" y="105401"/>
                  </a:lnTo>
                  <a:lnTo>
                    <a:pt x="8770" y="136886"/>
                  </a:lnTo>
                  <a:lnTo>
                    <a:pt x="19332" y="162531"/>
                  </a:lnTo>
                  <a:lnTo>
                    <a:pt x="32515" y="181419"/>
                  </a:lnTo>
                  <a:lnTo>
                    <a:pt x="43899" y="187786"/>
                  </a:lnTo>
                  <a:lnTo>
                    <a:pt x="50268" y="189484"/>
                  </a:lnTo>
                  <a:lnTo>
                    <a:pt x="65812" y="185021"/>
                  </a:lnTo>
                  <a:lnTo>
                    <a:pt x="91582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95" name="SMARTInkShape-Group1273"/>
          <p:cNvGrpSpPr/>
          <p:nvPr/>
        </p:nvGrpSpPr>
        <p:grpSpPr>
          <a:xfrm>
            <a:off x="6415115" y="3510916"/>
            <a:ext cx="364305" cy="256527"/>
            <a:chOff x="6415115" y="3510916"/>
            <a:chExt cx="364305" cy="256527"/>
          </a:xfrm>
        </p:grpSpPr>
        <p:sp>
          <p:nvSpPr>
            <p:cNvPr id="2527091" name="SMARTInkShape-6805"/>
            <p:cNvSpPr/>
            <p:nvPr/>
          </p:nvSpPr>
          <p:spPr bwMode="auto">
            <a:xfrm>
              <a:off x="6668343" y="3510916"/>
              <a:ext cx="111077" cy="181855"/>
            </a:xfrm>
            <a:custGeom>
              <a:avLst/>
              <a:gdLst/>
              <a:ahLst/>
              <a:cxnLst/>
              <a:rect l="0" t="0" r="0" b="0"/>
              <a:pathLst>
                <a:path w="111077" h="181855">
                  <a:moveTo>
                    <a:pt x="11063" y="96678"/>
                  </a:moveTo>
                  <a:lnTo>
                    <a:pt x="6153" y="108084"/>
                  </a:lnTo>
                  <a:lnTo>
                    <a:pt x="0" y="139853"/>
                  </a:lnTo>
                  <a:lnTo>
                    <a:pt x="4265" y="169521"/>
                  </a:lnTo>
                  <a:lnTo>
                    <a:pt x="7512" y="176148"/>
                  </a:lnTo>
                  <a:lnTo>
                    <a:pt x="9490" y="178233"/>
                  </a:lnTo>
                  <a:lnTo>
                    <a:pt x="13804" y="180550"/>
                  </a:lnTo>
                  <a:lnTo>
                    <a:pt x="24487" y="181854"/>
                  </a:lnTo>
                  <a:lnTo>
                    <a:pt x="27950" y="180449"/>
                  </a:lnTo>
                  <a:lnTo>
                    <a:pt x="33915" y="174656"/>
                  </a:lnTo>
                  <a:lnTo>
                    <a:pt x="44211" y="157207"/>
                  </a:lnTo>
                  <a:lnTo>
                    <a:pt x="50695" y="138425"/>
                  </a:lnTo>
                  <a:lnTo>
                    <a:pt x="55404" y="108628"/>
                  </a:lnTo>
                  <a:lnTo>
                    <a:pt x="59950" y="76196"/>
                  </a:lnTo>
                  <a:lnTo>
                    <a:pt x="60054" y="41950"/>
                  </a:lnTo>
                  <a:lnTo>
                    <a:pt x="51097" y="7920"/>
                  </a:lnTo>
                  <a:lnTo>
                    <a:pt x="48072" y="4169"/>
                  </a:lnTo>
                  <a:lnTo>
                    <a:pt x="40476" y="0"/>
                  </a:lnTo>
                  <a:lnTo>
                    <a:pt x="31808" y="264"/>
                  </a:lnTo>
                  <a:lnTo>
                    <a:pt x="27275" y="1446"/>
                  </a:lnTo>
                  <a:lnTo>
                    <a:pt x="23459" y="4615"/>
                  </a:lnTo>
                  <a:lnTo>
                    <a:pt x="17102" y="14486"/>
                  </a:lnTo>
                  <a:lnTo>
                    <a:pt x="12852" y="37223"/>
                  </a:lnTo>
                  <a:lnTo>
                    <a:pt x="15385" y="71653"/>
                  </a:lnTo>
                  <a:lnTo>
                    <a:pt x="19070" y="96139"/>
                  </a:lnTo>
                  <a:lnTo>
                    <a:pt x="24940" y="118663"/>
                  </a:lnTo>
                  <a:lnTo>
                    <a:pt x="41633" y="143938"/>
                  </a:lnTo>
                  <a:lnTo>
                    <a:pt x="61661" y="161040"/>
                  </a:lnTo>
                  <a:lnTo>
                    <a:pt x="75620" y="168410"/>
                  </a:lnTo>
                  <a:lnTo>
                    <a:pt x="89762" y="170098"/>
                  </a:lnTo>
                  <a:lnTo>
                    <a:pt x="111076" y="1681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92" name="SMARTInkShape-6806"/>
            <p:cNvSpPr/>
            <p:nvPr/>
          </p:nvSpPr>
          <p:spPr bwMode="auto">
            <a:xfrm>
              <a:off x="6586538" y="3611823"/>
              <a:ext cx="92869" cy="73631"/>
            </a:xfrm>
            <a:custGeom>
              <a:avLst/>
              <a:gdLst/>
              <a:ahLst/>
              <a:cxnLst/>
              <a:rect l="0" t="0" r="0" b="0"/>
              <a:pathLst>
                <a:path w="92869" h="73631">
                  <a:moveTo>
                    <a:pt x="0" y="2915"/>
                  </a:moveTo>
                  <a:lnTo>
                    <a:pt x="0" y="6707"/>
                  </a:lnTo>
                  <a:lnTo>
                    <a:pt x="2116" y="10685"/>
                  </a:lnTo>
                  <a:lnTo>
                    <a:pt x="3792" y="12857"/>
                  </a:lnTo>
                  <a:lnTo>
                    <a:pt x="5654" y="19505"/>
                  </a:lnTo>
                  <a:lnTo>
                    <a:pt x="8818" y="32172"/>
                  </a:lnTo>
                  <a:lnTo>
                    <a:pt x="15923" y="52353"/>
                  </a:lnTo>
                  <a:lnTo>
                    <a:pt x="17759" y="54924"/>
                  </a:lnTo>
                  <a:lnTo>
                    <a:pt x="21108" y="71915"/>
                  </a:lnTo>
                  <a:lnTo>
                    <a:pt x="22010" y="72727"/>
                  </a:lnTo>
                  <a:lnTo>
                    <a:pt x="25127" y="73630"/>
                  </a:lnTo>
                  <a:lnTo>
                    <a:pt x="26276" y="72283"/>
                  </a:lnTo>
                  <a:lnTo>
                    <a:pt x="37354" y="37025"/>
                  </a:lnTo>
                  <a:lnTo>
                    <a:pt x="50149" y="12034"/>
                  </a:lnTo>
                  <a:lnTo>
                    <a:pt x="55626" y="6174"/>
                  </a:lnTo>
                  <a:lnTo>
                    <a:pt x="63351" y="923"/>
                  </a:lnTo>
                  <a:lnTo>
                    <a:pt x="66840" y="0"/>
                  </a:lnTo>
                  <a:lnTo>
                    <a:pt x="69960" y="177"/>
                  </a:lnTo>
                  <a:lnTo>
                    <a:pt x="75543" y="2492"/>
                  </a:lnTo>
                  <a:lnTo>
                    <a:pt x="88020" y="12697"/>
                  </a:lnTo>
                  <a:lnTo>
                    <a:pt x="90713" y="17317"/>
                  </a:lnTo>
                  <a:lnTo>
                    <a:pt x="92868" y="243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93" name="SMARTInkShape-6807"/>
            <p:cNvSpPr/>
            <p:nvPr/>
          </p:nvSpPr>
          <p:spPr bwMode="auto">
            <a:xfrm>
              <a:off x="6523703" y="3637694"/>
              <a:ext cx="48505" cy="62643"/>
            </a:xfrm>
            <a:custGeom>
              <a:avLst/>
              <a:gdLst/>
              <a:ahLst/>
              <a:cxnLst/>
              <a:rect l="0" t="0" r="0" b="0"/>
              <a:pathLst>
                <a:path w="48505" h="62643">
                  <a:moveTo>
                    <a:pt x="12828" y="12762"/>
                  </a:moveTo>
                  <a:lnTo>
                    <a:pt x="12828" y="42762"/>
                  </a:lnTo>
                  <a:lnTo>
                    <a:pt x="14945" y="48056"/>
                  </a:lnTo>
                  <a:lnTo>
                    <a:pt x="17738" y="53054"/>
                  </a:lnTo>
                  <a:lnTo>
                    <a:pt x="18979" y="57922"/>
                  </a:lnTo>
                  <a:lnTo>
                    <a:pt x="20104" y="59538"/>
                  </a:lnTo>
                  <a:lnTo>
                    <a:pt x="21647" y="60614"/>
                  </a:lnTo>
                  <a:lnTo>
                    <a:pt x="26272" y="61811"/>
                  </a:lnTo>
                  <a:lnTo>
                    <a:pt x="42889" y="62642"/>
                  </a:lnTo>
                  <a:lnTo>
                    <a:pt x="44775" y="61097"/>
                  </a:lnTo>
                  <a:lnTo>
                    <a:pt x="46870" y="55146"/>
                  </a:lnTo>
                  <a:lnTo>
                    <a:pt x="48504" y="21919"/>
                  </a:lnTo>
                  <a:lnTo>
                    <a:pt x="46411" y="14715"/>
                  </a:lnTo>
                  <a:lnTo>
                    <a:pt x="44741" y="11683"/>
                  </a:lnTo>
                  <a:lnTo>
                    <a:pt x="36537" y="6197"/>
                  </a:lnTo>
                  <a:lnTo>
                    <a:pt x="19452" y="0"/>
                  </a:lnTo>
                  <a:lnTo>
                    <a:pt x="16450" y="285"/>
                  </a:lnTo>
                  <a:lnTo>
                    <a:pt x="10998" y="2719"/>
                  </a:lnTo>
                  <a:lnTo>
                    <a:pt x="0" y="11515"/>
                  </a:lnTo>
                  <a:lnTo>
                    <a:pt x="307" y="12724"/>
                  </a:lnTo>
                  <a:lnTo>
                    <a:pt x="2765" y="16185"/>
                  </a:lnTo>
                  <a:lnTo>
                    <a:pt x="4533" y="16631"/>
                  </a:lnTo>
                  <a:lnTo>
                    <a:pt x="6504" y="16136"/>
                  </a:lnTo>
                  <a:lnTo>
                    <a:pt x="8612" y="15011"/>
                  </a:lnTo>
                  <a:lnTo>
                    <a:pt x="27116" y="127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94" name="SMARTInkShape-6808"/>
            <p:cNvSpPr/>
            <p:nvPr/>
          </p:nvSpPr>
          <p:spPr bwMode="auto">
            <a:xfrm>
              <a:off x="6415115" y="3640693"/>
              <a:ext cx="92842" cy="126750"/>
            </a:xfrm>
            <a:custGeom>
              <a:avLst/>
              <a:gdLst/>
              <a:ahLst/>
              <a:cxnLst/>
              <a:rect l="0" t="0" r="0" b="0"/>
              <a:pathLst>
                <a:path w="92842" h="126750">
                  <a:moveTo>
                    <a:pt x="14260" y="2620"/>
                  </a:moveTo>
                  <a:lnTo>
                    <a:pt x="10468" y="2620"/>
                  </a:lnTo>
                  <a:lnTo>
                    <a:pt x="9350" y="4207"/>
                  </a:lnTo>
                  <a:lnTo>
                    <a:pt x="6984" y="13232"/>
                  </a:lnTo>
                  <a:lnTo>
                    <a:pt x="1593" y="23795"/>
                  </a:lnTo>
                  <a:lnTo>
                    <a:pt x="0" y="57802"/>
                  </a:lnTo>
                  <a:lnTo>
                    <a:pt x="7747" y="89026"/>
                  </a:lnTo>
                  <a:lnTo>
                    <a:pt x="15805" y="115725"/>
                  </a:lnTo>
                  <a:lnTo>
                    <a:pt x="17671" y="118504"/>
                  </a:lnTo>
                  <a:lnTo>
                    <a:pt x="21861" y="121592"/>
                  </a:lnTo>
                  <a:lnTo>
                    <a:pt x="27227" y="123575"/>
                  </a:lnTo>
                  <a:lnTo>
                    <a:pt x="30077" y="121730"/>
                  </a:lnTo>
                  <a:lnTo>
                    <a:pt x="31948" y="120126"/>
                  </a:lnTo>
                  <a:lnTo>
                    <a:pt x="34028" y="111995"/>
                  </a:lnTo>
                  <a:lnTo>
                    <a:pt x="35546" y="79279"/>
                  </a:lnTo>
                  <a:lnTo>
                    <a:pt x="35683" y="44818"/>
                  </a:lnTo>
                  <a:lnTo>
                    <a:pt x="36480" y="42658"/>
                  </a:lnTo>
                  <a:lnTo>
                    <a:pt x="37804" y="41218"/>
                  </a:lnTo>
                  <a:lnTo>
                    <a:pt x="39481" y="40258"/>
                  </a:lnTo>
                  <a:lnTo>
                    <a:pt x="39806" y="40412"/>
                  </a:lnTo>
                  <a:lnTo>
                    <a:pt x="38048" y="42700"/>
                  </a:lnTo>
                  <a:lnTo>
                    <a:pt x="38057" y="45215"/>
                  </a:lnTo>
                  <a:lnTo>
                    <a:pt x="42485" y="79974"/>
                  </a:lnTo>
                  <a:lnTo>
                    <a:pt x="44848" y="97242"/>
                  </a:lnTo>
                  <a:lnTo>
                    <a:pt x="46558" y="103801"/>
                  </a:lnTo>
                  <a:lnTo>
                    <a:pt x="52692" y="113206"/>
                  </a:lnTo>
                  <a:lnTo>
                    <a:pt x="65772" y="125711"/>
                  </a:lnTo>
                  <a:lnTo>
                    <a:pt x="68445" y="126749"/>
                  </a:lnTo>
                  <a:lnTo>
                    <a:pt x="71021" y="126648"/>
                  </a:lnTo>
                  <a:lnTo>
                    <a:pt x="76000" y="124418"/>
                  </a:lnTo>
                  <a:lnTo>
                    <a:pt x="80857" y="120781"/>
                  </a:lnTo>
                  <a:lnTo>
                    <a:pt x="83547" y="112286"/>
                  </a:lnTo>
                  <a:lnTo>
                    <a:pt x="90324" y="80590"/>
                  </a:lnTo>
                  <a:lnTo>
                    <a:pt x="92509" y="45402"/>
                  </a:lnTo>
                  <a:lnTo>
                    <a:pt x="86661" y="10197"/>
                  </a:lnTo>
                  <a:lnTo>
                    <a:pt x="84008" y="3871"/>
                  </a:lnTo>
                  <a:lnTo>
                    <a:pt x="82192" y="1072"/>
                  </a:lnTo>
                  <a:lnTo>
                    <a:pt x="80978" y="0"/>
                  </a:lnTo>
                  <a:lnTo>
                    <a:pt x="80171" y="80"/>
                  </a:lnTo>
                  <a:lnTo>
                    <a:pt x="75081" y="9702"/>
                  </a:lnTo>
                  <a:lnTo>
                    <a:pt x="72498" y="22357"/>
                  </a:lnTo>
                  <a:lnTo>
                    <a:pt x="78749" y="55047"/>
                  </a:lnTo>
                  <a:lnTo>
                    <a:pt x="84080" y="68512"/>
                  </a:lnTo>
                  <a:lnTo>
                    <a:pt x="92841" y="812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098" name="SMARTInkShape-Group1274"/>
          <p:cNvGrpSpPr/>
          <p:nvPr/>
        </p:nvGrpSpPr>
        <p:grpSpPr>
          <a:xfrm>
            <a:off x="3800478" y="2314662"/>
            <a:ext cx="321467" cy="4514764"/>
            <a:chOff x="3800478" y="2314662"/>
            <a:chExt cx="321467" cy="4514764"/>
          </a:xfrm>
        </p:grpSpPr>
        <p:sp>
          <p:nvSpPr>
            <p:cNvPr id="2527096" name="SMARTInkShape-6809"/>
            <p:cNvSpPr/>
            <p:nvPr/>
          </p:nvSpPr>
          <p:spPr bwMode="auto">
            <a:xfrm>
              <a:off x="3800478" y="2314662"/>
              <a:ext cx="321467" cy="4514764"/>
            </a:xfrm>
            <a:custGeom>
              <a:avLst/>
              <a:gdLst/>
              <a:ahLst/>
              <a:cxnLst/>
              <a:rect l="0" t="0" r="0" b="0"/>
              <a:pathLst>
                <a:path w="321467" h="4514764">
                  <a:moveTo>
                    <a:pt x="14285" y="7057"/>
                  </a:moveTo>
                  <a:lnTo>
                    <a:pt x="4342" y="7057"/>
                  </a:lnTo>
                  <a:lnTo>
                    <a:pt x="2893" y="6263"/>
                  </a:lnTo>
                  <a:lnTo>
                    <a:pt x="1928" y="4940"/>
                  </a:lnTo>
                  <a:lnTo>
                    <a:pt x="30" y="0"/>
                  </a:lnTo>
                  <a:lnTo>
                    <a:pt x="0" y="6071"/>
                  </a:lnTo>
                  <a:lnTo>
                    <a:pt x="793" y="6400"/>
                  </a:lnTo>
                  <a:lnTo>
                    <a:pt x="3791" y="6765"/>
                  </a:lnTo>
                  <a:lnTo>
                    <a:pt x="4907" y="7656"/>
                  </a:lnTo>
                  <a:lnTo>
                    <a:pt x="6148" y="10763"/>
                  </a:lnTo>
                  <a:lnTo>
                    <a:pt x="7133" y="41816"/>
                  </a:lnTo>
                  <a:lnTo>
                    <a:pt x="7140" y="75245"/>
                  </a:lnTo>
                  <a:lnTo>
                    <a:pt x="7935" y="105604"/>
                  </a:lnTo>
                  <a:lnTo>
                    <a:pt x="12795" y="137471"/>
                  </a:lnTo>
                  <a:lnTo>
                    <a:pt x="15960" y="164761"/>
                  </a:lnTo>
                  <a:lnTo>
                    <a:pt x="19808" y="195071"/>
                  </a:lnTo>
                  <a:lnTo>
                    <a:pt x="23065" y="229188"/>
                  </a:lnTo>
                  <a:lnTo>
                    <a:pt x="26940" y="264432"/>
                  </a:lnTo>
                  <a:lnTo>
                    <a:pt x="29434" y="288927"/>
                  </a:lnTo>
                  <a:lnTo>
                    <a:pt x="35834" y="315688"/>
                  </a:lnTo>
                  <a:lnTo>
                    <a:pt x="41854" y="341341"/>
                  </a:lnTo>
                  <a:lnTo>
                    <a:pt x="47175" y="366765"/>
                  </a:lnTo>
                  <a:lnTo>
                    <a:pt x="52186" y="393940"/>
                  </a:lnTo>
                  <a:lnTo>
                    <a:pt x="57059" y="421892"/>
                  </a:lnTo>
                  <a:lnTo>
                    <a:pt x="61076" y="450984"/>
                  </a:lnTo>
                  <a:lnTo>
                    <a:pt x="62862" y="482435"/>
                  </a:lnTo>
                  <a:lnTo>
                    <a:pt x="65772" y="514934"/>
                  </a:lnTo>
                  <a:lnTo>
                    <a:pt x="68918" y="547899"/>
                  </a:lnTo>
                  <a:lnTo>
                    <a:pt x="70316" y="581071"/>
                  </a:lnTo>
                  <a:lnTo>
                    <a:pt x="70937" y="614334"/>
                  </a:lnTo>
                  <a:lnTo>
                    <a:pt x="71214" y="647639"/>
                  </a:lnTo>
                  <a:lnTo>
                    <a:pt x="71336" y="680962"/>
                  </a:lnTo>
                  <a:lnTo>
                    <a:pt x="71391" y="716410"/>
                  </a:lnTo>
                  <a:lnTo>
                    <a:pt x="71405" y="734753"/>
                  </a:lnTo>
                  <a:lnTo>
                    <a:pt x="71415" y="753331"/>
                  </a:lnTo>
                  <a:lnTo>
                    <a:pt x="71422" y="772067"/>
                  </a:lnTo>
                  <a:lnTo>
                    <a:pt x="71426" y="790907"/>
                  </a:lnTo>
                  <a:lnTo>
                    <a:pt x="71429" y="809817"/>
                  </a:lnTo>
                  <a:lnTo>
                    <a:pt x="71431" y="828774"/>
                  </a:lnTo>
                  <a:lnTo>
                    <a:pt x="71432" y="847762"/>
                  </a:lnTo>
                  <a:lnTo>
                    <a:pt x="71433" y="866771"/>
                  </a:lnTo>
                  <a:lnTo>
                    <a:pt x="71433" y="885793"/>
                  </a:lnTo>
                  <a:lnTo>
                    <a:pt x="71434" y="904825"/>
                  </a:lnTo>
                  <a:lnTo>
                    <a:pt x="71434" y="923069"/>
                  </a:lnTo>
                  <a:lnTo>
                    <a:pt x="71434" y="958156"/>
                  </a:lnTo>
                  <a:lnTo>
                    <a:pt x="70641" y="976086"/>
                  </a:lnTo>
                  <a:lnTo>
                    <a:pt x="69318" y="994389"/>
                  </a:lnTo>
                  <a:lnTo>
                    <a:pt x="66525" y="1030071"/>
                  </a:lnTo>
                  <a:lnTo>
                    <a:pt x="65284" y="1061805"/>
                  </a:lnTo>
                  <a:lnTo>
                    <a:pt x="64732" y="1093900"/>
                  </a:lnTo>
                  <a:lnTo>
                    <a:pt x="65281" y="1126686"/>
                  </a:lnTo>
                  <a:lnTo>
                    <a:pt x="68170" y="1159778"/>
                  </a:lnTo>
                  <a:lnTo>
                    <a:pt x="69984" y="1193006"/>
                  </a:lnTo>
                  <a:lnTo>
                    <a:pt x="71584" y="1226296"/>
                  </a:lnTo>
                  <a:lnTo>
                    <a:pt x="74940" y="1259612"/>
                  </a:lnTo>
                  <a:lnTo>
                    <a:pt x="79078" y="1295056"/>
                  </a:lnTo>
                  <a:lnTo>
                    <a:pt x="81293" y="1313398"/>
                  </a:lnTo>
                  <a:lnTo>
                    <a:pt x="83563" y="1331976"/>
                  </a:lnTo>
                  <a:lnTo>
                    <a:pt x="85870" y="1350711"/>
                  </a:lnTo>
                  <a:lnTo>
                    <a:pt x="88202" y="1369551"/>
                  </a:lnTo>
                  <a:lnTo>
                    <a:pt x="90550" y="1388462"/>
                  </a:lnTo>
                  <a:lnTo>
                    <a:pt x="92910" y="1407418"/>
                  </a:lnTo>
                  <a:lnTo>
                    <a:pt x="95276" y="1426406"/>
                  </a:lnTo>
                  <a:lnTo>
                    <a:pt x="97648" y="1444621"/>
                  </a:lnTo>
                  <a:lnTo>
                    <a:pt x="102399" y="1479676"/>
                  </a:lnTo>
                  <a:lnTo>
                    <a:pt x="107157" y="1513777"/>
                  </a:lnTo>
                  <a:lnTo>
                    <a:pt x="111917" y="1548248"/>
                  </a:lnTo>
                  <a:lnTo>
                    <a:pt x="114298" y="1566330"/>
                  </a:lnTo>
                  <a:lnTo>
                    <a:pt x="116679" y="1584734"/>
                  </a:lnTo>
                  <a:lnTo>
                    <a:pt x="121441" y="1620001"/>
                  </a:lnTo>
                  <a:lnTo>
                    <a:pt x="125410" y="1654989"/>
                  </a:lnTo>
                  <a:lnTo>
                    <a:pt x="126468" y="1673210"/>
                  </a:lnTo>
                  <a:lnTo>
                    <a:pt x="127174" y="1691707"/>
                  </a:lnTo>
                  <a:lnTo>
                    <a:pt x="127957" y="1727075"/>
                  </a:lnTo>
                  <a:lnTo>
                    <a:pt x="129100" y="1762109"/>
                  </a:lnTo>
                  <a:lnTo>
                    <a:pt x="130515" y="1780342"/>
                  </a:lnTo>
                  <a:lnTo>
                    <a:pt x="132253" y="1798847"/>
                  </a:lnTo>
                  <a:lnTo>
                    <a:pt x="134205" y="1817533"/>
                  </a:lnTo>
                  <a:lnTo>
                    <a:pt x="136300" y="1836341"/>
                  </a:lnTo>
                  <a:lnTo>
                    <a:pt x="138491" y="1855230"/>
                  </a:lnTo>
                  <a:lnTo>
                    <a:pt x="140745" y="1874966"/>
                  </a:lnTo>
                  <a:lnTo>
                    <a:pt x="143041" y="1895267"/>
                  </a:lnTo>
                  <a:lnTo>
                    <a:pt x="145366" y="1915945"/>
                  </a:lnTo>
                  <a:lnTo>
                    <a:pt x="147710" y="1936080"/>
                  </a:lnTo>
                  <a:lnTo>
                    <a:pt x="150066" y="1955854"/>
                  </a:lnTo>
                  <a:lnTo>
                    <a:pt x="152430" y="1975386"/>
                  </a:lnTo>
                  <a:lnTo>
                    <a:pt x="154800" y="1994758"/>
                  </a:lnTo>
                  <a:lnTo>
                    <a:pt x="157174" y="2014022"/>
                  </a:lnTo>
                  <a:lnTo>
                    <a:pt x="159551" y="2033215"/>
                  </a:lnTo>
                  <a:lnTo>
                    <a:pt x="162722" y="2052360"/>
                  </a:lnTo>
                  <a:lnTo>
                    <a:pt x="166424" y="2071473"/>
                  </a:lnTo>
                  <a:lnTo>
                    <a:pt x="170480" y="2090566"/>
                  </a:lnTo>
                  <a:lnTo>
                    <a:pt x="174771" y="2110438"/>
                  </a:lnTo>
                  <a:lnTo>
                    <a:pt x="179219" y="2130829"/>
                  </a:lnTo>
                  <a:lnTo>
                    <a:pt x="183773" y="2151568"/>
                  </a:lnTo>
                  <a:lnTo>
                    <a:pt x="188395" y="2170949"/>
                  </a:lnTo>
                  <a:lnTo>
                    <a:pt x="193065" y="2189427"/>
                  </a:lnTo>
                  <a:lnTo>
                    <a:pt x="197765" y="2207302"/>
                  </a:lnTo>
                  <a:lnTo>
                    <a:pt x="202486" y="2225568"/>
                  </a:lnTo>
                  <a:lnTo>
                    <a:pt x="207221" y="2244095"/>
                  </a:lnTo>
                  <a:lnTo>
                    <a:pt x="211965" y="2262797"/>
                  </a:lnTo>
                  <a:lnTo>
                    <a:pt x="221470" y="2298393"/>
                  </a:lnTo>
                  <a:lnTo>
                    <a:pt x="230986" y="2333528"/>
                  </a:lnTo>
                  <a:lnTo>
                    <a:pt x="235745" y="2351788"/>
                  </a:lnTo>
                  <a:lnTo>
                    <a:pt x="240506" y="2370311"/>
                  </a:lnTo>
                  <a:lnTo>
                    <a:pt x="244474" y="2389010"/>
                  </a:lnTo>
                  <a:lnTo>
                    <a:pt x="247913" y="2407825"/>
                  </a:lnTo>
                  <a:lnTo>
                    <a:pt x="250999" y="2426719"/>
                  </a:lnTo>
                  <a:lnTo>
                    <a:pt x="254644" y="2446459"/>
                  </a:lnTo>
                  <a:lnTo>
                    <a:pt x="258662" y="2466762"/>
                  </a:lnTo>
                  <a:lnTo>
                    <a:pt x="262928" y="2487442"/>
                  </a:lnTo>
                  <a:lnTo>
                    <a:pt x="266565" y="2508372"/>
                  </a:lnTo>
                  <a:lnTo>
                    <a:pt x="269784" y="2529469"/>
                  </a:lnTo>
                  <a:lnTo>
                    <a:pt x="272724" y="2550677"/>
                  </a:lnTo>
                  <a:lnTo>
                    <a:pt x="275477" y="2571166"/>
                  </a:lnTo>
                  <a:lnTo>
                    <a:pt x="278107" y="2591175"/>
                  </a:lnTo>
                  <a:lnTo>
                    <a:pt x="280654" y="2610864"/>
                  </a:lnTo>
                  <a:lnTo>
                    <a:pt x="283145" y="2631135"/>
                  </a:lnTo>
                  <a:lnTo>
                    <a:pt x="285600" y="2651792"/>
                  </a:lnTo>
                  <a:lnTo>
                    <a:pt x="288030" y="2672707"/>
                  </a:lnTo>
                  <a:lnTo>
                    <a:pt x="289650" y="2694589"/>
                  </a:lnTo>
                  <a:lnTo>
                    <a:pt x="290730" y="2717113"/>
                  </a:lnTo>
                  <a:lnTo>
                    <a:pt x="291451" y="2740067"/>
                  </a:lnTo>
                  <a:lnTo>
                    <a:pt x="292724" y="2763308"/>
                  </a:lnTo>
                  <a:lnTo>
                    <a:pt x="294367" y="2786739"/>
                  </a:lnTo>
                  <a:lnTo>
                    <a:pt x="296256" y="2810296"/>
                  </a:lnTo>
                  <a:lnTo>
                    <a:pt x="296722" y="2833939"/>
                  </a:lnTo>
                  <a:lnTo>
                    <a:pt x="296239" y="2857639"/>
                  </a:lnTo>
                  <a:lnTo>
                    <a:pt x="295122" y="2881376"/>
                  </a:lnTo>
                  <a:lnTo>
                    <a:pt x="294379" y="2905139"/>
                  </a:lnTo>
                  <a:lnTo>
                    <a:pt x="293883" y="2928917"/>
                  </a:lnTo>
                  <a:lnTo>
                    <a:pt x="293552" y="2952708"/>
                  </a:lnTo>
                  <a:lnTo>
                    <a:pt x="293331" y="2976505"/>
                  </a:lnTo>
                  <a:lnTo>
                    <a:pt x="293185" y="3000308"/>
                  </a:lnTo>
                  <a:lnTo>
                    <a:pt x="293087" y="3024114"/>
                  </a:lnTo>
                  <a:lnTo>
                    <a:pt x="293021" y="3048715"/>
                  </a:lnTo>
                  <a:lnTo>
                    <a:pt x="292978" y="3073848"/>
                  </a:lnTo>
                  <a:lnTo>
                    <a:pt x="292949" y="3099334"/>
                  </a:lnTo>
                  <a:lnTo>
                    <a:pt x="292930" y="3124263"/>
                  </a:lnTo>
                  <a:lnTo>
                    <a:pt x="292917" y="3148819"/>
                  </a:lnTo>
                  <a:lnTo>
                    <a:pt x="292908" y="3173127"/>
                  </a:lnTo>
                  <a:lnTo>
                    <a:pt x="292109" y="3197271"/>
                  </a:lnTo>
                  <a:lnTo>
                    <a:pt x="290782" y="3221304"/>
                  </a:lnTo>
                  <a:lnTo>
                    <a:pt x="289104" y="3245263"/>
                  </a:lnTo>
                  <a:lnTo>
                    <a:pt x="287985" y="3269173"/>
                  </a:lnTo>
                  <a:lnTo>
                    <a:pt x="287239" y="3293051"/>
                  </a:lnTo>
                  <a:lnTo>
                    <a:pt x="286742" y="3316907"/>
                  </a:lnTo>
                  <a:lnTo>
                    <a:pt x="286410" y="3339955"/>
                  </a:lnTo>
                  <a:lnTo>
                    <a:pt x="286189" y="3362464"/>
                  </a:lnTo>
                  <a:lnTo>
                    <a:pt x="286042" y="3384613"/>
                  </a:lnTo>
                  <a:lnTo>
                    <a:pt x="285943" y="3407318"/>
                  </a:lnTo>
                  <a:lnTo>
                    <a:pt x="285878" y="3430391"/>
                  </a:lnTo>
                  <a:lnTo>
                    <a:pt x="285834" y="3453711"/>
                  </a:lnTo>
                  <a:lnTo>
                    <a:pt x="286599" y="3476402"/>
                  </a:lnTo>
                  <a:lnTo>
                    <a:pt x="287902" y="3498672"/>
                  </a:lnTo>
                  <a:lnTo>
                    <a:pt x="289565" y="3520662"/>
                  </a:lnTo>
                  <a:lnTo>
                    <a:pt x="290674" y="3543261"/>
                  </a:lnTo>
                  <a:lnTo>
                    <a:pt x="291413" y="3566264"/>
                  </a:lnTo>
                  <a:lnTo>
                    <a:pt x="291906" y="3589537"/>
                  </a:lnTo>
                  <a:lnTo>
                    <a:pt x="293028" y="3612196"/>
                  </a:lnTo>
                  <a:lnTo>
                    <a:pt x="294569" y="3634445"/>
                  </a:lnTo>
                  <a:lnTo>
                    <a:pt x="296391" y="3656422"/>
                  </a:lnTo>
                  <a:lnTo>
                    <a:pt x="297606" y="3678217"/>
                  </a:lnTo>
                  <a:lnTo>
                    <a:pt x="298415" y="3699891"/>
                  </a:lnTo>
                  <a:lnTo>
                    <a:pt x="298955" y="3721484"/>
                  </a:lnTo>
                  <a:lnTo>
                    <a:pt x="299315" y="3743023"/>
                  </a:lnTo>
                  <a:lnTo>
                    <a:pt x="299555" y="3764526"/>
                  </a:lnTo>
                  <a:lnTo>
                    <a:pt x="299715" y="3786004"/>
                  </a:lnTo>
                  <a:lnTo>
                    <a:pt x="300615" y="3806674"/>
                  </a:lnTo>
                  <a:lnTo>
                    <a:pt x="302009" y="3826804"/>
                  </a:lnTo>
                  <a:lnTo>
                    <a:pt x="303732" y="3846574"/>
                  </a:lnTo>
                  <a:lnTo>
                    <a:pt x="304881" y="3866897"/>
                  </a:lnTo>
                  <a:lnTo>
                    <a:pt x="305647" y="3887590"/>
                  </a:lnTo>
                  <a:lnTo>
                    <a:pt x="306157" y="3908529"/>
                  </a:lnTo>
                  <a:lnTo>
                    <a:pt x="306498" y="3928045"/>
                  </a:lnTo>
                  <a:lnTo>
                    <a:pt x="306724" y="3946611"/>
                  </a:lnTo>
                  <a:lnTo>
                    <a:pt x="306876" y="3964545"/>
                  </a:lnTo>
                  <a:lnTo>
                    <a:pt x="306977" y="3982851"/>
                  </a:lnTo>
                  <a:lnTo>
                    <a:pt x="307044" y="4001405"/>
                  </a:lnTo>
                  <a:lnTo>
                    <a:pt x="307089" y="4020125"/>
                  </a:lnTo>
                  <a:lnTo>
                    <a:pt x="307138" y="4053624"/>
                  </a:lnTo>
                  <a:lnTo>
                    <a:pt x="307160" y="4085181"/>
                  </a:lnTo>
                  <a:lnTo>
                    <a:pt x="307170" y="4117728"/>
                  </a:lnTo>
                  <a:lnTo>
                    <a:pt x="307175" y="4148596"/>
                  </a:lnTo>
                  <a:lnTo>
                    <a:pt x="307177" y="4178191"/>
                  </a:lnTo>
                  <a:lnTo>
                    <a:pt x="307177" y="4207219"/>
                  </a:lnTo>
                  <a:lnTo>
                    <a:pt x="307178" y="4235996"/>
                  </a:lnTo>
                  <a:lnTo>
                    <a:pt x="307178" y="4263866"/>
                  </a:lnTo>
                  <a:lnTo>
                    <a:pt x="307178" y="4289482"/>
                  </a:lnTo>
                  <a:lnTo>
                    <a:pt x="307178" y="4322424"/>
                  </a:lnTo>
                  <a:lnTo>
                    <a:pt x="302269" y="4351387"/>
                  </a:lnTo>
                  <a:lnTo>
                    <a:pt x="300329" y="4386298"/>
                  </a:lnTo>
                  <a:lnTo>
                    <a:pt x="300073" y="4421911"/>
                  </a:lnTo>
                  <a:lnTo>
                    <a:pt x="300040" y="4457615"/>
                  </a:lnTo>
                  <a:lnTo>
                    <a:pt x="300035" y="4489540"/>
                  </a:lnTo>
                  <a:lnTo>
                    <a:pt x="306884" y="4513890"/>
                  </a:lnTo>
                  <a:lnTo>
                    <a:pt x="309164" y="4514375"/>
                  </a:lnTo>
                  <a:lnTo>
                    <a:pt x="321466" y="45147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097" name="SMARTInkShape-6810"/>
            <p:cNvSpPr/>
            <p:nvPr/>
          </p:nvSpPr>
          <p:spPr bwMode="auto">
            <a:xfrm>
              <a:off x="3893459" y="3544293"/>
              <a:ext cx="35605" cy="84699"/>
            </a:xfrm>
            <a:custGeom>
              <a:avLst/>
              <a:gdLst/>
              <a:ahLst/>
              <a:cxnLst/>
              <a:rect l="0" t="0" r="0" b="0"/>
              <a:pathLst>
                <a:path w="35605" h="84699">
                  <a:moveTo>
                    <a:pt x="28460" y="6151"/>
                  </a:moveTo>
                  <a:lnTo>
                    <a:pt x="21610" y="6151"/>
                  </a:lnTo>
                  <a:lnTo>
                    <a:pt x="15191" y="0"/>
                  </a:lnTo>
                  <a:lnTo>
                    <a:pt x="14058" y="463"/>
                  </a:lnTo>
                  <a:lnTo>
                    <a:pt x="8670" y="4113"/>
                  </a:lnTo>
                  <a:lnTo>
                    <a:pt x="4319" y="5245"/>
                  </a:lnTo>
                  <a:lnTo>
                    <a:pt x="2841" y="6341"/>
                  </a:lnTo>
                  <a:lnTo>
                    <a:pt x="1855" y="7865"/>
                  </a:lnTo>
                  <a:lnTo>
                    <a:pt x="468" y="13803"/>
                  </a:lnTo>
                  <a:lnTo>
                    <a:pt x="0" y="22920"/>
                  </a:lnTo>
                  <a:lnTo>
                    <a:pt x="755" y="24474"/>
                  </a:lnTo>
                  <a:lnTo>
                    <a:pt x="2052" y="25510"/>
                  </a:lnTo>
                  <a:lnTo>
                    <a:pt x="3711" y="26201"/>
                  </a:lnTo>
                  <a:lnTo>
                    <a:pt x="4817" y="27455"/>
                  </a:lnTo>
                  <a:lnTo>
                    <a:pt x="6737" y="33611"/>
                  </a:lnTo>
                  <a:lnTo>
                    <a:pt x="13154" y="40778"/>
                  </a:lnTo>
                  <a:lnTo>
                    <a:pt x="13871" y="45338"/>
                  </a:lnTo>
                  <a:lnTo>
                    <a:pt x="14172" y="74200"/>
                  </a:lnTo>
                  <a:lnTo>
                    <a:pt x="16289" y="78199"/>
                  </a:lnTo>
                  <a:lnTo>
                    <a:pt x="21229" y="84619"/>
                  </a:lnTo>
                  <a:lnTo>
                    <a:pt x="25082" y="84698"/>
                  </a:lnTo>
                  <a:lnTo>
                    <a:pt x="29075" y="82600"/>
                  </a:lnTo>
                  <a:lnTo>
                    <a:pt x="34314" y="78578"/>
                  </a:lnTo>
                  <a:lnTo>
                    <a:pt x="35030" y="75912"/>
                  </a:lnTo>
                  <a:lnTo>
                    <a:pt x="35604" y="49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03" name="SMARTInkShape-Group1275"/>
          <p:cNvGrpSpPr/>
          <p:nvPr/>
        </p:nvGrpSpPr>
        <p:grpSpPr>
          <a:xfrm>
            <a:off x="8786823" y="4060679"/>
            <a:ext cx="221439" cy="675602"/>
            <a:chOff x="8786823" y="4060679"/>
            <a:chExt cx="221439" cy="675602"/>
          </a:xfrm>
        </p:grpSpPr>
        <p:sp>
          <p:nvSpPr>
            <p:cNvPr id="2527099" name="SMARTInkShape-6811"/>
            <p:cNvSpPr/>
            <p:nvPr/>
          </p:nvSpPr>
          <p:spPr bwMode="auto">
            <a:xfrm>
              <a:off x="8893969" y="4286261"/>
              <a:ext cx="114293" cy="228561"/>
            </a:xfrm>
            <a:custGeom>
              <a:avLst/>
              <a:gdLst/>
              <a:ahLst/>
              <a:cxnLst/>
              <a:rect l="0" t="0" r="0" b="0"/>
              <a:pathLst>
                <a:path w="114293" h="228561">
                  <a:moveTo>
                    <a:pt x="0" y="42852"/>
                  </a:moveTo>
                  <a:lnTo>
                    <a:pt x="6151" y="42852"/>
                  </a:lnTo>
                  <a:lnTo>
                    <a:pt x="6482" y="42058"/>
                  </a:lnTo>
                  <a:lnTo>
                    <a:pt x="7057" y="32909"/>
                  </a:lnTo>
                  <a:lnTo>
                    <a:pt x="7879" y="31460"/>
                  </a:lnTo>
                  <a:lnTo>
                    <a:pt x="9222" y="30495"/>
                  </a:lnTo>
                  <a:lnTo>
                    <a:pt x="12830" y="28628"/>
                  </a:lnTo>
                  <a:lnTo>
                    <a:pt x="30992" y="11805"/>
                  </a:lnTo>
                  <a:lnTo>
                    <a:pt x="33618" y="7092"/>
                  </a:lnTo>
                  <a:lnTo>
                    <a:pt x="34318" y="4725"/>
                  </a:lnTo>
                  <a:lnTo>
                    <a:pt x="36373" y="3146"/>
                  </a:lnTo>
                  <a:lnTo>
                    <a:pt x="46054" y="925"/>
                  </a:lnTo>
                  <a:lnTo>
                    <a:pt x="70008" y="0"/>
                  </a:lnTo>
                  <a:lnTo>
                    <a:pt x="81254" y="9933"/>
                  </a:lnTo>
                  <a:lnTo>
                    <a:pt x="83738" y="14463"/>
                  </a:lnTo>
                  <a:lnTo>
                    <a:pt x="85136" y="23592"/>
                  </a:lnTo>
                  <a:lnTo>
                    <a:pt x="85690" y="48734"/>
                  </a:lnTo>
                  <a:lnTo>
                    <a:pt x="75779" y="80080"/>
                  </a:lnTo>
                  <a:lnTo>
                    <a:pt x="70897" y="104295"/>
                  </a:lnTo>
                  <a:lnTo>
                    <a:pt x="65320" y="112816"/>
                  </a:lnTo>
                  <a:lnTo>
                    <a:pt x="64301" y="121334"/>
                  </a:lnTo>
                  <a:lnTo>
                    <a:pt x="57237" y="121432"/>
                  </a:lnTo>
                  <a:lnTo>
                    <a:pt x="67999" y="121433"/>
                  </a:lnTo>
                  <a:lnTo>
                    <a:pt x="72026" y="119316"/>
                  </a:lnTo>
                  <a:lnTo>
                    <a:pt x="76462" y="116523"/>
                  </a:lnTo>
                  <a:lnTo>
                    <a:pt x="85777" y="114730"/>
                  </a:lnTo>
                  <a:lnTo>
                    <a:pt x="91467" y="114376"/>
                  </a:lnTo>
                  <a:lnTo>
                    <a:pt x="100455" y="119955"/>
                  </a:lnTo>
                  <a:lnTo>
                    <a:pt x="102689" y="120448"/>
                  </a:lnTo>
                  <a:lnTo>
                    <a:pt x="104178" y="121570"/>
                  </a:lnTo>
                  <a:lnTo>
                    <a:pt x="111988" y="134066"/>
                  </a:lnTo>
                  <a:lnTo>
                    <a:pt x="113273" y="138425"/>
                  </a:lnTo>
                  <a:lnTo>
                    <a:pt x="114292" y="166886"/>
                  </a:lnTo>
                  <a:lnTo>
                    <a:pt x="112180" y="171532"/>
                  </a:lnTo>
                  <a:lnTo>
                    <a:pt x="109389" y="176243"/>
                  </a:lnTo>
                  <a:lnTo>
                    <a:pt x="107597" y="185735"/>
                  </a:lnTo>
                  <a:lnTo>
                    <a:pt x="107451" y="188113"/>
                  </a:lnTo>
                  <a:lnTo>
                    <a:pt x="106558" y="189699"/>
                  </a:lnTo>
                  <a:lnTo>
                    <a:pt x="105170" y="190756"/>
                  </a:lnTo>
                  <a:lnTo>
                    <a:pt x="101511" y="192725"/>
                  </a:lnTo>
                  <a:lnTo>
                    <a:pt x="97239" y="196245"/>
                  </a:lnTo>
                  <a:lnTo>
                    <a:pt x="94811" y="200455"/>
                  </a:lnTo>
                  <a:lnTo>
                    <a:pt x="94164" y="202689"/>
                  </a:lnTo>
                  <a:lnTo>
                    <a:pt x="92938" y="204179"/>
                  </a:lnTo>
                  <a:lnTo>
                    <a:pt x="71397" y="219463"/>
                  </a:lnTo>
                  <a:lnTo>
                    <a:pt x="69030" y="220124"/>
                  </a:lnTo>
                  <a:lnTo>
                    <a:pt x="67451" y="221358"/>
                  </a:lnTo>
                  <a:lnTo>
                    <a:pt x="64435" y="226094"/>
                  </a:lnTo>
                  <a:lnTo>
                    <a:pt x="60917" y="227480"/>
                  </a:lnTo>
                  <a:lnTo>
                    <a:pt x="50398" y="228560"/>
                  </a:lnTo>
                  <a:lnTo>
                    <a:pt x="42862" y="2214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00" name="SMARTInkShape-6812"/>
            <p:cNvSpPr/>
            <p:nvPr/>
          </p:nvSpPr>
          <p:spPr bwMode="auto">
            <a:xfrm>
              <a:off x="8908256" y="4314825"/>
              <a:ext cx="7145" cy="155298"/>
            </a:xfrm>
            <a:custGeom>
              <a:avLst/>
              <a:gdLst/>
              <a:ahLst/>
              <a:cxnLst/>
              <a:rect l="0" t="0" r="0" b="0"/>
              <a:pathLst>
                <a:path w="7145" h="155298">
                  <a:moveTo>
                    <a:pt x="7144" y="0"/>
                  </a:moveTo>
                  <a:lnTo>
                    <a:pt x="87" y="0"/>
                  </a:lnTo>
                  <a:lnTo>
                    <a:pt x="6159" y="6151"/>
                  </a:lnTo>
                  <a:lnTo>
                    <a:pt x="6853" y="10642"/>
                  </a:lnTo>
                  <a:lnTo>
                    <a:pt x="7132" y="43092"/>
                  </a:lnTo>
                  <a:lnTo>
                    <a:pt x="7142" y="72408"/>
                  </a:lnTo>
                  <a:lnTo>
                    <a:pt x="7144" y="107284"/>
                  </a:lnTo>
                  <a:lnTo>
                    <a:pt x="7144" y="140087"/>
                  </a:lnTo>
                  <a:lnTo>
                    <a:pt x="7144" y="155297"/>
                  </a:lnTo>
                  <a:lnTo>
                    <a:pt x="6350" y="155125"/>
                  </a:lnTo>
                  <a:lnTo>
                    <a:pt x="3351" y="152817"/>
                  </a:lnTo>
                  <a:lnTo>
                    <a:pt x="1489" y="147029"/>
                  </a:lnTo>
                  <a:lnTo>
                    <a:pt x="0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01" name="SMARTInkShape-6813"/>
            <p:cNvSpPr/>
            <p:nvPr/>
          </p:nvSpPr>
          <p:spPr bwMode="auto">
            <a:xfrm>
              <a:off x="8786823" y="4060679"/>
              <a:ext cx="35708" cy="675602"/>
            </a:xfrm>
            <a:custGeom>
              <a:avLst/>
              <a:gdLst/>
              <a:ahLst/>
              <a:cxnLst/>
              <a:rect l="0" t="0" r="0" b="0"/>
              <a:pathLst>
                <a:path w="35708" h="675602">
                  <a:moveTo>
                    <a:pt x="28565" y="11259"/>
                  </a:moveTo>
                  <a:lnTo>
                    <a:pt x="22414" y="17409"/>
                  </a:lnTo>
                  <a:lnTo>
                    <a:pt x="14596" y="18376"/>
                  </a:lnTo>
                  <a:lnTo>
                    <a:pt x="18456" y="18397"/>
                  </a:lnTo>
                  <a:lnTo>
                    <a:pt x="8336" y="18402"/>
                  </a:lnTo>
                  <a:lnTo>
                    <a:pt x="7935" y="17609"/>
                  </a:lnTo>
                  <a:lnTo>
                    <a:pt x="7134" y="11266"/>
                  </a:lnTo>
                  <a:lnTo>
                    <a:pt x="21119" y="11259"/>
                  </a:lnTo>
                  <a:lnTo>
                    <a:pt x="15243" y="11259"/>
                  </a:lnTo>
                  <a:lnTo>
                    <a:pt x="8764" y="6349"/>
                  </a:lnTo>
                  <a:lnTo>
                    <a:pt x="0" y="4117"/>
                  </a:lnTo>
                  <a:lnTo>
                    <a:pt x="3785" y="4116"/>
                  </a:lnTo>
                  <a:lnTo>
                    <a:pt x="4902" y="4909"/>
                  </a:lnTo>
                  <a:lnTo>
                    <a:pt x="5645" y="6232"/>
                  </a:lnTo>
                  <a:lnTo>
                    <a:pt x="6141" y="7907"/>
                  </a:lnTo>
                  <a:lnTo>
                    <a:pt x="6471" y="8230"/>
                  </a:lnTo>
                  <a:lnTo>
                    <a:pt x="6692" y="7653"/>
                  </a:lnTo>
                  <a:lnTo>
                    <a:pt x="7133" y="0"/>
                  </a:lnTo>
                  <a:lnTo>
                    <a:pt x="7133" y="1757"/>
                  </a:lnTo>
                  <a:lnTo>
                    <a:pt x="7927" y="2543"/>
                  </a:lnTo>
                  <a:lnTo>
                    <a:pt x="13284" y="3908"/>
                  </a:lnTo>
                  <a:lnTo>
                    <a:pt x="20340" y="10248"/>
                  </a:lnTo>
                  <a:lnTo>
                    <a:pt x="19907" y="10585"/>
                  </a:lnTo>
                  <a:lnTo>
                    <a:pt x="17308" y="10959"/>
                  </a:lnTo>
                  <a:lnTo>
                    <a:pt x="16298" y="11853"/>
                  </a:lnTo>
                  <a:lnTo>
                    <a:pt x="14356" y="18100"/>
                  </a:lnTo>
                  <a:lnTo>
                    <a:pt x="10508" y="18313"/>
                  </a:lnTo>
                  <a:lnTo>
                    <a:pt x="10177" y="19136"/>
                  </a:lnTo>
                  <a:lnTo>
                    <a:pt x="14216" y="25458"/>
                  </a:lnTo>
                  <a:lnTo>
                    <a:pt x="20422" y="25538"/>
                  </a:lnTo>
                  <a:lnTo>
                    <a:pt x="20755" y="26335"/>
                  </a:lnTo>
                  <a:lnTo>
                    <a:pt x="21125" y="29336"/>
                  </a:lnTo>
                  <a:lnTo>
                    <a:pt x="22018" y="30454"/>
                  </a:lnTo>
                  <a:lnTo>
                    <a:pt x="27545" y="32395"/>
                  </a:lnTo>
                  <a:lnTo>
                    <a:pt x="25995" y="34676"/>
                  </a:lnTo>
                  <a:lnTo>
                    <a:pt x="15538" y="45682"/>
                  </a:lnTo>
                  <a:lnTo>
                    <a:pt x="14837" y="48518"/>
                  </a:lnTo>
                  <a:lnTo>
                    <a:pt x="14651" y="50386"/>
                  </a:lnTo>
                  <a:lnTo>
                    <a:pt x="15320" y="51631"/>
                  </a:lnTo>
                  <a:lnTo>
                    <a:pt x="16560" y="52461"/>
                  </a:lnTo>
                  <a:lnTo>
                    <a:pt x="18181" y="53014"/>
                  </a:lnTo>
                  <a:lnTo>
                    <a:pt x="19260" y="54177"/>
                  </a:lnTo>
                  <a:lnTo>
                    <a:pt x="23111" y="61746"/>
                  </a:lnTo>
                  <a:lnTo>
                    <a:pt x="26141" y="66241"/>
                  </a:lnTo>
                  <a:lnTo>
                    <a:pt x="28245" y="74169"/>
                  </a:lnTo>
                  <a:lnTo>
                    <a:pt x="28470" y="78935"/>
                  </a:lnTo>
                  <a:lnTo>
                    <a:pt x="26406" y="83141"/>
                  </a:lnTo>
                  <a:lnTo>
                    <a:pt x="8507" y="102724"/>
                  </a:lnTo>
                  <a:lnTo>
                    <a:pt x="8842" y="103985"/>
                  </a:lnTo>
                  <a:lnTo>
                    <a:pt x="16279" y="113241"/>
                  </a:lnTo>
                  <a:lnTo>
                    <a:pt x="25124" y="122118"/>
                  </a:lnTo>
                  <a:lnTo>
                    <a:pt x="29152" y="124029"/>
                  </a:lnTo>
                  <a:lnTo>
                    <a:pt x="31338" y="124539"/>
                  </a:lnTo>
                  <a:lnTo>
                    <a:pt x="32794" y="125672"/>
                  </a:lnTo>
                  <a:lnTo>
                    <a:pt x="35594" y="132382"/>
                  </a:lnTo>
                  <a:lnTo>
                    <a:pt x="35707" y="157518"/>
                  </a:lnTo>
                  <a:lnTo>
                    <a:pt x="34915" y="158771"/>
                  </a:lnTo>
                  <a:lnTo>
                    <a:pt x="33591" y="159606"/>
                  </a:lnTo>
                  <a:lnTo>
                    <a:pt x="31915" y="160163"/>
                  </a:lnTo>
                  <a:lnTo>
                    <a:pt x="31592" y="161328"/>
                  </a:lnTo>
                  <a:lnTo>
                    <a:pt x="35009" y="167330"/>
                  </a:lnTo>
                  <a:lnTo>
                    <a:pt x="34449" y="167694"/>
                  </a:lnTo>
                  <a:lnTo>
                    <a:pt x="31709" y="168098"/>
                  </a:lnTo>
                  <a:lnTo>
                    <a:pt x="30660" y="168999"/>
                  </a:lnTo>
                  <a:lnTo>
                    <a:pt x="28840" y="174543"/>
                  </a:lnTo>
                  <a:lnTo>
                    <a:pt x="28589" y="185418"/>
                  </a:lnTo>
                  <a:lnTo>
                    <a:pt x="26458" y="189998"/>
                  </a:lnTo>
                  <a:lnTo>
                    <a:pt x="23659" y="194679"/>
                  </a:lnTo>
                  <a:lnTo>
                    <a:pt x="21863" y="204153"/>
                  </a:lnTo>
                  <a:lnTo>
                    <a:pt x="21508" y="213667"/>
                  </a:lnTo>
                  <a:lnTo>
                    <a:pt x="22273" y="215254"/>
                  </a:lnTo>
                  <a:lnTo>
                    <a:pt x="23576" y="216312"/>
                  </a:lnTo>
                  <a:lnTo>
                    <a:pt x="25239" y="217017"/>
                  </a:lnTo>
                  <a:lnTo>
                    <a:pt x="26348" y="218281"/>
                  </a:lnTo>
                  <a:lnTo>
                    <a:pt x="27579" y="221802"/>
                  </a:lnTo>
                  <a:lnTo>
                    <a:pt x="28478" y="235183"/>
                  </a:lnTo>
                  <a:lnTo>
                    <a:pt x="29301" y="236742"/>
                  </a:lnTo>
                  <a:lnTo>
                    <a:pt x="30643" y="237781"/>
                  </a:lnTo>
                  <a:lnTo>
                    <a:pt x="32331" y="238473"/>
                  </a:lnTo>
                  <a:lnTo>
                    <a:pt x="33456" y="239729"/>
                  </a:lnTo>
                  <a:lnTo>
                    <a:pt x="34708" y="243240"/>
                  </a:lnTo>
                  <a:lnTo>
                    <a:pt x="34247" y="245288"/>
                  </a:lnTo>
                  <a:lnTo>
                    <a:pt x="29470" y="252823"/>
                  </a:lnTo>
                  <a:lnTo>
                    <a:pt x="28644" y="263973"/>
                  </a:lnTo>
                  <a:lnTo>
                    <a:pt x="28565" y="299391"/>
                  </a:lnTo>
                  <a:lnTo>
                    <a:pt x="28565" y="319828"/>
                  </a:lnTo>
                  <a:lnTo>
                    <a:pt x="26448" y="325142"/>
                  </a:lnTo>
                  <a:lnTo>
                    <a:pt x="23655" y="330150"/>
                  </a:lnTo>
                  <a:lnTo>
                    <a:pt x="22414" y="335021"/>
                  </a:lnTo>
                  <a:lnTo>
                    <a:pt x="22876" y="337432"/>
                  </a:lnTo>
                  <a:lnTo>
                    <a:pt x="27961" y="346863"/>
                  </a:lnTo>
                  <a:lnTo>
                    <a:pt x="28540" y="357620"/>
                  </a:lnTo>
                  <a:lnTo>
                    <a:pt x="29343" y="358847"/>
                  </a:lnTo>
                  <a:lnTo>
                    <a:pt x="30671" y="359666"/>
                  </a:lnTo>
                  <a:lnTo>
                    <a:pt x="32350" y="360211"/>
                  </a:lnTo>
                  <a:lnTo>
                    <a:pt x="33470" y="362162"/>
                  </a:lnTo>
                  <a:lnTo>
                    <a:pt x="34713" y="368563"/>
                  </a:lnTo>
                  <a:lnTo>
                    <a:pt x="33149" y="374584"/>
                  </a:lnTo>
                  <a:lnTo>
                    <a:pt x="25678" y="384916"/>
                  </a:lnTo>
                  <a:lnTo>
                    <a:pt x="12443" y="399510"/>
                  </a:lnTo>
                  <a:lnTo>
                    <a:pt x="9494" y="405536"/>
                  </a:lnTo>
                  <a:lnTo>
                    <a:pt x="7832" y="417183"/>
                  </a:lnTo>
                  <a:lnTo>
                    <a:pt x="9561" y="423974"/>
                  </a:lnTo>
                  <a:lnTo>
                    <a:pt x="11133" y="426896"/>
                  </a:lnTo>
                  <a:lnTo>
                    <a:pt x="12975" y="428844"/>
                  </a:lnTo>
                  <a:lnTo>
                    <a:pt x="18566" y="432379"/>
                  </a:lnTo>
                  <a:lnTo>
                    <a:pt x="26908" y="447145"/>
                  </a:lnTo>
                  <a:lnTo>
                    <a:pt x="28237" y="456576"/>
                  </a:lnTo>
                  <a:lnTo>
                    <a:pt x="26303" y="461325"/>
                  </a:lnTo>
                  <a:lnTo>
                    <a:pt x="16702" y="473883"/>
                  </a:lnTo>
                  <a:lnTo>
                    <a:pt x="15354" y="478278"/>
                  </a:lnTo>
                  <a:lnTo>
                    <a:pt x="15789" y="480561"/>
                  </a:lnTo>
                  <a:lnTo>
                    <a:pt x="20822" y="489760"/>
                  </a:lnTo>
                  <a:lnTo>
                    <a:pt x="21154" y="493272"/>
                  </a:lnTo>
                  <a:lnTo>
                    <a:pt x="19186" y="497478"/>
                  </a:lnTo>
                  <a:lnTo>
                    <a:pt x="11455" y="506646"/>
                  </a:lnTo>
                  <a:lnTo>
                    <a:pt x="10808" y="508998"/>
                  </a:lnTo>
                  <a:lnTo>
                    <a:pt x="11170" y="511360"/>
                  </a:lnTo>
                  <a:lnTo>
                    <a:pt x="13356" y="518476"/>
                  </a:lnTo>
                  <a:lnTo>
                    <a:pt x="13663" y="520854"/>
                  </a:lnTo>
                  <a:lnTo>
                    <a:pt x="16121" y="525612"/>
                  </a:lnTo>
                  <a:lnTo>
                    <a:pt x="17888" y="527992"/>
                  </a:lnTo>
                  <a:lnTo>
                    <a:pt x="18271" y="531166"/>
                  </a:lnTo>
                  <a:lnTo>
                    <a:pt x="13938" y="556050"/>
                  </a:lnTo>
                  <a:lnTo>
                    <a:pt x="8708" y="565232"/>
                  </a:lnTo>
                  <a:lnTo>
                    <a:pt x="2926" y="572979"/>
                  </a:lnTo>
                  <a:lnTo>
                    <a:pt x="859" y="580302"/>
                  </a:lnTo>
                  <a:lnTo>
                    <a:pt x="24" y="589481"/>
                  </a:lnTo>
                  <a:lnTo>
                    <a:pt x="16086" y="589865"/>
                  </a:lnTo>
                  <a:lnTo>
                    <a:pt x="17864" y="590671"/>
                  </a:lnTo>
                  <a:lnTo>
                    <a:pt x="19050" y="592003"/>
                  </a:lnTo>
                  <a:lnTo>
                    <a:pt x="20953" y="596050"/>
                  </a:lnTo>
                  <a:lnTo>
                    <a:pt x="15705" y="604686"/>
                  </a:lnTo>
                  <a:lnTo>
                    <a:pt x="15229" y="606902"/>
                  </a:lnTo>
                  <a:lnTo>
                    <a:pt x="15706" y="609173"/>
                  </a:lnTo>
                  <a:lnTo>
                    <a:pt x="20056" y="618521"/>
                  </a:lnTo>
                  <a:lnTo>
                    <a:pt x="21152" y="624218"/>
                  </a:lnTo>
                  <a:lnTo>
                    <a:pt x="20447" y="624686"/>
                  </a:lnTo>
                  <a:lnTo>
                    <a:pt x="14130" y="625539"/>
                  </a:lnTo>
                  <a:lnTo>
                    <a:pt x="10353" y="625597"/>
                  </a:lnTo>
                  <a:lnTo>
                    <a:pt x="14078" y="625620"/>
                  </a:lnTo>
                  <a:lnTo>
                    <a:pt x="14276" y="643381"/>
                  </a:lnTo>
                  <a:lnTo>
                    <a:pt x="12160" y="647537"/>
                  </a:lnTo>
                  <a:lnTo>
                    <a:pt x="8126" y="652881"/>
                  </a:lnTo>
                  <a:lnTo>
                    <a:pt x="5458" y="653612"/>
                  </a:lnTo>
                  <a:lnTo>
                    <a:pt x="3635" y="653806"/>
                  </a:lnTo>
                  <a:lnTo>
                    <a:pt x="3214" y="654730"/>
                  </a:lnTo>
                  <a:lnTo>
                    <a:pt x="3726" y="656140"/>
                  </a:lnTo>
                  <a:lnTo>
                    <a:pt x="4862" y="657873"/>
                  </a:lnTo>
                  <a:lnTo>
                    <a:pt x="6413" y="659029"/>
                  </a:lnTo>
                  <a:lnTo>
                    <a:pt x="14172" y="661313"/>
                  </a:lnTo>
                  <a:lnTo>
                    <a:pt x="18038" y="661332"/>
                  </a:lnTo>
                  <a:lnTo>
                    <a:pt x="19166" y="662128"/>
                  </a:lnTo>
                  <a:lnTo>
                    <a:pt x="19918" y="663453"/>
                  </a:lnTo>
                  <a:lnTo>
                    <a:pt x="21333" y="668189"/>
                  </a:lnTo>
                  <a:lnTo>
                    <a:pt x="14278" y="668484"/>
                  </a:lnTo>
                  <a:lnTo>
                    <a:pt x="10485" y="672276"/>
                  </a:lnTo>
                  <a:lnTo>
                    <a:pt x="10162" y="673393"/>
                  </a:lnTo>
                  <a:lnTo>
                    <a:pt x="10739" y="674138"/>
                  </a:lnTo>
                  <a:lnTo>
                    <a:pt x="14070" y="675540"/>
                  </a:lnTo>
                  <a:lnTo>
                    <a:pt x="10424" y="675601"/>
                  </a:lnTo>
                  <a:lnTo>
                    <a:pt x="9327" y="674816"/>
                  </a:lnTo>
                  <a:lnTo>
                    <a:pt x="7422" y="669474"/>
                  </a:lnTo>
                  <a:lnTo>
                    <a:pt x="8120" y="669144"/>
                  </a:lnTo>
                  <a:lnTo>
                    <a:pt x="21421" y="6684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02" name="SMARTInkShape-6814"/>
            <p:cNvSpPr/>
            <p:nvPr/>
          </p:nvSpPr>
          <p:spPr bwMode="auto">
            <a:xfrm>
              <a:off x="8795331" y="4064794"/>
              <a:ext cx="20058" cy="7145"/>
            </a:xfrm>
            <a:custGeom>
              <a:avLst/>
              <a:gdLst/>
              <a:ahLst/>
              <a:cxnLst/>
              <a:rect l="0" t="0" r="0" b="0"/>
              <a:pathLst>
                <a:path w="20058" h="7145">
                  <a:moveTo>
                    <a:pt x="20057" y="7144"/>
                  </a:moveTo>
                  <a:lnTo>
                    <a:pt x="16264" y="7144"/>
                  </a:lnTo>
                  <a:lnTo>
                    <a:pt x="12286" y="5027"/>
                  </a:lnTo>
                  <a:lnTo>
                    <a:pt x="7872" y="2234"/>
                  </a:lnTo>
                  <a:lnTo>
                    <a:pt x="0" y="294"/>
                  </a:lnTo>
                  <a:lnTo>
                    <a:pt x="1353" y="130"/>
                  </a:lnTo>
                  <a:lnTo>
                    <a:pt x="57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06" name="SMARTInkShape-Group1276"/>
          <p:cNvGrpSpPr/>
          <p:nvPr/>
        </p:nvGrpSpPr>
        <p:grpSpPr>
          <a:xfrm>
            <a:off x="8751389" y="4886325"/>
            <a:ext cx="256881" cy="607135"/>
            <a:chOff x="8751389" y="4886325"/>
            <a:chExt cx="256881" cy="607135"/>
          </a:xfrm>
        </p:grpSpPr>
        <p:sp>
          <p:nvSpPr>
            <p:cNvPr id="2527104" name="SMARTInkShape-6815"/>
            <p:cNvSpPr/>
            <p:nvPr/>
          </p:nvSpPr>
          <p:spPr bwMode="auto">
            <a:xfrm>
              <a:off x="8922544" y="5029202"/>
              <a:ext cx="85726" cy="214312"/>
            </a:xfrm>
            <a:custGeom>
              <a:avLst/>
              <a:gdLst/>
              <a:ahLst/>
              <a:cxnLst/>
              <a:rect l="0" t="0" r="0" b="0"/>
              <a:pathLst>
                <a:path w="85726" h="214312">
                  <a:moveTo>
                    <a:pt x="85725" y="14286"/>
                  </a:moveTo>
                  <a:lnTo>
                    <a:pt x="85725" y="10493"/>
                  </a:lnTo>
                  <a:lnTo>
                    <a:pt x="84931" y="9376"/>
                  </a:lnTo>
                  <a:lnTo>
                    <a:pt x="83608" y="8631"/>
                  </a:lnTo>
                  <a:lnTo>
                    <a:pt x="78449" y="7338"/>
                  </a:lnTo>
                  <a:lnTo>
                    <a:pt x="68725" y="7167"/>
                  </a:lnTo>
                  <a:lnTo>
                    <a:pt x="67248" y="6365"/>
                  </a:lnTo>
                  <a:lnTo>
                    <a:pt x="66263" y="5036"/>
                  </a:lnTo>
                  <a:lnTo>
                    <a:pt x="64683" y="993"/>
                  </a:lnTo>
                  <a:lnTo>
                    <a:pt x="62349" y="441"/>
                  </a:lnTo>
                  <a:lnTo>
                    <a:pt x="44176" y="0"/>
                  </a:lnTo>
                  <a:lnTo>
                    <a:pt x="39459" y="3792"/>
                  </a:lnTo>
                  <a:lnTo>
                    <a:pt x="37381" y="7769"/>
                  </a:lnTo>
                  <a:lnTo>
                    <a:pt x="36827" y="9942"/>
                  </a:lnTo>
                  <a:lnTo>
                    <a:pt x="32255" y="16791"/>
                  </a:lnTo>
                  <a:lnTo>
                    <a:pt x="25873" y="23847"/>
                  </a:lnTo>
                  <a:lnTo>
                    <a:pt x="23405" y="30706"/>
                  </a:lnTo>
                  <a:lnTo>
                    <a:pt x="19899" y="43492"/>
                  </a:lnTo>
                  <a:lnTo>
                    <a:pt x="13834" y="55219"/>
                  </a:lnTo>
                  <a:lnTo>
                    <a:pt x="11604" y="58243"/>
                  </a:lnTo>
                  <a:lnTo>
                    <a:pt x="9126" y="65837"/>
                  </a:lnTo>
                  <a:lnTo>
                    <a:pt x="7144" y="99973"/>
                  </a:lnTo>
                  <a:lnTo>
                    <a:pt x="10936" y="100000"/>
                  </a:lnTo>
                  <a:lnTo>
                    <a:pt x="14914" y="102123"/>
                  </a:lnTo>
                  <a:lnTo>
                    <a:pt x="38190" y="123921"/>
                  </a:lnTo>
                  <a:lnTo>
                    <a:pt x="40786" y="128629"/>
                  </a:lnTo>
                  <a:lnTo>
                    <a:pt x="42247" y="137859"/>
                  </a:lnTo>
                  <a:lnTo>
                    <a:pt x="43382" y="146201"/>
                  </a:lnTo>
                  <a:lnTo>
                    <a:pt x="48977" y="165399"/>
                  </a:lnTo>
                  <a:lnTo>
                    <a:pt x="43765" y="187011"/>
                  </a:lnTo>
                  <a:lnTo>
                    <a:pt x="41147" y="192388"/>
                  </a:lnTo>
                  <a:lnTo>
                    <a:pt x="26094" y="209519"/>
                  </a:lnTo>
                  <a:lnTo>
                    <a:pt x="21387" y="212181"/>
                  </a:lnTo>
                  <a:lnTo>
                    <a:pt x="8552" y="214186"/>
                  </a:lnTo>
                  <a:lnTo>
                    <a:pt x="0" y="21431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05" name="SMARTInkShape-6816"/>
            <p:cNvSpPr/>
            <p:nvPr/>
          </p:nvSpPr>
          <p:spPr bwMode="auto">
            <a:xfrm>
              <a:off x="8751389" y="4886325"/>
              <a:ext cx="71143" cy="607135"/>
            </a:xfrm>
            <a:custGeom>
              <a:avLst/>
              <a:gdLst/>
              <a:ahLst/>
              <a:cxnLst/>
              <a:rect l="0" t="0" r="0" b="0"/>
              <a:pathLst>
                <a:path w="71143" h="607135">
                  <a:moveTo>
                    <a:pt x="71142" y="0"/>
                  </a:moveTo>
                  <a:lnTo>
                    <a:pt x="52953" y="0"/>
                  </a:lnTo>
                  <a:lnTo>
                    <a:pt x="56183" y="0"/>
                  </a:lnTo>
                  <a:lnTo>
                    <a:pt x="56656" y="3792"/>
                  </a:lnTo>
                  <a:lnTo>
                    <a:pt x="56853" y="38582"/>
                  </a:lnTo>
                  <a:lnTo>
                    <a:pt x="53062" y="69561"/>
                  </a:lnTo>
                  <a:lnTo>
                    <a:pt x="46257" y="99642"/>
                  </a:lnTo>
                  <a:lnTo>
                    <a:pt x="49099" y="131890"/>
                  </a:lnTo>
                  <a:lnTo>
                    <a:pt x="49630" y="166858"/>
                  </a:lnTo>
                  <a:lnTo>
                    <a:pt x="47571" y="189404"/>
                  </a:lnTo>
                  <a:lnTo>
                    <a:pt x="40890" y="221151"/>
                  </a:lnTo>
                  <a:lnTo>
                    <a:pt x="36503" y="236654"/>
                  </a:lnTo>
                  <a:lnTo>
                    <a:pt x="35451" y="269461"/>
                  </a:lnTo>
                  <a:lnTo>
                    <a:pt x="41577" y="303840"/>
                  </a:lnTo>
                  <a:lnTo>
                    <a:pt x="42273" y="318803"/>
                  </a:lnTo>
                  <a:lnTo>
                    <a:pt x="40320" y="326370"/>
                  </a:lnTo>
                  <a:lnTo>
                    <a:pt x="36875" y="335092"/>
                  </a:lnTo>
                  <a:lnTo>
                    <a:pt x="36391" y="337695"/>
                  </a:lnTo>
                  <a:lnTo>
                    <a:pt x="28599" y="355765"/>
                  </a:lnTo>
                  <a:lnTo>
                    <a:pt x="34458" y="363213"/>
                  </a:lnTo>
                  <a:lnTo>
                    <a:pt x="35137" y="367792"/>
                  </a:lnTo>
                  <a:lnTo>
                    <a:pt x="33179" y="371955"/>
                  </a:lnTo>
                  <a:lnTo>
                    <a:pt x="30458" y="376451"/>
                  </a:lnTo>
                  <a:lnTo>
                    <a:pt x="29248" y="381095"/>
                  </a:lnTo>
                  <a:lnTo>
                    <a:pt x="29718" y="383445"/>
                  </a:lnTo>
                  <a:lnTo>
                    <a:pt x="33380" y="391338"/>
                  </a:lnTo>
                  <a:lnTo>
                    <a:pt x="35155" y="408584"/>
                  </a:lnTo>
                  <a:lnTo>
                    <a:pt x="31552" y="420218"/>
                  </a:lnTo>
                  <a:lnTo>
                    <a:pt x="29667" y="423020"/>
                  </a:lnTo>
                  <a:lnTo>
                    <a:pt x="11572" y="438349"/>
                  </a:lnTo>
                  <a:lnTo>
                    <a:pt x="10791" y="439870"/>
                  </a:lnTo>
                  <a:lnTo>
                    <a:pt x="11065" y="440884"/>
                  </a:lnTo>
                  <a:lnTo>
                    <a:pt x="17207" y="446304"/>
                  </a:lnTo>
                  <a:lnTo>
                    <a:pt x="19390" y="450506"/>
                  </a:lnTo>
                  <a:lnTo>
                    <a:pt x="19972" y="452737"/>
                  </a:lnTo>
                  <a:lnTo>
                    <a:pt x="19566" y="455018"/>
                  </a:lnTo>
                  <a:lnTo>
                    <a:pt x="8734" y="479270"/>
                  </a:lnTo>
                  <a:lnTo>
                    <a:pt x="8480" y="488440"/>
                  </a:lnTo>
                  <a:lnTo>
                    <a:pt x="15717" y="521511"/>
                  </a:lnTo>
                  <a:lnTo>
                    <a:pt x="19531" y="535787"/>
                  </a:lnTo>
                  <a:lnTo>
                    <a:pt x="21041" y="555384"/>
                  </a:lnTo>
                  <a:lnTo>
                    <a:pt x="14977" y="563203"/>
                  </a:lnTo>
                  <a:lnTo>
                    <a:pt x="14078" y="570406"/>
                  </a:lnTo>
                  <a:lnTo>
                    <a:pt x="9100" y="576987"/>
                  </a:lnTo>
                  <a:lnTo>
                    <a:pt x="7145" y="584472"/>
                  </a:lnTo>
                  <a:lnTo>
                    <a:pt x="6874" y="595615"/>
                  </a:lnTo>
                  <a:lnTo>
                    <a:pt x="6072" y="597102"/>
                  </a:lnTo>
                  <a:lnTo>
                    <a:pt x="4743" y="598093"/>
                  </a:lnTo>
                  <a:lnTo>
                    <a:pt x="700" y="599684"/>
                  </a:lnTo>
                  <a:lnTo>
                    <a:pt x="147" y="602018"/>
                  </a:lnTo>
                  <a:lnTo>
                    <a:pt x="0" y="603752"/>
                  </a:lnTo>
                  <a:lnTo>
                    <a:pt x="695" y="604906"/>
                  </a:lnTo>
                  <a:lnTo>
                    <a:pt x="1953" y="605678"/>
                  </a:lnTo>
                  <a:lnTo>
                    <a:pt x="3585" y="606192"/>
                  </a:lnTo>
                  <a:lnTo>
                    <a:pt x="4673" y="605741"/>
                  </a:lnTo>
                  <a:lnTo>
                    <a:pt x="5398" y="604646"/>
                  </a:lnTo>
                  <a:lnTo>
                    <a:pt x="6763" y="600342"/>
                  </a:lnTo>
                  <a:lnTo>
                    <a:pt x="690" y="606249"/>
                  </a:lnTo>
                  <a:lnTo>
                    <a:pt x="1155" y="606572"/>
                  </a:lnTo>
                  <a:lnTo>
                    <a:pt x="9734" y="607134"/>
                  </a:lnTo>
                  <a:lnTo>
                    <a:pt x="14216" y="605064"/>
                  </a:lnTo>
                  <a:lnTo>
                    <a:pt x="19769" y="601060"/>
                  </a:lnTo>
                  <a:lnTo>
                    <a:pt x="24523" y="600367"/>
                  </a:lnTo>
                  <a:lnTo>
                    <a:pt x="24982" y="599476"/>
                  </a:lnTo>
                  <a:lnTo>
                    <a:pt x="24494" y="598088"/>
                  </a:lnTo>
                  <a:lnTo>
                    <a:pt x="23375" y="596369"/>
                  </a:lnTo>
                  <a:lnTo>
                    <a:pt x="21835" y="595223"/>
                  </a:lnTo>
                  <a:lnTo>
                    <a:pt x="18008" y="593951"/>
                  </a:lnTo>
                  <a:lnTo>
                    <a:pt x="16669" y="592817"/>
                  </a:lnTo>
                  <a:lnTo>
                    <a:pt x="13992" y="585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15" name="SMARTInkShape-Group1277"/>
          <p:cNvGrpSpPr/>
          <p:nvPr/>
        </p:nvGrpSpPr>
        <p:grpSpPr>
          <a:xfrm>
            <a:off x="8258175" y="5529263"/>
            <a:ext cx="520048" cy="456792"/>
            <a:chOff x="8258175" y="5529263"/>
            <a:chExt cx="520048" cy="456792"/>
          </a:xfrm>
        </p:grpSpPr>
        <p:sp>
          <p:nvSpPr>
            <p:cNvPr id="2527107" name="SMARTInkShape-6817"/>
            <p:cNvSpPr/>
            <p:nvPr/>
          </p:nvSpPr>
          <p:spPr bwMode="auto">
            <a:xfrm>
              <a:off x="8694937" y="5680143"/>
              <a:ext cx="83286" cy="97623"/>
            </a:xfrm>
            <a:custGeom>
              <a:avLst/>
              <a:gdLst/>
              <a:ahLst/>
              <a:cxnLst/>
              <a:rect l="0" t="0" r="0" b="0"/>
              <a:pathLst>
                <a:path w="83286" h="97623">
                  <a:moveTo>
                    <a:pt x="6151" y="42002"/>
                  </a:moveTo>
                  <a:lnTo>
                    <a:pt x="5357" y="53407"/>
                  </a:lnTo>
                  <a:lnTo>
                    <a:pt x="0" y="75586"/>
                  </a:lnTo>
                  <a:lnTo>
                    <a:pt x="1256" y="79472"/>
                  </a:lnTo>
                  <a:lnTo>
                    <a:pt x="15188" y="93992"/>
                  </a:lnTo>
                  <a:lnTo>
                    <a:pt x="22338" y="96858"/>
                  </a:lnTo>
                  <a:lnTo>
                    <a:pt x="26467" y="97622"/>
                  </a:lnTo>
                  <a:lnTo>
                    <a:pt x="35288" y="96355"/>
                  </a:lnTo>
                  <a:lnTo>
                    <a:pt x="44500" y="92352"/>
                  </a:lnTo>
                  <a:lnTo>
                    <a:pt x="57819" y="81174"/>
                  </a:lnTo>
                  <a:lnTo>
                    <a:pt x="72418" y="58497"/>
                  </a:lnTo>
                  <a:lnTo>
                    <a:pt x="81476" y="34676"/>
                  </a:lnTo>
                  <a:lnTo>
                    <a:pt x="83285" y="23929"/>
                  </a:lnTo>
                  <a:lnTo>
                    <a:pt x="79855" y="13860"/>
                  </a:lnTo>
                  <a:lnTo>
                    <a:pt x="76718" y="8953"/>
                  </a:lnTo>
                  <a:lnTo>
                    <a:pt x="72246" y="5681"/>
                  </a:lnTo>
                  <a:lnTo>
                    <a:pt x="60926" y="2046"/>
                  </a:lnTo>
                  <a:lnTo>
                    <a:pt x="41165" y="0"/>
                  </a:lnTo>
                  <a:lnTo>
                    <a:pt x="35844" y="1300"/>
                  </a:lnTo>
                  <a:lnTo>
                    <a:pt x="27814" y="6978"/>
                  </a:lnTo>
                  <a:lnTo>
                    <a:pt x="26149" y="9921"/>
                  </a:lnTo>
                  <a:lnTo>
                    <a:pt x="25833" y="12677"/>
                  </a:lnTo>
                  <a:lnTo>
                    <a:pt x="26416" y="15308"/>
                  </a:lnTo>
                  <a:lnTo>
                    <a:pt x="28393" y="17062"/>
                  </a:lnTo>
                  <a:lnTo>
                    <a:pt x="41869" y="205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08" name="SMARTInkShape-6818"/>
            <p:cNvSpPr/>
            <p:nvPr/>
          </p:nvSpPr>
          <p:spPr bwMode="auto">
            <a:xfrm>
              <a:off x="8715375" y="5700713"/>
              <a:ext cx="4117" cy="1"/>
            </a:xfrm>
            <a:custGeom>
              <a:avLst/>
              <a:gdLst/>
              <a:ahLst/>
              <a:cxnLst/>
              <a:rect l="0" t="0" r="0" b="0"/>
              <a:pathLst>
                <a:path w="4117" h="1">
                  <a:moveTo>
                    <a:pt x="0" y="0"/>
                  </a:moveTo>
                  <a:lnTo>
                    <a:pt x="41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09" name="SMARTInkShape-6819"/>
            <p:cNvSpPr/>
            <p:nvPr/>
          </p:nvSpPr>
          <p:spPr bwMode="auto">
            <a:xfrm>
              <a:off x="8496946" y="5650705"/>
              <a:ext cx="189855" cy="85726"/>
            </a:xfrm>
            <a:custGeom>
              <a:avLst/>
              <a:gdLst/>
              <a:ahLst/>
              <a:cxnLst/>
              <a:rect l="0" t="0" r="0" b="0"/>
              <a:pathLst>
                <a:path w="189855" h="85726">
                  <a:moveTo>
                    <a:pt x="4117" y="85725"/>
                  </a:moveTo>
                  <a:lnTo>
                    <a:pt x="0" y="85725"/>
                  </a:lnTo>
                  <a:lnTo>
                    <a:pt x="3417" y="85725"/>
                  </a:lnTo>
                  <a:lnTo>
                    <a:pt x="27337" y="75839"/>
                  </a:lnTo>
                  <a:lnTo>
                    <a:pt x="62060" y="58991"/>
                  </a:lnTo>
                  <a:lnTo>
                    <a:pt x="86225" y="47650"/>
                  </a:lnTo>
                  <a:lnTo>
                    <a:pt x="111253" y="35466"/>
                  </a:lnTo>
                  <a:lnTo>
                    <a:pt x="143987" y="19681"/>
                  </a:lnTo>
                  <a:lnTo>
                    <a:pt x="18985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0" name="SMARTInkShape-6820"/>
            <p:cNvSpPr/>
            <p:nvPr/>
          </p:nvSpPr>
          <p:spPr bwMode="auto">
            <a:xfrm>
              <a:off x="8601373" y="5529263"/>
              <a:ext cx="114003" cy="244927"/>
            </a:xfrm>
            <a:custGeom>
              <a:avLst/>
              <a:gdLst/>
              <a:ahLst/>
              <a:cxnLst/>
              <a:rect l="0" t="0" r="0" b="0"/>
              <a:pathLst>
                <a:path w="114003" h="244927">
                  <a:moveTo>
                    <a:pt x="42565" y="0"/>
                  </a:moveTo>
                  <a:lnTo>
                    <a:pt x="38772" y="0"/>
                  </a:lnTo>
                  <a:lnTo>
                    <a:pt x="37655" y="793"/>
                  </a:lnTo>
                  <a:lnTo>
                    <a:pt x="36910" y="2116"/>
                  </a:lnTo>
                  <a:lnTo>
                    <a:pt x="35617" y="7275"/>
                  </a:lnTo>
                  <a:lnTo>
                    <a:pt x="34644" y="20064"/>
                  </a:lnTo>
                  <a:lnTo>
                    <a:pt x="23237" y="52038"/>
                  </a:lnTo>
                  <a:lnTo>
                    <a:pt x="13934" y="86596"/>
                  </a:lnTo>
                  <a:lnTo>
                    <a:pt x="8946" y="116675"/>
                  </a:lnTo>
                  <a:lnTo>
                    <a:pt x="7468" y="148605"/>
                  </a:lnTo>
                  <a:lnTo>
                    <a:pt x="7030" y="178175"/>
                  </a:lnTo>
                  <a:lnTo>
                    <a:pt x="3090" y="212818"/>
                  </a:lnTo>
                  <a:lnTo>
                    <a:pt x="0" y="243308"/>
                  </a:lnTo>
                  <a:lnTo>
                    <a:pt x="1488" y="244755"/>
                  </a:lnTo>
                  <a:lnTo>
                    <a:pt x="4068" y="244926"/>
                  </a:lnTo>
                  <a:lnTo>
                    <a:pt x="37087" y="233063"/>
                  </a:lnTo>
                  <a:lnTo>
                    <a:pt x="68440" y="213959"/>
                  </a:lnTo>
                  <a:lnTo>
                    <a:pt x="100856" y="195649"/>
                  </a:lnTo>
                  <a:lnTo>
                    <a:pt x="114002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1" name="SMARTInkShape-6821"/>
            <p:cNvSpPr/>
            <p:nvPr/>
          </p:nvSpPr>
          <p:spPr bwMode="auto">
            <a:xfrm>
              <a:off x="8434780" y="5702746"/>
              <a:ext cx="87715" cy="96446"/>
            </a:xfrm>
            <a:custGeom>
              <a:avLst/>
              <a:gdLst/>
              <a:ahLst/>
              <a:cxnLst/>
              <a:rect l="0" t="0" r="0" b="0"/>
              <a:pathLst>
                <a:path w="87715" h="96446">
                  <a:moveTo>
                    <a:pt x="87714" y="19399"/>
                  </a:moveTo>
                  <a:lnTo>
                    <a:pt x="74446" y="19399"/>
                  </a:lnTo>
                  <a:lnTo>
                    <a:pt x="69936" y="23190"/>
                  </a:lnTo>
                  <a:lnTo>
                    <a:pt x="67906" y="29285"/>
                  </a:lnTo>
                  <a:lnTo>
                    <a:pt x="64647" y="41642"/>
                  </a:lnTo>
                  <a:lnTo>
                    <a:pt x="53968" y="69475"/>
                  </a:lnTo>
                  <a:lnTo>
                    <a:pt x="52110" y="92803"/>
                  </a:lnTo>
                  <a:lnTo>
                    <a:pt x="53659" y="94528"/>
                  </a:lnTo>
                  <a:lnTo>
                    <a:pt x="59614" y="96445"/>
                  </a:lnTo>
                  <a:lnTo>
                    <a:pt x="62630" y="96163"/>
                  </a:lnTo>
                  <a:lnTo>
                    <a:pt x="68099" y="93732"/>
                  </a:lnTo>
                  <a:lnTo>
                    <a:pt x="75640" y="84109"/>
                  </a:lnTo>
                  <a:lnTo>
                    <a:pt x="84506" y="60932"/>
                  </a:lnTo>
                  <a:lnTo>
                    <a:pt x="85970" y="41229"/>
                  </a:lnTo>
                  <a:lnTo>
                    <a:pt x="79755" y="19947"/>
                  </a:lnTo>
                  <a:lnTo>
                    <a:pt x="77646" y="15002"/>
                  </a:lnTo>
                  <a:lnTo>
                    <a:pt x="71068" y="7390"/>
                  </a:lnTo>
                  <a:lnTo>
                    <a:pt x="67092" y="4249"/>
                  </a:lnTo>
                  <a:lnTo>
                    <a:pt x="56323" y="759"/>
                  </a:lnTo>
                  <a:lnTo>
                    <a:pt x="43600" y="0"/>
                  </a:lnTo>
                  <a:lnTo>
                    <a:pt x="30008" y="2310"/>
                  </a:lnTo>
                  <a:lnTo>
                    <a:pt x="12760" y="11866"/>
                  </a:lnTo>
                  <a:lnTo>
                    <a:pt x="1387" y="24751"/>
                  </a:lnTo>
                  <a:lnTo>
                    <a:pt x="0" y="29317"/>
                  </a:lnTo>
                  <a:lnTo>
                    <a:pt x="576" y="38623"/>
                  </a:lnTo>
                  <a:lnTo>
                    <a:pt x="3428" y="42533"/>
                  </a:lnTo>
                  <a:lnTo>
                    <a:pt x="23420" y="551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2" name="SMARTInkShape-6822"/>
            <p:cNvSpPr/>
            <p:nvPr/>
          </p:nvSpPr>
          <p:spPr bwMode="auto">
            <a:xfrm>
              <a:off x="8258175" y="5666077"/>
              <a:ext cx="206667" cy="319978"/>
            </a:xfrm>
            <a:custGeom>
              <a:avLst/>
              <a:gdLst/>
              <a:ahLst/>
              <a:cxnLst/>
              <a:rect l="0" t="0" r="0" b="0"/>
              <a:pathLst>
                <a:path w="206667" h="319978">
                  <a:moveTo>
                    <a:pt x="171450" y="27493"/>
                  </a:moveTo>
                  <a:lnTo>
                    <a:pt x="171450" y="17549"/>
                  </a:lnTo>
                  <a:lnTo>
                    <a:pt x="170656" y="16101"/>
                  </a:lnTo>
                  <a:lnTo>
                    <a:pt x="169333" y="15135"/>
                  </a:lnTo>
                  <a:lnTo>
                    <a:pt x="165299" y="13586"/>
                  </a:lnTo>
                  <a:lnTo>
                    <a:pt x="158799" y="8370"/>
                  </a:lnTo>
                  <a:lnTo>
                    <a:pt x="154450" y="7087"/>
                  </a:lnTo>
                  <a:lnTo>
                    <a:pt x="152974" y="5950"/>
                  </a:lnTo>
                  <a:lnTo>
                    <a:pt x="151332" y="2572"/>
                  </a:lnTo>
                  <a:lnTo>
                    <a:pt x="150100" y="1354"/>
                  </a:lnTo>
                  <a:lnTo>
                    <a:pt x="146616" y="0"/>
                  </a:lnTo>
                  <a:lnTo>
                    <a:pt x="144575" y="432"/>
                  </a:lnTo>
                  <a:lnTo>
                    <a:pt x="137116" y="4040"/>
                  </a:lnTo>
                  <a:lnTo>
                    <a:pt x="129468" y="5163"/>
                  </a:lnTo>
                  <a:lnTo>
                    <a:pt x="120777" y="9894"/>
                  </a:lnTo>
                  <a:lnTo>
                    <a:pt x="97544" y="31172"/>
                  </a:lnTo>
                  <a:lnTo>
                    <a:pt x="80680" y="56794"/>
                  </a:lnTo>
                  <a:lnTo>
                    <a:pt x="67745" y="91087"/>
                  </a:lnTo>
                  <a:lnTo>
                    <a:pt x="65827" y="102323"/>
                  </a:lnTo>
                  <a:lnTo>
                    <a:pt x="67092" y="110492"/>
                  </a:lnTo>
                  <a:lnTo>
                    <a:pt x="72267" y="119553"/>
                  </a:lnTo>
                  <a:lnTo>
                    <a:pt x="74371" y="122203"/>
                  </a:lnTo>
                  <a:lnTo>
                    <a:pt x="76569" y="123177"/>
                  </a:lnTo>
                  <a:lnTo>
                    <a:pt x="78827" y="123032"/>
                  </a:lnTo>
                  <a:lnTo>
                    <a:pt x="96224" y="114216"/>
                  </a:lnTo>
                  <a:lnTo>
                    <a:pt x="105208" y="106781"/>
                  </a:lnTo>
                  <a:lnTo>
                    <a:pt x="127237" y="73582"/>
                  </a:lnTo>
                  <a:lnTo>
                    <a:pt x="147419" y="40241"/>
                  </a:lnTo>
                  <a:lnTo>
                    <a:pt x="152303" y="33687"/>
                  </a:lnTo>
                  <a:lnTo>
                    <a:pt x="157119" y="30246"/>
                  </a:lnTo>
                  <a:lnTo>
                    <a:pt x="159514" y="29328"/>
                  </a:lnTo>
                  <a:lnTo>
                    <a:pt x="161906" y="30302"/>
                  </a:lnTo>
                  <a:lnTo>
                    <a:pt x="166679" y="35620"/>
                  </a:lnTo>
                  <a:lnTo>
                    <a:pt x="169329" y="43275"/>
                  </a:lnTo>
                  <a:lnTo>
                    <a:pt x="171264" y="72602"/>
                  </a:lnTo>
                  <a:lnTo>
                    <a:pt x="175206" y="103165"/>
                  </a:lnTo>
                  <a:lnTo>
                    <a:pt x="181382" y="122850"/>
                  </a:lnTo>
                  <a:lnTo>
                    <a:pt x="203356" y="158327"/>
                  </a:lnTo>
                  <a:lnTo>
                    <a:pt x="206666" y="182256"/>
                  </a:lnTo>
                  <a:lnTo>
                    <a:pt x="202712" y="191790"/>
                  </a:lnTo>
                  <a:lnTo>
                    <a:pt x="194870" y="201320"/>
                  </a:lnTo>
                  <a:lnTo>
                    <a:pt x="166198" y="222489"/>
                  </a:lnTo>
                  <a:lnTo>
                    <a:pt x="134176" y="242431"/>
                  </a:lnTo>
                  <a:lnTo>
                    <a:pt x="110434" y="256370"/>
                  </a:lnTo>
                  <a:lnTo>
                    <a:pt x="84007" y="270503"/>
                  </a:lnTo>
                  <a:lnTo>
                    <a:pt x="49938" y="291847"/>
                  </a:lnTo>
                  <a:lnTo>
                    <a:pt x="15846" y="314108"/>
                  </a:lnTo>
                  <a:lnTo>
                    <a:pt x="10564" y="318582"/>
                  </a:lnTo>
                  <a:lnTo>
                    <a:pt x="7043" y="319977"/>
                  </a:lnTo>
                  <a:lnTo>
                    <a:pt x="4695" y="319319"/>
                  </a:lnTo>
                  <a:lnTo>
                    <a:pt x="0" y="3132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3" name="SMARTInkShape-6823"/>
            <p:cNvSpPr/>
            <p:nvPr/>
          </p:nvSpPr>
          <p:spPr bwMode="auto">
            <a:xfrm>
              <a:off x="8386763" y="5707855"/>
              <a:ext cx="7144" cy="1"/>
            </a:xfrm>
            <a:custGeom>
              <a:avLst/>
              <a:gdLst/>
              <a:ahLst/>
              <a:cxnLst/>
              <a:rect l="0" t="0" r="0" b="0"/>
              <a:pathLst>
                <a:path w="7144" h="1">
                  <a:moveTo>
                    <a:pt x="0" y="0"/>
                  </a:move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4" name="SMARTInkShape-6824"/>
            <p:cNvSpPr/>
            <p:nvPr/>
          </p:nvSpPr>
          <p:spPr bwMode="auto">
            <a:xfrm>
              <a:off x="8536781" y="5693570"/>
              <a:ext cx="21433" cy="7144"/>
            </a:xfrm>
            <a:custGeom>
              <a:avLst/>
              <a:gdLst/>
              <a:ahLst/>
              <a:cxnLst/>
              <a:rect l="0" t="0" r="0" b="0"/>
              <a:pathLst>
                <a:path w="21433" h="7144">
                  <a:moveTo>
                    <a:pt x="21432" y="7143"/>
                  </a:moveTo>
                  <a:lnTo>
                    <a:pt x="21432" y="3350"/>
                  </a:lnTo>
                  <a:lnTo>
                    <a:pt x="20638" y="2233"/>
                  </a:lnTo>
                  <a:lnTo>
                    <a:pt x="19315" y="1488"/>
                  </a:lnTo>
                  <a:lnTo>
                    <a:pt x="11489" y="293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21" name="SMARTInkShape-Group1278"/>
          <p:cNvGrpSpPr/>
          <p:nvPr/>
        </p:nvGrpSpPr>
        <p:grpSpPr>
          <a:xfrm>
            <a:off x="8275028" y="3895422"/>
            <a:ext cx="511723" cy="322263"/>
            <a:chOff x="8275028" y="3895422"/>
            <a:chExt cx="511723" cy="322263"/>
          </a:xfrm>
        </p:grpSpPr>
        <p:sp>
          <p:nvSpPr>
            <p:cNvPr id="2527116" name="SMARTInkShape-6825"/>
            <p:cNvSpPr/>
            <p:nvPr/>
          </p:nvSpPr>
          <p:spPr bwMode="auto">
            <a:xfrm>
              <a:off x="8672814" y="3964781"/>
              <a:ext cx="113937" cy="114175"/>
            </a:xfrm>
            <a:custGeom>
              <a:avLst/>
              <a:gdLst/>
              <a:ahLst/>
              <a:cxnLst/>
              <a:rect l="0" t="0" r="0" b="0"/>
              <a:pathLst>
                <a:path w="113937" h="114175">
                  <a:moveTo>
                    <a:pt x="13986" y="0"/>
                  </a:moveTo>
                  <a:lnTo>
                    <a:pt x="7835" y="6151"/>
                  </a:lnTo>
                  <a:lnTo>
                    <a:pt x="6245" y="12651"/>
                  </a:lnTo>
                  <a:lnTo>
                    <a:pt x="0" y="21042"/>
                  </a:lnTo>
                  <a:lnTo>
                    <a:pt x="3580" y="21316"/>
                  </a:lnTo>
                  <a:lnTo>
                    <a:pt x="4668" y="20561"/>
                  </a:lnTo>
                  <a:lnTo>
                    <a:pt x="5393" y="19264"/>
                  </a:lnTo>
                  <a:lnTo>
                    <a:pt x="5876" y="17605"/>
                  </a:lnTo>
                  <a:lnTo>
                    <a:pt x="6992" y="16499"/>
                  </a:lnTo>
                  <a:lnTo>
                    <a:pt x="10348" y="15271"/>
                  </a:lnTo>
                  <a:lnTo>
                    <a:pt x="23610" y="14374"/>
                  </a:lnTo>
                  <a:lnTo>
                    <a:pt x="55587" y="24932"/>
                  </a:lnTo>
                  <a:lnTo>
                    <a:pt x="68828" y="32765"/>
                  </a:lnTo>
                  <a:lnTo>
                    <a:pt x="103597" y="42124"/>
                  </a:lnTo>
                  <a:lnTo>
                    <a:pt x="113865" y="42854"/>
                  </a:lnTo>
                  <a:lnTo>
                    <a:pt x="110167" y="46652"/>
                  </a:lnTo>
                  <a:lnTo>
                    <a:pt x="109856" y="47771"/>
                  </a:lnTo>
                  <a:lnTo>
                    <a:pt x="110444" y="48516"/>
                  </a:lnTo>
                  <a:lnTo>
                    <a:pt x="113296" y="49712"/>
                  </a:lnTo>
                  <a:lnTo>
                    <a:pt x="113936" y="56131"/>
                  </a:lnTo>
                  <a:lnTo>
                    <a:pt x="108283" y="67562"/>
                  </a:lnTo>
                  <a:lnTo>
                    <a:pt x="93411" y="84559"/>
                  </a:lnTo>
                  <a:lnTo>
                    <a:pt x="61521" y="104568"/>
                  </a:lnTo>
                  <a:lnTo>
                    <a:pt x="44660" y="112143"/>
                  </a:lnTo>
                  <a:lnTo>
                    <a:pt x="32166" y="114174"/>
                  </a:lnTo>
                  <a:lnTo>
                    <a:pt x="30868" y="113422"/>
                  </a:lnTo>
                  <a:lnTo>
                    <a:pt x="30004" y="112128"/>
                  </a:lnTo>
                  <a:lnTo>
                    <a:pt x="29427" y="110471"/>
                  </a:lnTo>
                  <a:lnTo>
                    <a:pt x="30630" y="109366"/>
                  </a:lnTo>
                  <a:lnTo>
                    <a:pt x="36200" y="108139"/>
                  </a:lnTo>
                  <a:lnTo>
                    <a:pt x="38321" y="106224"/>
                  </a:lnTo>
                  <a:lnTo>
                    <a:pt x="42561" y="928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7" name="SMARTInkShape-6826"/>
            <p:cNvSpPr/>
            <p:nvPr/>
          </p:nvSpPr>
          <p:spPr bwMode="auto">
            <a:xfrm>
              <a:off x="8543925" y="4007644"/>
              <a:ext cx="192882" cy="42863"/>
            </a:xfrm>
            <a:custGeom>
              <a:avLst/>
              <a:gdLst/>
              <a:ahLst/>
              <a:cxnLst/>
              <a:rect l="0" t="0" r="0" b="0"/>
              <a:pathLst>
                <a:path w="192882" h="42863">
                  <a:moveTo>
                    <a:pt x="0" y="42862"/>
                  </a:moveTo>
                  <a:lnTo>
                    <a:pt x="0" y="32220"/>
                  </a:lnTo>
                  <a:lnTo>
                    <a:pt x="794" y="31005"/>
                  </a:lnTo>
                  <a:lnTo>
                    <a:pt x="2117" y="30195"/>
                  </a:lnTo>
                  <a:lnTo>
                    <a:pt x="7276" y="28788"/>
                  </a:lnTo>
                  <a:lnTo>
                    <a:pt x="41415" y="28575"/>
                  </a:lnTo>
                  <a:lnTo>
                    <a:pt x="47775" y="29369"/>
                  </a:lnTo>
                  <a:lnTo>
                    <a:pt x="69390" y="34726"/>
                  </a:lnTo>
                  <a:lnTo>
                    <a:pt x="79649" y="35424"/>
                  </a:lnTo>
                  <a:lnTo>
                    <a:pt x="114649" y="24310"/>
                  </a:lnTo>
                  <a:lnTo>
                    <a:pt x="141680" y="22000"/>
                  </a:lnTo>
                  <a:lnTo>
                    <a:pt x="164746" y="19483"/>
                  </a:lnTo>
                  <a:lnTo>
                    <a:pt x="176607" y="13710"/>
                  </a:lnTo>
                  <a:lnTo>
                    <a:pt x="182473" y="10062"/>
                  </a:lnTo>
                  <a:lnTo>
                    <a:pt x="187727" y="8440"/>
                  </a:lnTo>
                  <a:lnTo>
                    <a:pt x="189445" y="7214"/>
                  </a:lnTo>
                  <a:lnTo>
                    <a:pt x="190590" y="5603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8" name="SMARTInkShape-6827"/>
            <p:cNvSpPr/>
            <p:nvPr/>
          </p:nvSpPr>
          <p:spPr bwMode="auto">
            <a:xfrm>
              <a:off x="8436770" y="3993751"/>
              <a:ext cx="98605" cy="223934"/>
            </a:xfrm>
            <a:custGeom>
              <a:avLst/>
              <a:gdLst/>
              <a:ahLst/>
              <a:cxnLst/>
              <a:rect l="0" t="0" r="0" b="0"/>
              <a:pathLst>
                <a:path w="98605" h="223934">
                  <a:moveTo>
                    <a:pt x="35718" y="63899"/>
                  </a:moveTo>
                  <a:lnTo>
                    <a:pt x="35718" y="29139"/>
                  </a:lnTo>
                  <a:lnTo>
                    <a:pt x="35718" y="15597"/>
                  </a:lnTo>
                  <a:lnTo>
                    <a:pt x="30063" y="6346"/>
                  </a:lnTo>
                  <a:lnTo>
                    <a:pt x="29567" y="4099"/>
                  </a:lnTo>
                  <a:lnTo>
                    <a:pt x="28442" y="2601"/>
                  </a:lnTo>
                  <a:lnTo>
                    <a:pt x="26899" y="1602"/>
                  </a:lnTo>
                  <a:lnTo>
                    <a:pt x="20934" y="197"/>
                  </a:lnTo>
                  <a:lnTo>
                    <a:pt x="18718" y="0"/>
                  </a:lnTo>
                  <a:lnTo>
                    <a:pt x="14139" y="1897"/>
                  </a:lnTo>
                  <a:lnTo>
                    <a:pt x="4732" y="9583"/>
                  </a:lnTo>
                  <a:lnTo>
                    <a:pt x="2102" y="14094"/>
                  </a:lnTo>
                  <a:lnTo>
                    <a:pt x="622" y="23213"/>
                  </a:lnTo>
                  <a:lnTo>
                    <a:pt x="3" y="56717"/>
                  </a:lnTo>
                  <a:lnTo>
                    <a:pt x="0" y="62480"/>
                  </a:lnTo>
                  <a:lnTo>
                    <a:pt x="793" y="62159"/>
                  </a:lnTo>
                  <a:lnTo>
                    <a:pt x="16792" y="47069"/>
                  </a:lnTo>
                  <a:lnTo>
                    <a:pt x="19368" y="40280"/>
                  </a:lnTo>
                  <a:lnTo>
                    <a:pt x="20056" y="36246"/>
                  </a:lnTo>
                  <a:lnTo>
                    <a:pt x="21308" y="33558"/>
                  </a:lnTo>
                  <a:lnTo>
                    <a:pt x="22936" y="31765"/>
                  </a:lnTo>
                  <a:lnTo>
                    <a:pt x="27460" y="28888"/>
                  </a:lnTo>
                  <a:lnTo>
                    <a:pt x="34057" y="39727"/>
                  </a:lnTo>
                  <a:lnTo>
                    <a:pt x="39900" y="53385"/>
                  </a:lnTo>
                  <a:lnTo>
                    <a:pt x="46263" y="85827"/>
                  </a:lnTo>
                  <a:lnTo>
                    <a:pt x="51629" y="121114"/>
                  </a:lnTo>
                  <a:lnTo>
                    <a:pt x="61331" y="156776"/>
                  </a:lnTo>
                  <a:lnTo>
                    <a:pt x="63903" y="188695"/>
                  </a:lnTo>
                  <a:lnTo>
                    <a:pt x="67969" y="203975"/>
                  </a:lnTo>
                  <a:lnTo>
                    <a:pt x="76455" y="217657"/>
                  </a:lnTo>
                  <a:lnTo>
                    <a:pt x="81075" y="222988"/>
                  </a:lnTo>
                  <a:lnTo>
                    <a:pt x="83418" y="223933"/>
                  </a:lnTo>
                  <a:lnTo>
                    <a:pt x="85774" y="223770"/>
                  </a:lnTo>
                  <a:lnTo>
                    <a:pt x="90509" y="221472"/>
                  </a:lnTo>
                  <a:lnTo>
                    <a:pt x="95259" y="217804"/>
                  </a:lnTo>
                  <a:lnTo>
                    <a:pt x="97899" y="211412"/>
                  </a:lnTo>
                  <a:lnTo>
                    <a:pt x="98604" y="207484"/>
                  </a:lnTo>
                  <a:lnTo>
                    <a:pt x="92055" y="177352"/>
                  </a:lnTo>
                  <a:lnTo>
                    <a:pt x="86950" y="164329"/>
                  </a:lnTo>
                  <a:lnTo>
                    <a:pt x="74358" y="148072"/>
                  </a:lnTo>
                  <a:lnTo>
                    <a:pt x="56691" y="134788"/>
                  </a:lnTo>
                  <a:lnTo>
                    <a:pt x="38214" y="129495"/>
                  </a:lnTo>
                  <a:lnTo>
                    <a:pt x="35000" y="129061"/>
                  </a:lnTo>
                  <a:lnTo>
                    <a:pt x="22893" y="132243"/>
                  </a:lnTo>
                  <a:lnTo>
                    <a:pt x="20024" y="134068"/>
                  </a:lnTo>
                  <a:lnTo>
                    <a:pt x="16836" y="138212"/>
                  </a:lnTo>
                  <a:lnTo>
                    <a:pt x="16781" y="140428"/>
                  </a:lnTo>
                  <a:lnTo>
                    <a:pt x="18834" y="145008"/>
                  </a:lnTo>
                  <a:lnTo>
                    <a:pt x="20494" y="146547"/>
                  </a:lnTo>
                  <a:lnTo>
                    <a:pt x="28574" y="1496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19" name="SMARTInkShape-6828"/>
            <p:cNvSpPr/>
            <p:nvPr/>
          </p:nvSpPr>
          <p:spPr bwMode="auto">
            <a:xfrm>
              <a:off x="8394987" y="4057650"/>
              <a:ext cx="13208" cy="14289"/>
            </a:xfrm>
            <a:custGeom>
              <a:avLst/>
              <a:gdLst/>
              <a:ahLst/>
              <a:cxnLst/>
              <a:rect l="0" t="0" r="0" b="0"/>
              <a:pathLst>
                <a:path w="13208" h="14289">
                  <a:moveTo>
                    <a:pt x="13207" y="14288"/>
                  </a:moveTo>
                  <a:lnTo>
                    <a:pt x="7056" y="8137"/>
                  </a:lnTo>
                  <a:lnTo>
                    <a:pt x="0" y="7231"/>
                  </a:lnTo>
                  <a:lnTo>
                    <a:pt x="3032" y="7170"/>
                  </a:lnTo>
                  <a:lnTo>
                    <a:pt x="4042" y="7955"/>
                  </a:lnTo>
                  <a:lnTo>
                    <a:pt x="5165" y="10944"/>
                  </a:lnTo>
                  <a:lnTo>
                    <a:pt x="6258" y="12058"/>
                  </a:lnTo>
                  <a:lnTo>
                    <a:pt x="9590" y="13297"/>
                  </a:lnTo>
                  <a:lnTo>
                    <a:pt x="10795" y="12833"/>
                  </a:lnTo>
                  <a:lnTo>
                    <a:pt x="11599" y="11731"/>
                  </a:lnTo>
                  <a:lnTo>
                    <a:pt x="12889" y="8050"/>
                  </a:lnTo>
                  <a:lnTo>
                    <a:pt x="1320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20" name="SMARTInkShape-6829"/>
            <p:cNvSpPr/>
            <p:nvPr/>
          </p:nvSpPr>
          <p:spPr bwMode="auto">
            <a:xfrm>
              <a:off x="8275028" y="3895422"/>
              <a:ext cx="111736" cy="207884"/>
            </a:xfrm>
            <a:custGeom>
              <a:avLst/>
              <a:gdLst/>
              <a:ahLst/>
              <a:cxnLst/>
              <a:rect l="0" t="0" r="0" b="0"/>
              <a:pathLst>
                <a:path w="111736" h="207884">
                  <a:moveTo>
                    <a:pt x="11722" y="55072"/>
                  </a:moveTo>
                  <a:lnTo>
                    <a:pt x="11722" y="58864"/>
                  </a:lnTo>
                  <a:lnTo>
                    <a:pt x="9605" y="62843"/>
                  </a:lnTo>
                  <a:lnTo>
                    <a:pt x="7929" y="65015"/>
                  </a:lnTo>
                  <a:lnTo>
                    <a:pt x="7606" y="68050"/>
                  </a:lnTo>
                  <a:lnTo>
                    <a:pt x="9356" y="80701"/>
                  </a:lnTo>
                  <a:lnTo>
                    <a:pt x="5102" y="114825"/>
                  </a:lnTo>
                  <a:lnTo>
                    <a:pt x="2565" y="139194"/>
                  </a:lnTo>
                  <a:lnTo>
                    <a:pt x="855" y="144491"/>
                  </a:lnTo>
                  <a:lnTo>
                    <a:pt x="1071" y="154609"/>
                  </a:lnTo>
                  <a:lnTo>
                    <a:pt x="2240" y="159530"/>
                  </a:lnTo>
                  <a:lnTo>
                    <a:pt x="1423" y="167115"/>
                  </a:lnTo>
                  <a:lnTo>
                    <a:pt x="93" y="170248"/>
                  </a:lnTo>
                  <a:lnTo>
                    <a:pt x="0" y="172337"/>
                  </a:lnTo>
                  <a:lnTo>
                    <a:pt x="733" y="173730"/>
                  </a:lnTo>
                  <a:lnTo>
                    <a:pt x="3819" y="175966"/>
                  </a:lnTo>
                  <a:lnTo>
                    <a:pt x="4072" y="175355"/>
                  </a:lnTo>
                  <a:lnTo>
                    <a:pt x="5222" y="169910"/>
                  </a:lnTo>
                  <a:lnTo>
                    <a:pt x="9443" y="157802"/>
                  </a:lnTo>
                  <a:lnTo>
                    <a:pt x="11422" y="125926"/>
                  </a:lnTo>
                  <a:lnTo>
                    <a:pt x="11682" y="92830"/>
                  </a:lnTo>
                  <a:lnTo>
                    <a:pt x="11720" y="65157"/>
                  </a:lnTo>
                  <a:lnTo>
                    <a:pt x="12514" y="64177"/>
                  </a:lnTo>
                  <a:lnTo>
                    <a:pt x="15514" y="63087"/>
                  </a:lnTo>
                  <a:lnTo>
                    <a:pt x="17425" y="63590"/>
                  </a:lnTo>
                  <a:lnTo>
                    <a:pt x="21665" y="66266"/>
                  </a:lnTo>
                  <a:lnTo>
                    <a:pt x="24079" y="72218"/>
                  </a:lnTo>
                  <a:lnTo>
                    <a:pt x="31459" y="100045"/>
                  </a:lnTo>
                  <a:lnTo>
                    <a:pt x="38316" y="134540"/>
                  </a:lnTo>
                  <a:lnTo>
                    <a:pt x="43698" y="168136"/>
                  </a:lnTo>
                  <a:lnTo>
                    <a:pt x="47221" y="201417"/>
                  </a:lnTo>
                  <a:lnTo>
                    <a:pt x="47376" y="207883"/>
                  </a:lnTo>
                  <a:lnTo>
                    <a:pt x="47438" y="177775"/>
                  </a:lnTo>
                  <a:lnTo>
                    <a:pt x="47440" y="146602"/>
                  </a:lnTo>
                  <a:lnTo>
                    <a:pt x="48235" y="115970"/>
                  </a:lnTo>
                  <a:lnTo>
                    <a:pt x="53144" y="86433"/>
                  </a:lnTo>
                  <a:lnTo>
                    <a:pt x="59625" y="57573"/>
                  </a:lnTo>
                  <a:lnTo>
                    <a:pt x="66810" y="23610"/>
                  </a:lnTo>
                  <a:lnTo>
                    <a:pt x="67498" y="17429"/>
                  </a:lnTo>
                  <a:lnTo>
                    <a:pt x="69543" y="12514"/>
                  </a:lnTo>
                  <a:lnTo>
                    <a:pt x="81053" y="0"/>
                  </a:lnTo>
                  <a:lnTo>
                    <a:pt x="83342" y="101"/>
                  </a:lnTo>
                  <a:lnTo>
                    <a:pt x="90120" y="2330"/>
                  </a:lnTo>
                  <a:lnTo>
                    <a:pt x="92562" y="5623"/>
                  </a:lnTo>
                  <a:lnTo>
                    <a:pt x="100596" y="34655"/>
                  </a:lnTo>
                  <a:lnTo>
                    <a:pt x="103802" y="68913"/>
                  </a:lnTo>
                  <a:lnTo>
                    <a:pt x="103563" y="100801"/>
                  </a:lnTo>
                  <a:lnTo>
                    <a:pt x="99612" y="130710"/>
                  </a:lnTo>
                  <a:lnTo>
                    <a:pt x="98883" y="158886"/>
                  </a:lnTo>
                  <a:lnTo>
                    <a:pt x="103682" y="193714"/>
                  </a:lnTo>
                  <a:lnTo>
                    <a:pt x="104511" y="204092"/>
                  </a:lnTo>
                  <a:lnTo>
                    <a:pt x="105380" y="174165"/>
                  </a:lnTo>
                  <a:lnTo>
                    <a:pt x="111735" y="1407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24" name="SMARTInkShape-Group1279"/>
          <p:cNvGrpSpPr/>
          <p:nvPr/>
        </p:nvGrpSpPr>
        <p:grpSpPr>
          <a:xfrm>
            <a:off x="6444351" y="2315162"/>
            <a:ext cx="253446" cy="287986"/>
            <a:chOff x="6444351" y="2315162"/>
            <a:chExt cx="253446" cy="287986"/>
          </a:xfrm>
        </p:grpSpPr>
        <p:sp>
          <p:nvSpPr>
            <p:cNvPr id="2527122" name="SMARTInkShape-6830"/>
            <p:cNvSpPr/>
            <p:nvPr/>
          </p:nvSpPr>
          <p:spPr bwMode="auto">
            <a:xfrm>
              <a:off x="6444351" y="2315162"/>
              <a:ext cx="253446" cy="287986"/>
            </a:xfrm>
            <a:custGeom>
              <a:avLst/>
              <a:gdLst/>
              <a:ahLst/>
              <a:cxnLst/>
              <a:rect l="0" t="0" r="0" b="0"/>
              <a:pathLst>
                <a:path w="253446" h="287986">
                  <a:moveTo>
                    <a:pt x="163618" y="49419"/>
                  </a:moveTo>
                  <a:lnTo>
                    <a:pt x="167411" y="49419"/>
                  </a:lnTo>
                  <a:lnTo>
                    <a:pt x="168528" y="48626"/>
                  </a:lnTo>
                  <a:lnTo>
                    <a:pt x="169272" y="47303"/>
                  </a:lnTo>
                  <a:lnTo>
                    <a:pt x="170467" y="39476"/>
                  </a:lnTo>
                  <a:lnTo>
                    <a:pt x="170736" y="29363"/>
                  </a:lnTo>
                  <a:lnTo>
                    <a:pt x="165847" y="22556"/>
                  </a:lnTo>
                  <a:lnTo>
                    <a:pt x="163912" y="15023"/>
                  </a:lnTo>
                  <a:lnTo>
                    <a:pt x="153701" y="3874"/>
                  </a:lnTo>
                  <a:lnTo>
                    <a:pt x="149156" y="1395"/>
                  </a:lnTo>
                  <a:lnTo>
                    <a:pt x="140018" y="0"/>
                  </a:lnTo>
                  <a:lnTo>
                    <a:pt x="106368" y="230"/>
                  </a:lnTo>
                  <a:lnTo>
                    <a:pt x="72895" y="16207"/>
                  </a:lnTo>
                  <a:lnTo>
                    <a:pt x="50685" y="34173"/>
                  </a:lnTo>
                  <a:lnTo>
                    <a:pt x="33407" y="54634"/>
                  </a:lnTo>
                  <a:lnTo>
                    <a:pt x="25577" y="61262"/>
                  </a:lnTo>
                  <a:lnTo>
                    <a:pt x="11541" y="83062"/>
                  </a:lnTo>
                  <a:lnTo>
                    <a:pt x="7962" y="97135"/>
                  </a:lnTo>
                  <a:lnTo>
                    <a:pt x="2795" y="129420"/>
                  </a:lnTo>
                  <a:lnTo>
                    <a:pt x="0" y="162559"/>
                  </a:lnTo>
                  <a:lnTo>
                    <a:pt x="309" y="190275"/>
                  </a:lnTo>
                  <a:lnTo>
                    <a:pt x="7123" y="225968"/>
                  </a:lnTo>
                  <a:lnTo>
                    <a:pt x="16112" y="256184"/>
                  </a:lnTo>
                  <a:lnTo>
                    <a:pt x="25035" y="268580"/>
                  </a:lnTo>
                  <a:lnTo>
                    <a:pt x="30748" y="274107"/>
                  </a:lnTo>
                  <a:lnTo>
                    <a:pt x="45563" y="280249"/>
                  </a:lnTo>
                  <a:lnTo>
                    <a:pt x="80943" y="287985"/>
                  </a:lnTo>
                  <a:lnTo>
                    <a:pt x="99622" y="286152"/>
                  </a:lnTo>
                  <a:lnTo>
                    <a:pt x="130104" y="276196"/>
                  </a:lnTo>
                  <a:lnTo>
                    <a:pt x="162154" y="261075"/>
                  </a:lnTo>
                  <a:lnTo>
                    <a:pt x="191759" y="239397"/>
                  </a:lnTo>
                  <a:lnTo>
                    <a:pt x="218523" y="212865"/>
                  </a:lnTo>
                  <a:lnTo>
                    <a:pt x="239417" y="184895"/>
                  </a:lnTo>
                  <a:lnTo>
                    <a:pt x="248900" y="165987"/>
                  </a:lnTo>
                  <a:lnTo>
                    <a:pt x="253445" y="138286"/>
                  </a:lnTo>
                  <a:lnTo>
                    <a:pt x="251695" y="122253"/>
                  </a:lnTo>
                  <a:lnTo>
                    <a:pt x="244038" y="107190"/>
                  </a:lnTo>
                  <a:lnTo>
                    <a:pt x="224223" y="85322"/>
                  </a:lnTo>
                  <a:lnTo>
                    <a:pt x="189083" y="60392"/>
                  </a:lnTo>
                  <a:lnTo>
                    <a:pt x="149330" y="351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23" name="SMARTInkShape-6831"/>
            <p:cNvSpPr/>
            <p:nvPr/>
          </p:nvSpPr>
          <p:spPr bwMode="auto">
            <a:xfrm>
              <a:off x="6501805" y="2407898"/>
              <a:ext cx="106044" cy="92289"/>
            </a:xfrm>
            <a:custGeom>
              <a:avLst/>
              <a:gdLst/>
              <a:ahLst/>
              <a:cxnLst/>
              <a:rect l="0" t="0" r="0" b="0"/>
              <a:pathLst>
                <a:path w="106044" h="92289">
                  <a:moveTo>
                    <a:pt x="6151" y="49552"/>
                  </a:moveTo>
                  <a:lnTo>
                    <a:pt x="12302" y="43401"/>
                  </a:lnTo>
                  <a:lnTo>
                    <a:pt x="19358" y="42495"/>
                  </a:lnTo>
                  <a:lnTo>
                    <a:pt x="6241" y="42408"/>
                  </a:lnTo>
                  <a:lnTo>
                    <a:pt x="6154" y="35559"/>
                  </a:lnTo>
                  <a:lnTo>
                    <a:pt x="0" y="35290"/>
                  </a:lnTo>
                  <a:lnTo>
                    <a:pt x="9864" y="35265"/>
                  </a:lnTo>
                  <a:lnTo>
                    <a:pt x="11008" y="36058"/>
                  </a:lnTo>
                  <a:lnTo>
                    <a:pt x="11770" y="37381"/>
                  </a:lnTo>
                  <a:lnTo>
                    <a:pt x="12994" y="41415"/>
                  </a:lnTo>
                  <a:lnTo>
                    <a:pt x="13205" y="49699"/>
                  </a:lnTo>
                  <a:lnTo>
                    <a:pt x="11139" y="55702"/>
                  </a:lnTo>
                  <a:lnTo>
                    <a:pt x="8368" y="61017"/>
                  </a:lnTo>
                  <a:lnTo>
                    <a:pt x="6346" y="70798"/>
                  </a:lnTo>
                  <a:lnTo>
                    <a:pt x="6152" y="85154"/>
                  </a:lnTo>
                  <a:lnTo>
                    <a:pt x="6151" y="61360"/>
                  </a:lnTo>
                  <a:lnTo>
                    <a:pt x="13099" y="29903"/>
                  </a:lnTo>
                  <a:lnTo>
                    <a:pt x="13293" y="14047"/>
                  </a:lnTo>
                  <a:lnTo>
                    <a:pt x="13294" y="17689"/>
                  </a:lnTo>
                  <a:lnTo>
                    <a:pt x="15411" y="21632"/>
                  </a:lnTo>
                  <a:lnTo>
                    <a:pt x="17087" y="23795"/>
                  </a:lnTo>
                  <a:lnTo>
                    <a:pt x="19777" y="42788"/>
                  </a:lnTo>
                  <a:lnTo>
                    <a:pt x="21036" y="53810"/>
                  </a:lnTo>
                  <a:lnTo>
                    <a:pt x="29246" y="77610"/>
                  </a:lnTo>
                  <a:lnTo>
                    <a:pt x="41481" y="91987"/>
                  </a:lnTo>
                  <a:lnTo>
                    <a:pt x="45547" y="92288"/>
                  </a:lnTo>
                  <a:lnTo>
                    <a:pt x="46703" y="91536"/>
                  </a:lnTo>
                  <a:lnTo>
                    <a:pt x="47473" y="90242"/>
                  </a:lnTo>
                  <a:lnTo>
                    <a:pt x="48557" y="84627"/>
                  </a:lnTo>
                  <a:lnTo>
                    <a:pt x="48709" y="82460"/>
                  </a:lnTo>
                  <a:lnTo>
                    <a:pt x="46762" y="77936"/>
                  </a:lnTo>
                  <a:lnTo>
                    <a:pt x="45132" y="75619"/>
                  </a:lnTo>
                  <a:lnTo>
                    <a:pt x="42836" y="64772"/>
                  </a:lnTo>
                  <a:lnTo>
                    <a:pt x="45949" y="51504"/>
                  </a:lnTo>
                  <a:lnTo>
                    <a:pt x="54265" y="28064"/>
                  </a:lnTo>
                  <a:lnTo>
                    <a:pt x="56109" y="19364"/>
                  </a:lnTo>
                  <a:lnTo>
                    <a:pt x="61646" y="7312"/>
                  </a:lnTo>
                  <a:lnTo>
                    <a:pt x="62974" y="1080"/>
                  </a:lnTo>
                  <a:lnTo>
                    <a:pt x="63876" y="568"/>
                  </a:lnTo>
                  <a:lnTo>
                    <a:pt x="66996" y="0"/>
                  </a:lnTo>
                  <a:lnTo>
                    <a:pt x="68146" y="1436"/>
                  </a:lnTo>
                  <a:lnTo>
                    <a:pt x="69764" y="11042"/>
                  </a:lnTo>
                  <a:lnTo>
                    <a:pt x="71037" y="23149"/>
                  </a:lnTo>
                  <a:lnTo>
                    <a:pt x="76059" y="36869"/>
                  </a:lnTo>
                  <a:lnTo>
                    <a:pt x="78181" y="58494"/>
                  </a:lnTo>
                  <a:lnTo>
                    <a:pt x="85325" y="77903"/>
                  </a:lnTo>
                  <a:lnTo>
                    <a:pt x="88435" y="81467"/>
                  </a:lnTo>
                  <a:lnTo>
                    <a:pt x="92464" y="83580"/>
                  </a:lnTo>
                  <a:lnTo>
                    <a:pt x="101518" y="84937"/>
                  </a:lnTo>
                  <a:lnTo>
                    <a:pt x="103066" y="84254"/>
                  </a:lnTo>
                  <a:lnTo>
                    <a:pt x="104099" y="83005"/>
                  </a:lnTo>
                  <a:lnTo>
                    <a:pt x="105246" y="79502"/>
                  </a:lnTo>
                  <a:lnTo>
                    <a:pt x="106043" y="68469"/>
                  </a:lnTo>
                  <a:lnTo>
                    <a:pt x="99020" y="495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30" name="SMARTInkShape-Group1280"/>
          <p:cNvGrpSpPr/>
          <p:nvPr/>
        </p:nvGrpSpPr>
        <p:grpSpPr>
          <a:xfrm>
            <a:off x="8368573" y="4786313"/>
            <a:ext cx="451358" cy="349996"/>
            <a:chOff x="8368573" y="4786313"/>
            <a:chExt cx="451358" cy="349996"/>
          </a:xfrm>
        </p:grpSpPr>
        <p:sp>
          <p:nvSpPr>
            <p:cNvPr id="2527125" name="SMARTInkShape-6832"/>
            <p:cNvSpPr/>
            <p:nvPr/>
          </p:nvSpPr>
          <p:spPr bwMode="auto">
            <a:xfrm>
              <a:off x="8679951" y="4786313"/>
              <a:ext cx="139980" cy="155791"/>
            </a:xfrm>
            <a:custGeom>
              <a:avLst/>
              <a:gdLst/>
              <a:ahLst/>
              <a:cxnLst/>
              <a:rect l="0" t="0" r="0" b="0"/>
              <a:pathLst>
                <a:path w="139980" h="155791">
                  <a:moveTo>
                    <a:pt x="6849" y="0"/>
                  </a:moveTo>
                  <a:lnTo>
                    <a:pt x="3056" y="0"/>
                  </a:lnTo>
                  <a:lnTo>
                    <a:pt x="1939" y="793"/>
                  </a:lnTo>
                  <a:lnTo>
                    <a:pt x="1194" y="2116"/>
                  </a:lnTo>
                  <a:lnTo>
                    <a:pt x="698" y="3792"/>
                  </a:lnTo>
                  <a:lnTo>
                    <a:pt x="367" y="4115"/>
                  </a:lnTo>
                  <a:lnTo>
                    <a:pt x="146" y="3537"/>
                  </a:lnTo>
                  <a:lnTo>
                    <a:pt x="0" y="2358"/>
                  </a:lnTo>
                  <a:lnTo>
                    <a:pt x="695" y="2365"/>
                  </a:lnTo>
                  <a:lnTo>
                    <a:pt x="5466" y="5375"/>
                  </a:lnTo>
                  <a:lnTo>
                    <a:pt x="14190" y="6794"/>
                  </a:lnTo>
                  <a:lnTo>
                    <a:pt x="36824" y="7123"/>
                  </a:lnTo>
                  <a:lnTo>
                    <a:pt x="71893" y="991"/>
                  </a:lnTo>
                  <a:lnTo>
                    <a:pt x="100336" y="6237"/>
                  </a:lnTo>
                  <a:lnTo>
                    <a:pt x="106078" y="8857"/>
                  </a:lnTo>
                  <a:lnTo>
                    <a:pt x="120024" y="20799"/>
                  </a:lnTo>
                  <a:lnTo>
                    <a:pt x="133427" y="37648"/>
                  </a:lnTo>
                  <a:lnTo>
                    <a:pt x="138512" y="52980"/>
                  </a:lnTo>
                  <a:lnTo>
                    <a:pt x="139979" y="71171"/>
                  </a:lnTo>
                  <a:lnTo>
                    <a:pt x="135547" y="102932"/>
                  </a:lnTo>
                  <a:lnTo>
                    <a:pt x="125327" y="132010"/>
                  </a:lnTo>
                  <a:lnTo>
                    <a:pt x="116476" y="155104"/>
                  </a:lnTo>
                  <a:lnTo>
                    <a:pt x="115653" y="155790"/>
                  </a:lnTo>
                  <a:lnTo>
                    <a:pt x="118286" y="149171"/>
                  </a:lnTo>
                  <a:lnTo>
                    <a:pt x="128293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26" name="SMARTInkShape-6833"/>
            <p:cNvSpPr/>
            <p:nvPr/>
          </p:nvSpPr>
          <p:spPr bwMode="auto">
            <a:xfrm>
              <a:off x="8779669" y="4829175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0" y="7144"/>
                  </a:moveTo>
                  <a:lnTo>
                    <a:pt x="11406" y="6350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27" name="SMARTInkShape-6834"/>
            <p:cNvSpPr/>
            <p:nvPr/>
          </p:nvSpPr>
          <p:spPr bwMode="auto">
            <a:xfrm>
              <a:off x="8558213" y="4836319"/>
              <a:ext cx="192882" cy="49981"/>
            </a:xfrm>
            <a:custGeom>
              <a:avLst/>
              <a:gdLst/>
              <a:ahLst/>
              <a:cxnLst/>
              <a:rect l="0" t="0" r="0" b="0"/>
              <a:pathLst>
                <a:path w="192882" h="49981">
                  <a:moveTo>
                    <a:pt x="0" y="42861"/>
                  </a:moveTo>
                  <a:lnTo>
                    <a:pt x="0" y="46654"/>
                  </a:lnTo>
                  <a:lnTo>
                    <a:pt x="793" y="47772"/>
                  </a:lnTo>
                  <a:lnTo>
                    <a:pt x="2116" y="48517"/>
                  </a:lnTo>
                  <a:lnTo>
                    <a:pt x="7275" y="49810"/>
                  </a:lnTo>
                  <a:lnTo>
                    <a:pt x="20791" y="49980"/>
                  </a:lnTo>
                  <a:lnTo>
                    <a:pt x="38444" y="44298"/>
                  </a:lnTo>
                  <a:lnTo>
                    <a:pt x="73996" y="30873"/>
                  </a:lnTo>
                  <a:lnTo>
                    <a:pt x="103768" y="23787"/>
                  </a:lnTo>
                  <a:lnTo>
                    <a:pt x="133051" y="16661"/>
                  </a:lnTo>
                  <a:lnTo>
                    <a:pt x="167158" y="9259"/>
                  </a:lnTo>
                  <a:lnTo>
                    <a:pt x="178273" y="7290"/>
                  </a:lnTo>
                  <a:lnTo>
                    <a:pt x="19288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28" name="SMARTInkShape-6835"/>
            <p:cNvSpPr/>
            <p:nvPr/>
          </p:nvSpPr>
          <p:spPr bwMode="auto">
            <a:xfrm>
              <a:off x="8487201" y="4919114"/>
              <a:ext cx="106731" cy="217195"/>
            </a:xfrm>
            <a:custGeom>
              <a:avLst/>
              <a:gdLst/>
              <a:ahLst/>
              <a:cxnLst/>
              <a:rect l="0" t="0" r="0" b="0"/>
              <a:pathLst>
                <a:path w="106731" h="217195">
                  <a:moveTo>
                    <a:pt x="49580" y="10074"/>
                  </a:moveTo>
                  <a:lnTo>
                    <a:pt x="49580" y="6281"/>
                  </a:lnTo>
                  <a:lnTo>
                    <a:pt x="48787" y="5164"/>
                  </a:lnTo>
                  <a:lnTo>
                    <a:pt x="47463" y="4419"/>
                  </a:lnTo>
                  <a:lnTo>
                    <a:pt x="39637" y="3224"/>
                  </a:lnTo>
                  <a:lnTo>
                    <a:pt x="11763" y="2938"/>
                  </a:lnTo>
                  <a:lnTo>
                    <a:pt x="6843" y="5050"/>
                  </a:lnTo>
                  <a:lnTo>
                    <a:pt x="4420" y="6724"/>
                  </a:lnTo>
                  <a:lnTo>
                    <a:pt x="1728" y="10702"/>
                  </a:lnTo>
                  <a:lnTo>
                    <a:pt x="531" y="15909"/>
                  </a:lnTo>
                  <a:lnTo>
                    <a:pt x="0" y="23515"/>
                  </a:lnTo>
                  <a:lnTo>
                    <a:pt x="1880" y="30071"/>
                  </a:lnTo>
                  <a:lnTo>
                    <a:pt x="9554" y="40746"/>
                  </a:lnTo>
                  <a:lnTo>
                    <a:pt x="14064" y="43550"/>
                  </a:lnTo>
                  <a:lnTo>
                    <a:pt x="16378" y="44297"/>
                  </a:lnTo>
                  <a:lnTo>
                    <a:pt x="17920" y="44002"/>
                  </a:lnTo>
                  <a:lnTo>
                    <a:pt x="18949" y="43011"/>
                  </a:lnTo>
                  <a:lnTo>
                    <a:pt x="27231" y="27817"/>
                  </a:lnTo>
                  <a:lnTo>
                    <a:pt x="51693" y="916"/>
                  </a:lnTo>
                  <a:lnTo>
                    <a:pt x="53370" y="0"/>
                  </a:lnTo>
                  <a:lnTo>
                    <a:pt x="54488" y="183"/>
                  </a:lnTo>
                  <a:lnTo>
                    <a:pt x="55233" y="1098"/>
                  </a:lnTo>
                  <a:lnTo>
                    <a:pt x="56282" y="13764"/>
                  </a:lnTo>
                  <a:lnTo>
                    <a:pt x="51727" y="45875"/>
                  </a:lnTo>
                  <a:lnTo>
                    <a:pt x="49423" y="78184"/>
                  </a:lnTo>
                  <a:lnTo>
                    <a:pt x="44860" y="112894"/>
                  </a:lnTo>
                  <a:lnTo>
                    <a:pt x="43154" y="147519"/>
                  </a:lnTo>
                  <a:lnTo>
                    <a:pt x="43443" y="177445"/>
                  </a:lnTo>
                  <a:lnTo>
                    <a:pt x="48997" y="200953"/>
                  </a:lnTo>
                  <a:lnTo>
                    <a:pt x="56200" y="212913"/>
                  </a:lnTo>
                  <a:lnTo>
                    <a:pt x="59549" y="215943"/>
                  </a:lnTo>
                  <a:lnTo>
                    <a:pt x="62576" y="217170"/>
                  </a:lnTo>
                  <a:lnTo>
                    <a:pt x="65388" y="217194"/>
                  </a:lnTo>
                  <a:lnTo>
                    <a:pt x="76930" y="213436"/>
                  </a:lnTo>
                  <a:lnTo>
                    <a:pt x="85813" y="203114"/>
                  </a:lnTo>
                  <a:lnTo>
                    <a:pt x="94259" y="187151"/>
                  </a:lnTo>
                  <a:lnTo>
                    <a:pt x="102682" y="156644"/>
                  </a:lnTo>
                  <a:lnTo>
                    <a:pt x="106730" y="1172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29" name="SMARTInkShape-6836"/>
            <p:cNvSpPr/>
            <p:nvPr/>
          </p:nvSpPr>
          <p:spPr bwMode="auto">
            <a:xfrm>
              <a:off x="8368573" y="4843450"/>
              <a:ext cx="132491" cy="201037"/>
            </a:xfrm>
            <a:custGeom>
              <a:avLst/>
              <a:gdLst/>
              <a:ahLst/>
              <a:cxnLst/>
              <a:rect l="0" t="0" r="0" b="0"/>
              <a:pathLst>
                <a:path w="132491" h="201037">
                  <a:moveTo>
                    <a:pt x="25333" y="21444"/>
                  </a:moveTo>
                  <a:lnTo>
                    <a:pt x="19182" y="21444"/>
                  </a:lnTo>
                  <a:lnTo>
                    <a:pt x="18851" y="22238"/>
                  </a:lnTo>
                  <a:lnTo>
                    <a:pt x="18207" y="52777"/>
                  </a:lnTo>
                  <a:lnTo>
                    <a:pt x="17401" y="78529"/>
                  </a:lnTo>
                  <a:lnTo>
                    <a:pt x="13281" y="110942"/>
                  </a:lnTo>
                  <a:lnTo>
                    <a:pt x="10914" y="144887"/>
                  </a:lnTo>
                  <a:lnTo>
                    <a:pt x="6333" y="173819"/>
                  </a:lnTo>
                  <a:lnTo>
                    <a:pt x="3828" y="192357"/>
                  </a:lnTo>
                  <a:lnTo>
                    <a:pt x="0" y="200848"/>
                  </a:lnTo>
                  <a:lnTo>
                    <a:pt x="2393" y="194369"/>
                  </a:lnTo>
                  <a:lnTo>
                    <a:pt x="7496" y="165826"/>
                  </a:lnTo>
                  <a:lnTo>
                    <a:pt x="13787" y="131957"/>
                  </a:lnTo>
                  <a:lnTo>
                    <a:pt x="16232" y="107602"/>
                  </a:lnTo>
                  <a:lnTo>
                    <a:pt x="17320" y="83548"/>
                  </a:lnTo>
                  <a:lnTo>
                    <a:pt x="17932" y="48489"/>
                  </a:lnTo>
                  <a:lnTo>
                    <a:pt x="18138" y="14145"/>
                  </a:lnTo>
                  <a:lnTo>
                    <a:pt x="18179" y="2804"/>
                  </a:lnTo>
                  <a:lnTo>
                    <a:pt x="18189" y="31837"/>
                  </a:lnTo>
                  <a:lnTo>
                    <a:pt x="18983" y="61917"/>
                  </a:lnTo>
                  <a:lnTo>
                    <a:pt x="23893" y="95172"/>
                  </a:lnTo>
                  <a:lnTo>
                    <a:pt x="30374" y="124692"/>
                  </a:lnTo>
                  <a:lnTo>
                    <a:pt x="42038" y="160012"/>
                  </a:lnTo>
                  <a:lnTo>
                    <a:pt x="48898" y="168490"/>
                  </a:lnTo>
                  <a:lnTo>
                    <a:pt x="52949" y="171862"/>
                  </a:lnTo>
                  <a:lnTo>
                    <a:pt x="57238" y="173317"/>
                  </a:lnTo>
                  <a:lnTo>
                    <a:pt x="66235" y="172816"/>
                  </a:lnTo>
                  <a:lnTo>
                    <a:pt x="73410" y="169947"/>
                  </a:lnTo>
                  <a:lnTo>
                    <a:pt x="76435" y="168071"/>
                  </a:lnTo>
                  <a:lnTo>
                    <a:pt x="84484" y="157846"/>
                  </a:lnTo>
                  <a:lnTo>
                    <a:pt x="88103" y="137177"/>
                  </a:lnTo>
                  <a:lnTo>
                    <a:pt x="85383" y="107152"/>
                  </a:lnTo>
                  <a:lnTo>
                    <a:pt x="83342" y="76913"/>
                  </a:lnTo>
                  <a:lnTo>
                    <a:pt x="78945" y="44053"/>
                  </a:lnTo>
                  <a:lnTo>
                    <a:pt x="71142" y="10387"/>
                  </a:lnTo>
                  <a:lnTo>
                    <a:pt x="69505" y="1184"/>
                  </a:lnTo>
                  <a:lnTo>
                    <a:pt x="69862" y="0"/>
                  </a:lnTo>
                  <a:lnTo>
                    <a:pt x="70894" y="798"/>
                  </a:lnTo>
                  <a:lnTo>
                    <a:pt x="78253" y="13485"/>
                  </a:lnTo>
                  <a:lnTo>
                    <a:pt x="87351" y="48388"/>
                  </a:lnTo>
                  <a:lnTo>
                    <a:pt x="93627" y="81903"/>
                  </a:lnTo>
                  <a:lnTo>
                    <a:pt x="96633" y="116969"/>
                  </a:lnTo>
                  <a:lnTo>
                    <a:pt x="102198" y="150906"/>
                  </a:lnTo>
                  <a:lnTo>
                    <a:pt x="109073" y="182395"/>
                  </a:lnTo>
                  <a:lnTo>
                    <a:pt x="109735" y="188276"/>
                  </a:lnTo>
                  <a:lnTo>
                    <a:pt x="111764" y="192990"/>
                  </a:lnTo>
                  <a:lnTo>
                    <a:pt x="118251" y="200345"/>
                  </a:lnTo>
                  <a:lnTo>
                    <a:pt x="121410" y="201036"/>
                  </a:lnTo>
                  <a:lnTo>
                    <a:pt x="124309" y="199910"/>
                  </a:lnTo>
                  <a:lnTo>
                    <a:pt x="132490" y="1928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34" name="SMARTInkShape-Group1281"/>
          <p:cNvGrpSpPr/>
          <p:nvPr/>
        </p:nvGrpSpPr>
        <p:grpSpPr>
          <a:xfrm>
            <a:off x="7929693" y="5589270"/>
            <a:ext cx="314105" cy="296640"/>
            <a:chOff x="7929693" y="5589270"/>
            <a:chExt cx="314105" cy="296640"/>
          </a:xfrm>
        </p:grpSpPr>
        <p:sp>
          <p:nvSpPr>
            <p:cNvPr id="2527131" name="SMARTInkShape-6837"/>
            <p:cNvSpPr/>
            <p:nvPr/>
          </p:nvSpPr>
          <p:spPr bwMode="auto">
            <a:xfrm>
              <a:off x="8158163" y="5679280"/>
              <a:ext cx="85635" cy="140670"/>
            </a:xfrm>
            <a:custGeom>
              <a:avLst/>
              <a:gdLst/>
              <a:ahLst/>
              <a:cxnLst/>
              <a:rect l="0" t="0" r="0" b="0"/>
              <a:pathLst>
                <a:path w="85635" h="140670">
                  <a:moveTo>
                    <a:pt x="0" y="0"/>
                  </a:moveTo>
                  <a:lnTo>
                    <a:pt x="3792" y="3793"/>
                  </a:lnTo>
                  <a:lnTo>
                    <a:pt x="4116" y="4911"/>
                  </a:lnTo>
                  <a:lnTo>
                    <a:pt x="3537" y="5656"/>
                  </a:lnTo>
                  <a:lnTo>
                    <a:pt x="2358" y="6152"/>
                  </a:lnTo>
                  <a:lnTo>
                    <a:pt x="2365" y="8071"/>
                  </a:lnTo>
                  <a:lnTo>
                    <a:pt x="6910" y="20819"/>
                  </a:lnTo>
                  <a:lnTo>
                    <a:pt x="15954" y="21408"/>
                  </a:lnTo>
                  <a:lnTo>
                    <a:pt x="40678" y="22225"/>
                  </a:lnTo>
                  <a:lnTo>
                    <a:pt x="63817" y="30251"/>
                  </a:lnTo>
                  <a:lnTo>
                    <a:pt x="68844" y="33289"/>
                  </a:lnTo>
                  <a:lnTo>
                    <a:pt x="73724" y="34640"/>
                  </a:lnTo>
                  <a:lnTo>
                    <a:pt x="75343" y="35794"/>
                  </a:lnTo>
                  <a:lnTo>
                    <a:pt x="76422" y="37356"/>
                  </a:lnTo>
                  <a:lnTo>
                    <a:pt x="77621" y="41210"/>
                  </a:lnTo>
                  <a:lnTo>
                    <a:pt x="78154" y="45567"/>
                  </a:lnTo>
                  <a:lnTo>
                    <a:pt x="79090" y="47048"/>
                  </a:lnTo>
                  <a:lnTo>
                    <a:pt x="80508" y="48034"/>
                  </a:lnTo>
                  <a:lnTo>
                    <a:pt x="85634" y="49973"/>
                  </a:lnTo>
                  <a:lnTo>
                    <a:pt x="81905" y="53790"/>
                  </a:lnTo>
                  <a:lnTo>
                    <a:pt x="80058" y="57774"/>
                  </a:lnTo>
                  <a:lnTo>
                    <a:pt x="73072" y="74842"/>
                  </a:lnTo>
                  <a:lnTo>
                    <a:pt x="59465" y="108188"/>
                  </a:lnTo>
                  <a:lnTo>
                    <a:pt x="49993" y="131703"/>
                  </a:lnTo>
                  <a:lnTo>
                    <a:pt x="45237" y="137910"/>
                  </a:lnTo>
                  <a:lnTo>
                    <a:pt x="40478" y="140669"/>
                  </a:lnTo>
                  <a:lnTo>
                    <a:pt x="38892" y="140610"/>
                  </a:lnTo>
                  <a:lnTo>
                    <a:pt x="37834" y="139780"/>
                  </a:lnTo>
                  <a:lnTo>
                    <a:pt x="35718" y="13573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32" name="SMARTInkShape-6838"/>
            <p:cNvSpPr/>
            <p:nvPr/>
          </p:nvSpPr>
          <p:spPr bwMode="auto">
            <a:xfrm>
              <a:off x="8086725" y="5743575"/>
              <a:ext cx="114301" cy="21431"/>
            </a:xfrm>
            <a:custGeom>
              <a:avLst/>
              <a:gdLst/>
              <a:ahLst/>
              <a:cxnLst/>
              <a:rect l="0" t="0" r="0" b="0"/>
              <a:pathLst>
                <a:path w="114301" h="21431">
                  <a:moveTo>
                    <a:pt x="0" y="21430"/>
                  </a:moveTo>
                  <a:lnTo>
                    <a:pt x="3793" y="21430"/>
                  </a:lnTo>
                  <a:lnTo>
                    <a:pt x="7771" y="19314"/>
                  </a:lnTo>
                  <a:lnTo>
                    <a:pt x="12185" y="16521"/>
                  </a:lnTo>
                  <a:lnTo>
                    <a:pt x="38479" y="8764"/>
                  </a:lnTo>
                  <a:lnTo>
                    <a:pt x="71052" y="7286"/>
                  </a:lnTo>
                  <a:lnTo>
                    <a:pt x="100960" y="7152"/>
                  </a:lnTo>
                  <a:lnTo>
                    <a:pt x="106519" y="5031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33" name="SMARTInkShape-6839"/>
            <p:cNvSpPr/>
            <p:nvPr/>
          </p:nvSpPr>
          <p:spPr bwMode="auto">
            <a:xfrm>
              <a:off x="7929693" y="5589270"/>
              <a:ext cx="149889" cy="296640"/>
            </a:xfrm>
            <a:custGeom>
              <a:avLst/>
              <a:gdLst/>
              <a:ahLst/>
              <a:cxnLst/>
              <a:rect l="0" t="0" r="0" b="0"/>
              <a:pathLst>
                <a:path w="149889" h="296640">
                  <a:moveTo>
                    <a:pt x="21301" y="75725"/>
                  </a:moveTo>
                  <a:lnTo>
                    <a:pt x="17508" y="75725"/>
                  </a:lnTo>
                  <a:lnTo>
                    <a:pt x="16391" y="76518"/>
                  </a:lnTo>
                  <a:lnTo>
                    <a:pt x="15646" y="77841"/>
                  </a:lnTo>
                  <a:lnTo>
                    <a:pt x="4301" y="112403"/>
                  </a:lnTo>
                  <a:lnTo>
                    <a:pt x="5654" y="145910"/>
                  </a:lnTo>
                  <a:lnTo>
                    <a:pt x="6745" y="180986"/>
                  </a:lnTo>
                  <a:lnTo>
                    <a:pt x="6989" y="215689"/>
                  </a:lnTo>
                  <a:lnTo>
                    <a:pt x="7009" y="223757"/>
                  </a:lnTo>
                  <a:lnTo>
                    <a:pt x="7012" y="221361"/>
                  </a:lnTo>
                  <a:lnTo>
                    <a:pt x="4896" y="217710"/>
                  </a:lnTo>
                  <a:lnTo>
                    <a:pt x="3220" y="215625"/>
                  </a:lnTo>
                  <a:lnTo>
                    <a:pt x="1359" y="209075"/>
                  </a:lnTo>
                  <a:lnTo>
                    <a:pt x="0" y="177017"/>
                  </a:lnTo>
                  <a:lnTo>
                    <a:pt x="2025" y="159712"/>
                  </a:lnTo>
                  <a:lnTo>
                    <a:pt x="7150" y="126295"/>
                  </a:lnTo>
                  <a:lnTo>
                    <a:pt x="13677" y="92300"/>
                  </a:lnTo>
                  <a:lnTo>
                    <a:pt x="14062" y="84731"/>
                  </a:lnTo>
                  <a:lnTo>
                    <a:pt x="14888" y="84903"/>
                  </a:lnTo>
                  <a:lnTo>
                    <a:pt x="17921" y="87212"/>
                  </a:lnTo>
                  <a:lnTo>
                    <a:pt x="24092" y="96767"/>
                  </a:lnTo>
                  <a:lnTo>
                    <a:pt x="33288" y="131327"/>
                  </a:lnTo>
                  <a:lnTo>
                    <a:pt x="41169" y="165576"/>
                  </a:lnTo>
                  <a:lnTo>
                    <a:pt x="48916" y="191859"/>
                  </a:lnTo>
                  <a:lnTo>
                    <a:pt x="57651" y="219414"/>
                  </a:lnTo>
                  <a:lnTo>
                    <a:pt x="66825" y="245949"/>
                  </a:lnTo>
                  <a:lnTo>
                    <a:pt x="80915" y="277150"/>
                  </a:lnTo>
                  <a:lnTo>
                    <a:pt x="90393" y="291188"/>
                  </a:lnTo>
                  <a:lnTo>
                    <a:pt x="94351" y="294773"/>
                  </a:lnTo>
                  <a:lnTo>
                    <a:pt x="97781" y="296369"/>
                  </a:lnTo>
                  <a:lnTo>
                    <a:pt x="100863" y="296639"/>
                  </a:lnTo>
                  <a:lnTo>
                    <a:pt x="103711" y="294438"/>
                  </a:lnTo>
                  <a:lnTo>
                    <a:pt x="108992" y="285643"/>
                  </a:lnTo>
                  <a:lnTo>
                    <a:pt x="118850" y="254097"/>
                  </a:lnTo>
                  <a:lnTo>
                    <a:pt x="125258" y="221091"/>
                  </a:lnTo>
                  <a:lnTo>
                    <a:pt x="127035" y="195100"/>
                  </a:lnTo>
                  <a:lnTo>
                    <a:pt x="127825" y="165557"/>
                  </a:lnTo>
                  <a:lnTo>
                    <a:pt x="128176" y="133905"/>
                  </a:lnTo>
                  <a:lnTo>
                    <a:pt x="128333" y="101318"/>
                  </a:lnTo>
                  <a:lnTo>
                    <a:pt x="126285" y="72546"/>
                  </a:lnTo>
                  <a:lnTo>
                    <a:pt x="123523" y="47324"/>
                  </a:lnTo>
                  <a:lnTo>
                    <a:pt x="121750" y="11612"/>
                  </a:lnTo>
                  <a:lnTo>
                    <a:pt x="121399" y="0"/>
                  </a:lnTo>
                  <a:lnTo>
                    <a:pt x="122164" y="635"/>
                  </a:lnTo>
                  <a:lnTo>
                    <a:pt x="125131" y="5574"/>
                  </a:lnTo>
                  <a:lnTo>
                    <a:pt x="128593" y="33086"/>
                  </a:lnTo>
                  <a:lnTo>
                    <a:pt x="133966" y="59827"/>
                  </a:lnTo>
                  <a:lnTo>
                    <a:pt x="142892" y="95191"/>
                  </a:lnTo>
                  <a:lnTo>
                    <a:pt x="149888" y="1185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37" name="SMARTInkShape-Group1282"/>
          <p:cNvGrpSpPr/>
          <p:nvPr/>
        </p:nvGrpSpPr>
        <p:grpSpPr>
          <a:xfrm>
            <a:off x="7872440" y="5557863"/>
            <a:ext cx="392880" cy="335902"/>
            <a:chOff x="7872440" y="5557863"/>
            <a:chExt cx="392880" cy="335902"/>
          </a:xfrm>
        </p:grpSpPr>
        <p:sp>
          <p:nvSpPr>
            <p:cNvPr id="2527135" name="SMARTInkShape-6840"/>
            <p:cNvSpPr/>
            <p:nvPr/>
          </p:nvSpPr>
          <p:spPr bwMode="auto">
            <a:xfrm>
              <a:off x="7911665" y="5564980"/>
              <a:ext cx="346511" cy="328785"/>
            </a:xfrm>
            <a:custGeom>
              <a:avLst/>
              <a:gdLst/>
              <a:ahLst/>
              <a:cxnLst/>
              <a:rect l="0" t="0" r="0" b="0"/>
              <a:pathLst>
                <a:path w="346511" h="328785">
                  <a:moveTo>
                    <a:pt x="346510" y="0"/>
                  </a:moveTo>
                  <a:lnTo>
                    <a:pt x="342717" y="0"/>
                  </a:lnTo>
                  <a:lnTo>
                    <a:pt x="338739" y="2118"/>
                  </a:lnTo>
                  <a:lnTo>
                    <a:pt x="308886" y="31333"/>
                  </a:lnTo>
                  <a:lnTo>
                    <a:pt x="279723" y="65310"/>
                  </a:lnTo>
                  <a:lnTo>
                    <a:pt x="248669" y="97404"/>
                  </a:lnTo>
                  <a:lnTo>
                    <a:pt x="222063" y="123460"/>
                  </a:lnTo>
                  <a:lnTo>
                    <a:pt x="191717" y="150915"/>
                  </a:lnTo>
                  <a:lnTo>
                    <a:pt x="159709" y="181110"/>
                  </a:lnTo>
                  <a:lnTo>
                    <a:pt x="127756" y="212257"/>
                  </a:lnTo>
                  <a:lnTo>
                    <a:pt x="97680" y="241974"/>
                  </a:lnTo>
                  <a:lnTo>
                    <a:pt x="70554" y="268941"/>
                  </a:lnTo>
                  <a:lnTo>
                    <a:pt x="37203" y="300084"/>
                  </a:lnTo>
                  <a:lnTo>
                    <a:pt x="4418" y="327679"/>
                  </a:lnTo>
                  <a:lnTo>
                    <a:pt x="1767" y="328784"/>
                  </a:lnTo>
                  <a:lnTo>
                    <a:pt x="0" y="328728"/>
                  </a:lnTo>
                  <a:lnTo>
                    <a:pt x="409" y="327101"/>
                  </a:lnTo>
                  <a:lnTo>
                    <a:pt x="16663" y="308737"/>
                  </a:lnTo>
                  <a:lnTo>
                    <a:pt x="53616" y="278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36" name="SMARTInkShape-6841"/>
            <p:cNvSpPr/>
            <p:nvPr/>
          </p:nvSpPr>
          <p:spPr bwMode="auto">
            <a:xfrm>
              <a:off x="7872440" y="5557863"/>
              <a:ext cx="392880" cy="235120"/>
            </a:xfrm>
            <a:custGeom>
              <a:avLst/>
              <a:gdLst/>
              <a:ahLst/>
              <a:cxnLst/>
              <a:rect l="0" t="0" r="0" b="0"/>
              <a:pathLst>
                <a:path w="392880" h="235120">
                  <a:moveTo>
                    <a:pt x="14260" y="7117"/>
                  </a:moveTo>
                  <a:lnTo>
                    <a:pt x="3618" y="7117"/>
                  </a:lnTo>
                  <a:lnTo>
                    <a:pt x="2403" y="6325"/>
                  </a:lnTo>
                  <a:lnTo>
                    <a:pt x="1593" y="5001"/>
                  </a:lnTo>
                  <a:lnTo>
                    <a:pt x="0" y="62"/>
                  </a:lnTo>
                  <a:lnTo>
                    <a:pt x="3774" y="0"/>
                  </a:lnTo>
                  <a:lnTo>
                    <a:pt x="4888" y="785"/>
                  </a:lnTo>
                  <a:lnTo>
                    <a:pt x="5630" y="2103"/>
                  </a:lnTo>
                  <a:lnTo>
                    <a:pt x="6126" y="3773"/>
                  </a:lnTo>
                  <a:lnTo>
                    <a:pt x="10615" y="9920"/>
                  </a:lnTo>
                  <a:lnTo>
                    <a:pt x="14757" y="12333"/>
                  </a:lnTo>
                  <a:lnTo>
                    <a:pt x="16973" y="12975"/>
                  </a:lnTo>
                  <a:lnTo>
                    <a:pt x="51217" y="39350"/>
                  </a:lnTo>
                  <a:lnTo>
                    <a:pt x="78799" y="67107"/>
                  </a:lnTo>
                  <a:lnTo>
                    <a:pt x="102174" y="93684"/>
                  </a:lnTo>
                  <a:lnTo>
                    <a:pt x="131325" y="123784"/>
                  </a:lnTo>
                  <a:lnTo>
                    <a:pt x="165098" y="157838"/>
                  </a:lnTo>
                  <a:lnTo>
                    <a:pt x="200240" y="188830"/>
                  </a:lnTo>
                  <a:lnTo>
                    <a:pt x="224711" y="204560"/>
                  </a:lnTo>
                  <a:lnTo>
                    <a:pt x="251463" y="216843"/>
                  </a:lnTo>
                  <a:lnTo>
                    <a:pt x="279227" y="225478"/>
                  </a:lnTo>
                  <a:lnTo>
                    <a:pt x="306648" y="231167"/>
                  </a:lnTo>
                  <a:lnTo>
                    <a:pt x="332065" y="233695"/>
                  </a:lnTo>
                  <a:lnTo>
                    <a:pt x="364894" y="235119"/>
                  </a:lnTo>
                  <a:lnTo>
                    <a:pt x="378589" y="233335"/>
                  </a:lnTo>
                  <a:lnTo>
                    <a:pt x="386528" y="229897"/>
                  </a:lnTo>
                  <a:lnTo>
                    <a:pt x="388645" y="227868"/>
                  </a:lnTo>
                  <a:lnTo>
                    <a:pt x="392879" y="2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42" name="SMARTInkShape-Group1283"/>
          <p:cNvGrpSpPr/>
          <p:nvPr/>
        </p:nvGrpSpPr>
        <p:grpSpPr>
          <a:xfrm>
            <a:off x="8879681" y="5564980"/>
            <a:ext cx="228507" cy="163759"/>
            <a:chOff x="8879681" y="5564980"/>
            <a:chExt cx="228507" cy="163759"/>
          </a:xfrm>
        </p:grpSpPr>
        <p:sp>
          <p:nvSpPr>
            <p:cNvPr id="2527138" name="SMARTInkShape-6842"/>
            <p:cNvSpPr/>
            <p:nvPr/>
          </p:nvSpPr>
          <p:spPr bwMode="auto">
            <a:xfrm>
              <a:off x="9072563" y="5564980"/>
              <a:ext cx="35625" cy="163759"/>
            </a:xfrm>
            <a:custGeom>
              <a:avLst/>
              <a:gdLst/>
              <a:ahLst/>
              <a:cxnLst/>
              <a:rect l="0" t="0" r="0" b="0"/>
              <a:pathLst>
                <a:path w="35625" h="163759">
                  <a:moveTo>
                    <a:pt x="21431" y="0"/>
                  </a:moveTo>
                  <a:lnTo>
                    <a:pt x="32073" y="0"/>
                  </a:lnTo>
                  <a:lnTo>
                    <a:pt x="33287" y="795"/>
                  </a:lnTo>
                  <a:lnTo>
                    <a:pt x="34098" y="2118"/>
                  </a:lnTo>
                  <a:lnTo>
                    <a:pt x="35624" y="6851"/>
                  </a:lnTo>
                  <a:lnTo>
                    <a:pt x="17940" y="7145"/>
                  </a:lnTo>
                  <a:lnTo>
                    <a:pt x="13794" y="9262"/>
                  </a:lnTo>
                  <a:lnTo>
                    <a:pt x="11577" y="10937"/>
                  </a:lnTo>
                  <a:lnTo>
                    <a:pt x="9114" y="14916"/>
                  </a:lnTo>
                  <a:lnTo>
                    <a:pt x="7258" y="21051"/>
                  </a:lnTo>
                  <a:lnTo>
                    <a:pt x="2" y="28574"/>
                  </a:lnTo>
                  <a:lnTo>
                    <a:pt x="0" y="32368"/>
                  </a:lnTo>
                  <a:lnTo>
                    <a:pt x="6481" y="54985"/>
                  </a:lnTo>
                  <a:lnTo>
                    <a:pt x="7085" y="86101"/>
                  </a:lnTo>
                  <a:lnTo>
                    <a:pt x="7932" y="121416"/>
                  </a:lnTo>
                  <a:lnTo>
                    <a:pt x="13845" y="154907"/>
                  </a:lnTo>
                  <a:lnTo>
                    <a:pt x="13992" y="158040"/>
                  </a:lnTo>
                  <a:lnTo>
                    <a:pt x="14885" y="160129"/>
                  </a:lnTo>
                  <a:lnTo>
                    <a:pt x="16273" y="161522"/>
                  </a:lnTo>
                  <a:lnTo>
                    <a:pt x="19932" y="163070"/>
                  </a:lnTo>
                  <a:lnTo>
                    <a:pt x="24204" y="163758"/>
                  </a:lnTo>
                  <a:lnTo>
                    <a:pt x="25661" y="163147"/>
                  </a:lnTo>
                  <a:lnTo>
                    <a:pt x="26632" y="161946"/>
                  </a:lnTo>
                  <a:lnTo>
                    <a:pt x="27711" y="158495"/>
                  </a:lnTo>
                  <a:lnTo>
                    <a:pt x="29112" y="151297"/>
                  </a:lnTo>
                  <a:lnTo>
                    <a:pt x="34692" y="134304"/>
                  </a:lnTo>
                  <a:lnTo>
                    <a:pt x="35414" y="122697"/>
                  </a:lnTo>
                  <a:lnTo>
                    <a:pt x="33466" y="115916"/>
                  </a:lnTo>
                  <a:lnTo>
                    <a:pt x="26887" y="105810"/>
                  </a:lnTo>
                  <a:lnTo>
                    <a:pt x="25069" y="103878"/>
                  </a:lnTo>
                  <a:lnTo>
                    <a:pt x="20931" y="101731"/>
                  </a:lnTo>
                  <a:lnTo>
                    <a:pt x="14287" y="1000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39" name="SMARTInkShape-6843"/>
            <p:cNvSpPr/>
            <p:nvPr/>
          </p:nvSpPr>
          <p:spPr bwMode="auto">
            <a:xfrm>
              <a:off x="9051131" y="5657850"/>
              <a:ext cx="21425" cy="14281"/>
            </a:xfrm>
            <a:custGeom>
              <a:avLst/>
              <a:gdLst/>
              <a:ahLst/>
              <a:cxnLst/>
              <a:rect l="0" t="0" r="0" b="0"/>
              <a:pathLst>
                <a:path w="21425" h="14281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849" y="6152"/>
                  </a:lnTo>
                  <a:lnTo>
                    <a:pt x="9130" y="6703"/>
                  </a:lnTo>
                  <a:lnTo>
                    <a:pt x="13986" y="7118"/>
                  </a:lnTo>
                  <a:lnTo>
                    <a:pt x="21424" y="14280"/>
                  </a:lnTo>
                  <a:lnTo>
                    <a:pt x="14288" y="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0" name="SMARTInkShape-6844"/>
            <p:cNvSpPr/>
            <p:nvPr/>
          </p:nvSpPr>
          <p:spPr bwMode="auto">
            <a:xfrm>
              <a:off x="9001125" y="5643563"/>
              <a:ext cx="21407" cy="35718"/>
            </a:xfrm>
            <a:custGeom>
              <a:avLst/>
              <a:gdLst/>
              <a:ahLst/>
              <a:cxnLst/>
              <a:rect l="0" t="0" r="0" b="0"/>
              <a:pathLst>
                <a:path w="21407" h="35718">
                  <a:moveTo>
                    <a:pt x="14288" y="0"/>
                  </a:moveTo>
                  <a:lnTo>
                    <a:pt x="21406" y="0"/>
                  </a:lnTo>
                  <a:lnTo>
                    <a:pt x="17631" y="3792"/>
                  </a:lnTo>
                  <a:lnTo>
                    <a:pt x="13657" y="5654"/>
                  </a:lnTo>
                  <a:lnTo>
                    <a:pt x="8430" y="6849"/>
                  </a:lnTo>
                  <a:lnTo>
                    <a:pt x="1105" y="13268"/>
                  </a:lnTo>
                  <a:lnTo>
                    <a:pt x="491" y="15951"/>
                  </a:lnTo>
                  <a:lnTo>
                    <a:pt x="0" y="357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1" name="SMARTInkShape-6845"/>
            <p:cNvSpPr/>
            <p:nvPr/>
          </p:nvSpPr>
          <p:spPr bwMode="auto">
            <a:xfrm>
              <a:off x="8879681" y="5564989"/>
              <a:ext cx="85726" cy="106927"/>
            </a:xfrm>
            <a:custGeom>
              <a:avLst/>
              <a:gdLst/>
              <a:ahLst/>
              <a:cxnLst/>
              <a:rect l="0" t="0" r="0" b="0"/>
              <a:pathLst>
                <a:path w="85726" h="106927">
                  <a:moveTo>
                    <a:pt x="14288" y="21424"/>
                  </a:moveTo>
                  <a:lnTo>
                    <a:pt x="14288" y="8216"/>
                  </a:lnTo>
                  <a:lnTo>
                    <a:pt x="13494" y="7856"/>
                  </a:lnTo>
                  <a:lnTo>
                    <a:pt x="10495" y="7456"/>
                  </a:lnTo>
                  <a:lnTo>
                    <a:pt x="9378" y="6556"/>
                  </a:lnTo>
                  <a:lnTo>
                    <a:pt x="7439" y="1013"/>
                  </a:lnTo>
                  <a:lnTo>
                    <a:pt x="5158" y="446"/>
                  </a:lnTo>
                  <a:lnTo>
                    <a:pt x="90" y="0"/>
                  </a:lnTo>
                  <a:lnTo>
                    <a:pt x="0" y="34545"/>
                  </a:lnTo>
                  <a:lnTo>
                    <a:pt x="0" y="66738"/>
                  </a:lnTo>
                  <a:lnTo>
                    <a:pt x="794" y="90339"/>
                  </a:lnTo>
                  <a:lnTo>
                    <a:pt x="7057" y="106926"/>
                  </a:lnTo>
                  <a:lnTo>
                    <a:pt x="7143" y="72656"/>
                  </a:lnTo>
                  <a:lnTo>
                    <a:pt x="7144" y="37782"/>
                  </a:lnTo>
                  <a:lnTo>
                    <a:pt x="7144" y="28727"/>
                  </a:lnTo>
                  <a:lnTo>
                    <a:pt x="14915" y="47668"/>
                  </a:lnTo>
                  <a:lnTo>
                    <a:pt x="17087" y="50826"/>
                  </a:lnTo>
                  <a:lnTo>
                    <a:pt x="19501" y="58569"/>
                  </a:lnTo>
                  <a:lnTo>
                    <a:pt x="22976" y="71852"/>
                  </a:lnTo>
                  <a:lnTo>
                    <a:pt x="29033" y="83726"/>
                  </a:lnTo>
                  <a:lnTo>
                    <a:pt x="32748" y="89595"/>
                  </a:lnTo>
                  <a:lnTo>
                    <a:pt x="35632" y="97362"/>
                  </a:lnTo>
                  <a:lnTo>
                    <a:pt x="39120" y="102271"/>
                  </a:lnTo>
                  <a:lnTo>
                    <a:pt x="43316" y="104980"/>
                  </a:lnTo>
                  <a:lnTo>
                    <a:pt x="45546" y="105703"/>
                  </a:lnTo>
                  <a:lnTo>
                    <a:pt x="47033" y="105391"/>
                  </a:lnTo>
                  <a:lnTo>
                    <a:pt x="48024" y="104389"/>
                  </a:lnTo>
                  <a:lnTo>
                    <a:pt x="49920" y="101160"/>
                  </a:lnTo>
                  <a:lnTo>
                    <a:pt x="54655" y="94879"/>
                  </a:lnTo>
                  <a:lnTo>
                    <a:pt x="56041" y="90318"/>
                  </a:lnTo>
                  <a:lnTo>
                    <a:pt x="59121" y="70782"/>
                  </a:lnTo>
                  <a:lnTo>
                    <a:pt x="62762" y="56950"/>
                  </a:lnTo>
                  <a:lnTo>
                    <a:pt x="64286" y="22871"/>
                  </a:lnTo>
                  <a:lnTo>
                    <a:pt x="64292" y="25645"/>
                  </a:lnTo>
                  <a:lnTo>
                    <a:pt x="66409" y="29385"/>
                  </a:lnTo>
                  <a:lnTo>
                    <a:pt x="68086" y="31494"/>
                  </a:lnTo>
                  <a:lnTo>
                    <a:pt x="69948" y="38070"/>
                  </a:lnTo>
                  <a:lnTo>
                    <a:pt x="73424" y="64494"/>
                  </a:lnTo>
                  <a:lnTo>
                    <a:pt x="85725" y="10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51" name="SMARTInkShape-Group1284"/>
          <p:cNvGrpSpPr/>
          <p:nvPr/>
        </p:nvGrpSpPr>
        <p:grpSpPr>
          <a:xfrm>
            <a:off x="7516218" y="4374860"/>
            <a:ext cx="531476" cy="332738"/>
            <a:chOff x="7516218" y="4374860"/>
            <a:chExt cx="531476" cy="332738"/>
          </a:xfrm>
        </p:grpSpPr>
        <p:sp>
          <p:nvSpPr>
            <p:cNvPr id="2527143" name="SMARTInkShape-6846"/>
            <p:cNvSpPr/>
            <p:nvPr/>
          </p:nvSpPr>
          <p:spPr bwMode="auto">
            <a:xfrm>
              <a:off x="7931427" y="4429256"/>
              <a:ext cx="116267" cy="184131"/>
            </a:xfrm>
            <a:custGeom>
              <a:avLst/>
              <a:gdLst/>
              <a:ahLst/>
              <a:cxnLst/>
              <a:rect l="0" t="0" r="0" b="0"/>
              <a:pathLst>
                <a:path w="116267" h="184131">
                  <a:moveTo>
                    <a:pt x="69573" y="49875"/>
                  </a:moveTo>
                  <a:lnTo>
                    <a:pt x="69573" y="39026"/>
                  </a:lnTo>
                  <a:lnTo>
                    <a:pt x="67456" y="34999"/>
                  </a:lnTo>
                  <a:lnTo>
                    <a:pt x="52983" y="15594"/>
                  </a:lnTo>
                  <a:lnTo>
                    <a:pt x="34279" y="2112"/>
                  </a:lnTo>
                  <a:lnTo>
                    <a:pt x="24413" y="312"/>
                  </a:lnTo>
                  <a:lnTo>
                    <a:pt x="17210" y="0"/>
                  </a:lnTo>
                  <a:lnTo>
                    <a:pt x="15615" y="1544"/>
                  </a:lnTo>
                  <a:lnTo>
                    <a:pt x="13842" y="7493"/>
                  </a:lnTo>
                  <a:lnTo>
                    <a:pt x="15170" y="15428"/>
                  </a:lnTo>
                  <a:lnTo>
                    <a:pt x="26283" y="37250"/>
                  </a:lnTo>
                  <a:lnTo>
                    <a:pt x="44559" y="63697"/>
                  </a:lnTo>
                  <a:lnTo>
                    <a:pt x="61897" y="80782"/>
                  </a:lnTo>
                  <a:lnTo>
                    <a:pt x="82193" y="114476"/>
                  </a:lnTo>
                  <a:lnTo>
                    <a:pt x="97615" y="144274"/>
                  </a:lnTo>
                  <a:lnTo>
                    <a:pt x="113911" y="178131"/>
                  </a:lnTo>
                  <a:lnTo>
                    <a:pt x="115800" y="180623"/>
                  </a:lnTo>
                  <a:lnTo>
                    <a:pt x="116266" y="182284"/>
                  </a:lnTo>
                  <a:lnTo>
                    <a:pt x="115783" y="183392"/>
                  </a:lnTo>
                  <a:lnTo>
                    <a:pt x="114667" y="184130"/>
                  </a:lnTo>
                  <a:lnTo>
                    <a:pt x="109194" y="182833"/>
                  </a:lnTo>
                  <a:lnTo>
                    <a:pt x="75805" y="168959"/>
                  </a:lnTo>
                  <a:lnTo>
                    <a:pt x="41672" y="147196"/>
                  </a:lnTo>
                  <a:lnTo>
                    <a:pt x="7574" y="116267"/>
                  </a:lnTo>
                  <a:lnTo>
                    <a:pt x="2331" y="110339"/>
                  </a:lnTo>
                  <a:lnTo>
                    <a:pt x="0" y="105059"/>
                  </a:lnTo>
                  <a:lnTo>
                    <a:pt x="966" y="102539"/>
                  </a:lnTo>
                  <a:lnTo>
                    <a:pt x="6272" y="97623"/>
                  </a:lnTo>
                  <a:lnTo>
                    <a:pt x="41712" y="79431"/>
                  </a:lnTo>
                  <a:lnTo>
                    <a:pt x="71157" y="56835"/>
                  </a:lnTo>
                  <a:lnTo>
                    <a:pt x="90876" y="41725"/>
                  </a:lnTo>
                  <a:lnTo>
                    <a:pt x="94916" y="34082"/>
                  </a:lnTo>
                  <a:lnTo>
                    <a:pt x="98148" y="7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4" name="SMARTInkShape-6847"/>
            <p:cNvSpPr/>
            <p:nvPr/>
          </p:nvSpPr>
          <p:spPr bwMode="auto">
            <a:xfrm>
              <a:off x="7950994" y="4643438"/>
              <a:ext cx="14288" cy="35625"/>
            </a:xfrm>
            <a:custGeom>
              <a:avLst/>
              <a:gdLst/>
              <a:ahLst/>
              <a:cxnLst/>
              <a:rect l="0" t="0" r="0" b="0"/>
              <a:pathLst>
                <a:path w="14288" h="35625">
                  <a:moveTo>
                    <a:pt x="14287" y="21431"/>
                  </a:moveTo>
                  <a:lnTo>
                    <a:pt x="14287" y="35624"/>
                  </a:lnTo>
                  <a:lnTo>
                    <a:pt x="2896" y="1625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5" name="SMARTInkShape-6848"/>
            <p:cNvSpPr/>
            <p:nvPr/>
          </p:nvSpPr>
          <p:spPr bwMode="auto">
            <a:xfrm>
              <a:off x="7758367" y="4540523"/>
              <a:ext cx="135431" cy="167075"/>
            </a:xfrm>
            <a:custGeom>
              <a:avLst/>
              <a:gdLst/>
              <a:ahLst/>
              <a:cxnLst/>
              <a:rect l="0" t="0" r="0" b="0"/>
              <a:pathLst>
                <a:path w="135431" h="167075">
                  <a:moveTo>
                    <a:pt x="49752" y="88627"/>
                  </a:moveTo>
                  <a:lnTo>
                    <a:pt x="49752" y="92419"/>
                  </a:lnTo>
                  <a:lnTo>
                    <a:pt x="51869" y="96398"/>
                  </a:lnTo>
                  <a:lnTo>
                    <a:pt x="66545" y="116268"/>
                  </a:lnTo>
                  <a:lnTo>
                    <a:pt x="76656" y="150860"/>
                  </a:lnTo>
                  <a:lnTo>
                    <a:pt x="78229" y="165677"/>
                  </a:lnTo>
                  <a:lnTo>
                    <a:pt x="77468" y="166187"/>
                  </a:lnTo>
                  <a:lnTo>
                    <a:pt x="72167" y="167074"/>
                  </a:lnTo>
                  <a:lnTo>
                    <a:pt x="40680" y="146620"/>
                  </a:lnTo>
                  <a:lnTo>
                    <a:pt x="6261" y="113158"/>
                  </a:lnTo>
                  <a:lnTo>
                    <a:pt x="1676" y="100834"/>
                  </a:lnTo>
                  <a:lnTo>
                    <a:pt x="0" y="86599"/>
                  </a:lnTo>
                  <a:lnTo>
                    <a:pt x="1975" y="81640"/>
                  </a:lnTo>
                  <a:lnTo>
                    <a:pt x="12739" y="64688"/>
                  </a:lnTo>
                  <a:lnTo>
                    <a:pt x="26889" y="51237"/>
                  </a:lnTo>
                  <a:lnTo>
                    <a:pt x="34034" y="42641"/>
                  </a:lnTo>
                  <a:lnTo>
                    <a:pt x="53791" y="24186"/>
                  </a:lnTo>
                  <a:lnTo>
                    <a:pt x="61072" y="15537"/>
                  </a:lnTo>
                  <a:lnTo>
                    <a:pt x="79534" y="930"/>
                  </a:lnTo>
                  <a:lnTo>
                    <a:pt x="82306" y="0"/>
                  </a:lnTo>
                  <a:lnTo>
                    <a:pt x="84949" y="173"/>
                  </a:lnTo>
                  <a:lnTo>
                    <a:pt x="87504" y="1083"/>
                  </a:lnTo>
                  <a:lnTo>
                    <a:pt x="89207" y="3277"/>
                  </a:lnTo>
                  <a:lnTo>
                    <a:pt x="91100" y="9948"/>
                  </a:lnTo>
                  <a:lnTo>
                    <a:pt x="91521" y="36984"/>
                  </a:lnTo>
                  <a:lnTo>
                    <a:pt x="80240" y="71988"/>
                  </a:lnTo>
                  <a:lnTo>
                    <a:pt x="79177" y="76469"/>
                  </a:lnTo>
                  <a:lnTo>
                    <a:pt x="78893" y="76553"/>
                  </a:lnTo>
                  <a:lnTo>
                    <a:pt x="78705" y="75815"/>
                  </a:lnTo>
                  <a:lnTo>
                    <a:pt x="79372" y="75323"/>
                  </a:lnTo>
                  <a:lnTo>
                    <a:pt x="82231" y="74777"/>
                  </a:lnTo>
                  <a:lnTo>
                    <a:pt x="83311" y="73043"/>
                  </a:lnTo>
                  <a:lnTo>
                    <a:pt x="85625" y="63813"/>
                  </a:lnTo>
                  <a:lnTo>
                    <a:pt x="93115" y="53181"/>
                  </a:lnTo>
                  <a:lnTo>
                    <a:pt x="98393" y="48267"/>
                  </a:lnTo>
                  <a:lnTo>
                    <a:pt x="106030" y="43437"/>
                  </a:lnTo>
                  <a:lnTo>
                    <a:pt x="110290" y="42626"/>
                  </a:lnTo>
                  <a:lnTo>
                    <a:pt x="129436" y="45194"/>
                  </a:lnTo>
                  <a:lnTo>
                    <a:pt x="131450" y="46972"/>
                  </a:lnTo>
                  <a:lnTo>
                    <a:pt x="133687" y="53180"/>
                  </a:lnTo>
                  <a:lnTo>
                    <a:pt x="135320" y="83127"/>
                  </a:lnTo>
                  <a:lnTo>
                    <a:pt x="135430" y="103402"/>
                  </a:lnTo>
                  <a:lnTo>
                    <a:pt x="131223" y="115302"/>
                  </a:lnTo>
                  <a:lnTo>
                    <a:pt x="114299" y="149148"/>
                  </a:lnTo>
                  <a:lnTo>
                    <a:pt x="107335" y="159426"/>
                  </a:lnTo>
                  <a:lnTo>
                    <a:pt x="114615" y="152291"/>
                  </a:lnTo>
                  <a:lnTo>
                    <a:pt x="118268" y="144439"/>
                  </a:lnTo>
                  <a:lnTo>
                    <a:pt x="121189" y="13149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6" name="SMARTInkShape-6849"/>
            <p:cNvSpPr/>
            <p:nvPr/>
          </p:nvSpPr>
          <p:spPr bwMode="auto">
            <a:xfrm>
              <a:off x="7715250" y="4579144"/>
              <a:ext cx="7145" cy="28274"/>
            </a:xfrm>
            <a:custGeom>
              <a:avLst/>
              <a:gdLst/>
              <a:ahLst/>
              <a:cxnLst/>
              <a:rect l="0" t="0" r="0" b="0"/>
              <a:pathLst>
                <a:path w="7145" h="28274">
                  <a:moveTo>
                    <a:pt x="0" y="14287"/>
                  </a:moveTo>
                  <a:lnTo>
                    <a:pt x="0" y="27556"/>
                  </a:lnTo>
                  <a:lnTo>
                    <a:pt x="794" y="27895"/>
                  </a:lnTo>
                  <a:lnTo>
                    <a:pt x="3793" y="28273"/>
                  </a:lnTo>
                  <a:lnTo>
                    <a:pt x="4910" y="27580"/>
                  </a:lnTo>
                  <a:lnTo>
                    <a:pt x="5655" y="26324"/>
                  </a:lnTo>
                  <a:lnTo>
                    <a:pt x="6703" y="20764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7" name="SMARTInkShape-6850"/>
            <p:cNvSpPr/>
            <p:nvPr/>
          </p:nvSpPr>
          <p:spPr bwMode="auto">
            <a:xfrm>
              <a:off x="7700963" y="4421981"/>
              <a:ext cx="116978" cy="114301"/>
            </a:xfrm>
            <a:custGeom>
              <a:avLst/>
              <a:gdLst/>
              <a:ahLst/>
              <a:cxnLst/>
              <a:rect l="0" t="0" r="0" b="0"/>
              <a:pathLst>
                <a:path w="116978" h="114301">
                  <a:moveTo>
                    <a:pt x="0" y="114300"/>
                  </a:moveTo>
                  <a:lnTo>
                    <a:pt x="3792" y="110508"/>
                  </a:lnTo>
                  <a:lnTo>
                    <a:pt x="36679" y="93715"/>
                  </a:lnTo>
                  <a:lnTo>
                    <a:pt x="63689" y="70194"/>
                  </a:lnTo>
                  <a:lnTo>
                    <a:pt x="93886" y="39347"/>
                  </a:lnTo>
                  <a:lnTo>
                    <a:pt x="115934" y="13427"/>
                  </a:lnTo>
                  <a:lnTo>
                    <a:pt x="116977" y="10539"/>
                  </a:lnTo>
                  <a:lnTo>
                    <a:pt x="116878" y="782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8" name="SMARTInkShape-6851"/>
            <p:cNvSpPr/>
            <p:nvPr/>
          </p:nvSpPr>
          <p:spPr bwMode="auto">
            <a:xfrm>
              <a:off x="7729538" y="4457700"/>
              <a:ext cx="64294" cy="83057"/>
            </a:xfrm>
            <a:custGeom>
              <a:avLst/>
              <a:gdLst/>
              <a:ahLst/>
              <a:cxnLst/>
              <a:rect l="0" t="0" r="0" b="0"/>
              <a:pathLst>
                <a:path w="64294" h="83057">
                  <a:moveTo>
                    <a:pt x="0" y="0"/>
                  </a:moveTo>
                  <a:lnTo>
                    <a:pt x="0" y="3792"/>
                  </a:lnTo>
                  <a:lnTo>
                    <a:pt x="3792" y="13735"/>
                  </a:lnTo>
                  <a:lnTo>
                    <a:pt x="27641" y="47967"/>
                  </a:lnTo>
                  <a:lnTo>
                    <a:pt x="54659" y="82912"/>
                  </a:lnTo>
                  <a:lnTo>
                    <a:pt x="56283" y="83056"/>
                  </a:lnTo>
                  <a:lnTo>
                    <a:pt x="60204" y="81099"/>
                  </a:lnTo>
                  <a:lnTo>
                    <a:pt x="61567" y="79466"/>
                  </a:lnTo>
                  <a:lnTo>
                    <a:pt x="63082" y="75535"/>
                  </a:lnTo>
                  <a:lnTo>
                    <a:pt x="64293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49" name="SMARTInkShape-6852"/>
            <p:cNvSpPr/>
            <p:nvPr/>
          </p:nvSpPr>
          <p:spPr bwMode="auto">
            <a:xfrm>
              <a:off x="7516218" y="4374860"/>
              <a:ext cx="162097" cy="269882"/>
            </a:xfrm>
            <a:custGeom>
              <a:avLst/>
              <a:gdLst/>
              <a:ahLst/>
              <a:cxnLst/>
              <a:rect l="0" t="0" r="0" b="0"/>
              <a:pathLst>
                <a:path w="162097" h="269882">
                  <a:moveTo>
                    <a:pt x="6151" y="68553"/>
                  </a:moveTo>
                  <a:lnTo>
                    <a:pt x="2358" y="72345"/>
                  </a:lnTo>
                  <a:lnTo>
                    <a:pt x="496" y="76323"/>
                  </a:lnTo>
                  <a:lnTo>
                    <a:pt x="0" y="78495"/>
                  </a:lnTo>
                  <a:lnTo>
                    <a:pt x="463" y="80737"/>
                  </a:lnTo>
                  <a:lnTo>
                    <a:pt x="3094" y="85345"/>
                  </a:lnTo>
                  <a:lnTo>
                    <a:pt x="4112" y="86098"/>
                  </a:lnTo>
                  <a:lnTo>
                    <a:pt x="4792" y="85805"/>
                  </a:lnTo>
                  <a:lnTo>
                    <a:pt x="5245" y="84817"/>
                  </a:lnTo>
                  <a:lnTo>
                    <a:pt x="9982" y="83719"/>
                  </a:lnTo>
                  <a:lnTo>
                    <a:pt x="13467" y="83426"/>
                  </a:lnTo>
                  <a:lnTo>
                    <a:pt x="21573" y="78867"/>
                  </a:lnTo>
                  <a:lnTo>
                    <a:pt x="35062" y="65259"/>
                  </a:lnTo>
                  <a:lnTo>
                    <a:pt x="65447" y="31055"/>
                  </a:lnTo>
                  <a:lnTo>
                    <a:pt x="96464" y="1819"/>
                  </a:lnTo>
                  <a:lnTo>
                    <a:pt x="99697" y="251"/>
                  </a:lnTo>
                  <a:lnTo>
                    <a:pt x="102646" y="0"/>
                  </a:lnTo>
                  <a:lnTo>
                    <a:pt x="108040" y="1837"/>
                  </a:lnTo>
                  <a:lnTo>
                    <a:pt x="109796" y="4232"/>
                  </a:lnTo>
                  <a:lnTo>
                    <a:pt x="116637" y="31517"/>
                  </a:lnTo>
                  <a:lnTo>
                    <a:pt x="114788" y="66852"/>
                  </a:lnTo>
                  <a:lnTo>
                    <a:pt x="112158" y="94154"/>
                  </a:lnTo>
                  <a:lnTo>
                    <a:pt x="97271" y="128662"/>
                  </a:lnTo>
                  <a:lnTo>
                    <a:pt x="89682" y="140426"/>
                  </a:lnTo>
                  <a:lnTo>
                    <a:pt x="88032" y="141868"/>
                  </a:lnTo>
                  <a:lnTo>
                    <a:pt x="86932" y="142036"/>
                  </a:lnTo>
                  <a:lnTo>
                    <a:pt x="86199" y="141354"/>
                  </a:lnTo>
                  <a:lnTo>
                    <a:pt x="86503" y="140105"/>
                  </a:lnTo>
                  <a:lnTo>
                    <a:pt x="105356" y="107139"/>
                  </a:lnTo>
                  <a:lnTo>
                    <a:pt x="118536" y="96301"/>
                  </a:lnTo>
                  <a:lnTo>
                    <a:pt x="127801" y="92792"/>
                  </a:lnTo>
                  <a:lnTo>
                    <a:pt x="132495" y="91856"/>
                  </a:lnTo>
                  <a:lnTo>
                    <a:pt x="141943" y="92932"/>
                  </a:lnTo>
                  <a:lnTo>
                    <a:pt x="146685" y="94331"/>
                  </a:lnTo>
                  <a:lnTo>
                    <a:pt x="150640" y="97645"/>
                  </a:lnTo>
                  <a:lnTo>
                    <a:pt x="157152" y="107676"/>
                  </a:lnTo>
                  <a:lnTo>
                    <a:pt x="162096" y="139222"/>
                  </a:lnTo>
                  <a:lnTo>
                    <a:pt x="161365" y="167455"/>
                  </a:lnTo>
                  <a:lnTo>
                    <a:pt x="152594" y="200604"/>
                  </a:lnTo>
                  <a:lnTo>
                    <a:pt x="144614" y="233973"/>
                  </a:lnTo>
                  <a:lnTo>
                    <a:pt x="134807" y="263153"/>
                  </a:lnTo>
                  <a:lnTo>
                    <a:pt x="130801" y="269342"/>
                  </a:lnTo>
                  <a:lnTo>
                    <a:pt x="129732" y="269881"/>
                  </a:lnTo>
                  <a:lnTo>
                    <a:pt x="129019" y="269446"/>
                  </a:lnTo>
                  <a:lnTo>
                    <a:pt x="122768" y="234455"/>
                  </a:lnTo>
                  <a:lnTo>
                    <a:pt x="120451" y="2257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0" name="SMARTInkShape-6853"/>
            <p:cNvSpPr/>
            <p:nvPr/>
          </p:nvSpPr>
          <p:spPr bwMode="auto">
            <a:xfrm>
              <a:off x="7565534" y="4436686"/>
              <a:ext cx="76685" cy="173077"/>
            </a:xfrm>
            <a:custGeom>
              <a:avLst/>
              <a:gdLst/>
              <a:ahLst/>
              <a:cxnLst/>
              <a:rect l="0" t="0" r="0" b="0"/>
              <a:pathLst>
                <a:path w="76685" h="173077">
                  <a:moveTo>
                    <a:pt x="21129" y="35302"/>
                  </a:moveTo>
                  <a:lnTo>
                    <a:pt x="17336" y="35302"/>
                  </a:lnTo>
                  <a:lnTo>
                    <a:pt x="16219" y="34508"/>
                  </a:lnTo>
                  <a:lnTo>
                    <a:pt x="15474" y="33185"/>
                  </a:lnTo>
                  <a:lnTo>
                    <a:pt x="14978" y="31509"/>
                  </a:lnTo>
                  <a:lnTo>
                    <a:pt x="8461" y="20828"/>
                  </a:lnTo>
                  <a:lnTo>
                    <a:pt x="6260" y="9083"/>
                  </a:lnTo>
                  <a:lnTo>
                    <a:pt x="0" y="0"/>
                  </a:lnTo>
                  <a:lnTo>
                    <a:pt x="3579" y="3499"/>
                  </a:lnTo>
                  <a:lnTo>
                    <a:pt x="5391" y="9525"/>
                  </a:lnTo>
                  <a:lnTo>
                    <a:pt x="7784" y="19083"/>
                  </a:lnTo>
                  <a:lnTo>
                    <a:pt x="22256" y="51089"/>
                  </a:lnTo>
                  <a:lnTo>
                    <a:pt x="33633" y="78609"/>
                  </a:lnTo>
                  <a:lnTo>
                    <a:pt x="46265" y="106871"/>
                  </a:lnTo>
                  <a:lnTo>
                    <a:pt x="64282" y="141073"/>
                  </a:lnTo>
                  <a:lnTo>
                    <a:pt x="76684" y="171463"/>
                  </a:lnTo>
                  <a:lnTo>
                    <a:pt x="76421" y="172907"/>
                  </a:lnTo>
                  <a:lnTo>
                    <a:pt x="75453" y="173076"/>
                  </a:lnTo>
                  <a:lnTo>
                    <a:pt x="74014" y="172395"/>
                  </a:lnTo>
                  <a:lnTo>
                    <a:pt x="57652" y="141323"/>
                  </a:lnTo>
                  <a:lnTo>
                    <a:pt x="44474" y="113105"/>
                  </a:lnTo>
                  <a:lnTo>
                    <a:pt x="30516" y="83402"/>
                  </a:lnTo>
                  <a:lnTo>
                    <a:pt x="21129" y="638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59" name="SMARTInkShape-Group1285"/>
          <p:cNvGrpSpPr/>
          <p:nvPr/>
        </p:nvGrpSpPr>
        <p:grpSpPr>
          <a:xfrm>
            <a:off x="8001152" y="5086350"/>
            <a:ext cx="553035" cy="319199"/>
            <a:chOff x="8001152" y="5086350"/>
            <a:chExt cx="553035" cy="319199"/>
          </a:xfrm>
        </p:grpSpPr>
        <p:sp>
          <p:nvSpPr>
            <p:cNvPr id="2527152" name="SMARTInkShape-6854"/>
            <p:cNvSpPr/>
            <p:nvPr/>
          </p:nvSpPr>
          <p:spPr bwMode="auto">
            <a:xfrm>
              <a:off x="8401050" y="5122070"/>
              <a:ext cx="107157" cy="84733"/>
            </a:xfrm>
            <a:custGeom>
              <a:avLst/>
              <a:gdLst/>
              <a:ahLst/>
              <a:cxnLst/>
              <a:rect l="0" t="0" r="0" b="0"/>
              <a:pathLst>
                <a:path w="107157" h="84733">
                  <a:moveTo>
                    <a:pt x="0" y="78580"/>
                  </a:moveTo>
                  <a:lnTo>
                    <a:pt x="3793" y="82372"/>
                  </a:lnTo>
                  <a:lnTo>
                    <a:pt x="7771" y="84234"/>
                  </a:lnTo>
                  <a:lnTo>
                    <a:pt x="9943" y="84732"/>
                  </a:lnTo>
                  <a:lnTo>
                    <a:pt x="43735" y="75693"/>
                  </a:lnTo>
                  <a:lnTo>
                    <a:pt x="64552" y="65113"/>
                  </a:lnTo>
                  <a:lnTo>
                    <a:pt x="82009" y="48131"/>
                  </a:lnTo>
                  <a:lnTo>
                    <a:pt x="101858" y="16921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3" name="SMARTInkShape-6855"/>
            <p:cNvSpPr/>
            <p:nvPr/>
          </p:nvSpPr>
          <p:spPr bwMode="auto">
            <a:xfrm>
              <a:off x="8472488" y="5086350"/>
              <a:ext cx="81699" cy="176719"/>
            </a:xfrm>
            <a:custGeom>
              <a:avLst/>
              <a:gdLst/>
              <a:ahLst/>
              <a:cxnLst/>
              <a:rect l="0" t="0" r="0" b="0"/>
              <a:pathLst>
                <a:path w="81699" h="176719">
                  <a:moveTo>
                    <a:pt x="0" y="0"/>
                  </a:moveTo>
                  <a:lnTo>
                    <a:pt x="11391" y="20254"/>
                  </a:lnTo>
                  <a:lnTo>
                    <a:pt x="17698" y="50791"/>
                  </a:lnTo>
                  <a:lnTo>
                    <a:pt x="25603" y="84440"/>
                  </a:lnTo>
                  <a:lnTo>
                    <a:pt x="30104" y="119543"/>
                  </a:lnTo>
                  <a:lnTo>
                    <a:pt x="40682" y="151209"/>
                  </a:lnTo>
                  <a:lnTo>
                    <a:pt x="45333" y="161396"/>
                  </a:lnTo>
                  <a:lnTo>
                    <a:pt x="52162" y="169098"/>
                  </a:lnTo>
                  <a:lnTo>
                    <a:pt x="59695" y="174374"/>
                  </a:lnTo>
                  <a:lnTo>
                    <a:pt x="65690" y="176718"/>
                  </a:lnTo>
                  <a:lnTo>
                    <a:pt x="68399" y="176550"/>
                  </a:lnTo>
                  <a:lnTo>
                    <a:pt x="73527" y="174246"/>
                  </a:lnTo>
                  <a:lnTo>
                    <a:pt x="80876" y="168486"/>
                  </a:lnTo>
                  <a:lnTo>
                    <a:pt x="81698" y="166299"/>
                  </a:lnTo>
                  <a:lnTo>
                    <a:pt x="81453" y="164047"/>
                  </a:lnTo>
                  <a:lnTo>
                    <a:pt x="78581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4" name="SMARTInkShape-6856"/>
            <p:cNvSpPr/>
            <p:nvPr/>
          </p:nvSpPr>
          <p:spPr bwMode="auto">
            <a:xfrm>
              <a:off x="8444207" y="5243513"/>
              <a:ext cx="35425" cy="127304"/>
            </a:xfrm>
            <a:custGeom>
              <a:avLst/>
              <a:gdLst/>
              <a:ahLst/>
              <a:cxnLst/>
              <a:rect l="0" t="0" r="0" b="0"/>
              <a:pathLst>
                <a:path w="35425" h="127304">
                  <a:moveTo>
                    <a:pt x="6849" y="0"/>
                  </a:moveTo>
                  <a:lnTo>
                    <a:pt x="1939" y="11407"/>
                  </a:lnTo>
                  <a:lnTo>
                    <a:pt x="0" y="41169"/>
                  </a:lnTo>
                  <a:lnTo>
                    <a:pt x="557" y="76012"/>
                  </a:lnTo>
                  <a:lnTo>
                    <a:pt x="5371" y="106648"/>
                  </a:lnTo>
                  <a:lnTo>
                    <a:pt x="6986" y="118836"/>
                  </a:lnTo>
                  <a:lnTo>
                    <a:pt x="8528" y="122087"/>
                  </a:lnTo>
                  <a:lnTo>
                    <a:pt x="10350" y="124254"/>
                  </a:lnTo>
                  <a:lnTo>
                    <a:pt x="14491" y="126661"/>
                  </a:lnTo>
                  <a:lnTo>
                    <a:pt x="16706" y="127303"/>
                  </a:lnTo>
                  <a:lnTo>
                    <a:pt x="18976" y="125350"/>
                  </a:lnTo>
                  <a:lnTo>
                    <a:pt x="30691" y="98645"/>
                  </a:lnTo>
                  <a:lnTo>
                    <a:pt x="34489" y="63729"/>
                  </a:lnTo>
                  <a:lnTo>
                    <a:pt x="35424" y="500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5" name="SMARTInkShape-6857"/>
            <p:cNvSpPr/>
            <p:nvPr/>
          </p:nvSpPr>
          <p:spPr bwMode="auto">
            <a:xfrm>
              <a:off x="8336756" y="5216259"/>
              <a:ext cx="178108" cy="111142"/>
            </a:xfrm>
            <a:custGeom>
              <a:avLst/>
              <a:gdLst/>
              <a:ahLst/>
              <a:cxnLst/>
              <a:rect l="0" t="0" r="0" b="0"/>
              <a:pathLst>
                <a:path w="178108" h="111142">
                  <a:moveTo>
                    <a:pt x="0" y="41541"/>
                  </a:moveTo>
                  <a:lnTo>
                    <a:pt x="3793" y="41541"/>
                  </a:lnTo>
                  <a:lnTo>
                    <a:pt x="7771" y="39424"/>
                  </a:lnTo>
                  <a:lnTo>
                    <a:pt x="12185" y="36631"/>
                  </a:lnTo>
                  <a:lnTo>
                    <a:pt x="16793" y="35389"/>
                  </a:lnTo>
                  <a:lnTo>
                    <a:pt x="51245" y="34436"/>
                  </a:lnTo>
                  <a:lnTo>
                    <a:pt x="61716" y="34405"/>
                  </a:lnTo>
                  <a:lnTo>
                    <a:pt x="62576" y="33609"/>
                  </a:lnTo>
                  <a:lnTo>
                    <a:pt x="64068" y="28247"/>
                  </a:lnTo>
                  <a:lnTo>
                    <a:pt x="51288" y="14279"/>
                  </a:lnTo>
                  <a:lnTo>
                    <a:pt x="50576" y="11433"/>
                  </a:lnTo>
                  <a:lnTo>
                    <a:pt x="50041" y="0"/>
                  </a:lnTo>
                  <a:lnTo>
                    <a:pt x="49235" y="354"/>
                  </a:lnTo>
                  <a:lnTo>
                    <a:pt x="46224" y="2863"/>
                  </a:lnTo>
                  <a:lnTo>
                    <a:pt x="44356" y="10857"/>
                  </a:lnTo>
                  <a:lnTo>
                    <a:pt x="43853" y="37296"/>
                  </a:lnTo>
                  <a:lnTo>
                    <a:pt x="55065" y="71810"/>
                  </a:lnTo>
                  <a:lnTo>
                    <a:pt x="71456" y="103678"/>
                  </a:lnTo>
                  <a:lnTo>
                    <a:pt x="76208" y="108845"/>
                  </a:lnTo>
                  <a:lnTo>
                    <a:pt x="80966" y="111141"/>
                  </a:lnTo>
                  <a:lnTo>
                    <a:pt x="83346" y="110960"/>
                  </a:lnTo>
                  <a:lnTo>
                    <a:pt x="88108" y="108642"/>
                  </a:lnTo>
                  <a:lnTo>
                    <a:pt x="95251" y="99082"/>
                  </a:lnTo>
                  <a:lnTo>
                    <a:pt x="98602" y="82402"/>
                  </a:lnTo>
                  <a:lnTo>
                    <a:pt x="99827" y="50537"/>
                  </a:lnTo>
                  <a:lnTo>
                    <a:pt x="100008" y="17874"/>
                  </a:lnTo>
                  <a:lnTo>
                    <a:pt x="100011" y="23461"/>
                  </a:lnTo>
                  <a:lnTo>
                    <a:pt x="112992" y="56311"/>
                  </a:lnTo>
                  <a:lnTo>
                    <a:pt x="135307" y="89319"/>
                  </a:lnTo>
                  <a:lnTo>
                    <a:pt x="141099" y="95320"/>
                  </a:lnTo>
                  <a:lnTo>
                    <a:pt x="154733" y="104293"/>
                  </a:lnTo>
                  <a:lnTo>
                    <a:pt x="160317" y="103033"/>
                  </a:lnTo>
                  <a:lnTo>
                    <a:pt x="170268" y="97861"/>
                  </a:lnTo>
                  <a:lnTo>
                    <a:pt x="173043" y="95756"/>
                  </a:lnTo>
                  <a:lnTo>
                    <a:pt x="176127" y="89185"/>
                  </a:lnTo>
                  <a:lnTo>
                    <a:pt x="178107" y="68238"/>
                  </a:lnTo>
                  <a:lnTo>
                    <a:pt x="176261" y="59227"/>
                  </a:lnTo>
                  <a:lnTo>
                    <a:pt x="171450" y="486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6" name="SMARTInkShape-6858"/>
            <p:cNvSpPr/>
            <p:nvPr/>
          </p:nvSpPr>
          <p:spPr bwMode="auto">
            <a:xfrm>
              <a:off x="8229600" y="5222080"/>
              <a:ext cx="121445" cy="77078"/>
            </a:xfrm>
            <a:custGeom>
              <a:avLst/>
              <a:gdLst/>
              <a:ahLst/>
              <a:cxnLst/>
              <a:rect l="0" t="0" r="0" b="0"/>
              <a:pathLst>
                <a:path w="121445" h="77078">
                  <a:moveTo>
                    <a:pt x="0" y="0"/>
                  </a:moveTo>
                  <a:lnTo>
                    <a:pt x="0" y="6152"/>
                  </a:lnTo>
                  <a:lnTo>
                    <a:pt x="27642" y="34779"/>
                  </a:lnTo>
                  <a:lnTo>
                    <a:pt x="48080" y="51686"/>
                  </a:lnTo>
                  <a:lnTo>
                    <a:pt x="53119" y="59485"/>
                  </a:lnTo>
                  <a:lnTo>
                    <a:pt x="55955" y="68338"/>
                  </a:lnTo>
                  <a:lnTo>
                    <a:pt x="56993" y="77077"/>
                  </a:lnTo>
                  <a:lnTo>
                    <a:pt x="57149" y="41744"/>
                  </a:lnTo>
                  <a:lnTo>
                    <a:pt x="57150" y="24421"/>
                  </a:lnTo>
                  <a:lnTo>
                    <a:pt x="58738" y="23425"/>
                  </a:lnTo>
                  <a:lnTo>
                    <a:pt x="64734" y="22318"/>
                  </a:lnTo>
                  <a:lnTo>
                    <a:pt x="77036" y="25487"/>
                  </a:lnTo>
                  <a:lnTo>
                    <a:pt x="86943" y="31454"/>
                  </a:lnTo>
                  <a:lnTo>
                    <a:pt x="97402" y="46284"/>
                  </a:lnTo>
                  <a:lnTo>
                    <a:pt x="109507" y="65402"/>
                  </a:lnTo>
                  <a:lnTo>
                    <a:pt x="114287" y="68756"/>
                  </a:lnTo>
                  <a:lnTo>
                    <a:pt x="120030" y="70909"/>
                  </a:lnTo>
                  <a:lnTo>
                    <a:pt x="120501" y="70292"/>
                  </a:lnTo>
                  <a:lnTo>
                    <a:pt x="121444" y="64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7" name="SMARTInkShape-6859"/>
            <p:cNvSpPr/>
            <p:nvPr/>
          </p:nvSpPr>
          <p:spPr bwMode="auto">
            <a:xfrm>
              <a:off x="8215313" y="5322095"/>
              <a:ext cx="28576" cy="35590"/>
            </a:xfrm>
            <a:custGeom>
              <a:avLst/>
              <a:gdLst/>
              <a:ahLst/>
              <a:cxnLst/>
              <a:rect l="0" t="0" r="0" b="0"/>
              <a:pathLst>
                <a:path w="28576" h="35590">
                  <a:moveTo>
                    <a:pt x="0" y="7143"/>
                  </a:moveTo>
                  <a:lnTo>
                    <a:pt x="9942" y="7143"/>
                  </a:lnTo>
                  <a:lnTo>
                    <a:pt x="12184" y="8730"/>
                  </a:lnTo>
                  <a:lnTo>
                    <a:pt x="16792" y="14727"/>
                  </a:lnTo>
                  <a:lnTo>
                    <a:pt x="17545" y="17755"/>
                  </a:lnTo>
                  <a:lnTo>
                    <a:pt x="17253" y="20568"/>
                  </a:lnTo>
                  <a:lnTo>
                    <a:pt x="14811" y="25810"/>
                  </a:lnTo>
                  <a:lnTo>
                    <a:pt x="8309" y="34256"/>
                  </a:lnTo>
                  <a:lnTo>
                    <a:pt x="9508" y="34743"/>
                  </a:lnTo>
                  <a:lnTo>
                    <a:pt x="23340" y="35589"/>
                  </a:lnTo>
                  <a:lnTo>
                    <a:pt x="25085" y="34838"/>
                  </a:lnTo>
                  <a:lnTo>
                    <a:pt x="26248" y="33544"/>
                  </a:lnTo>
                  <a:lnTo>
                    <a:pt x="27023" y="31887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58" name="SMARTInkShape-6860"/>
            <p:cNvSpPr/>
            <p:nvPr/>
          </p:nvSpPr>
          <p:spPr bwMode="auto">
            <a:xfrm>
              <a:off x="8001152" y="5175299"/>
              <a:ext cx="144773" cy="230250"/>
            </a:xfrm>
            <a:custGeom>
              <a:avLst/>
              <a:gdLst/>
              <a:ahLst/>
              <a:cxnLst/>
              <a:rect l="0" t="0" r="0" b="0"/>
              <a:pathLst>
                <a:path w="144773" h="230250">
                  <a:moveTo>
                    <a:pt x="71286" y="11064"/>
                  </a:moveTo>
                  <a:lnTo>
                    <a:pt x="71286" y="7271"/>
                  </a:lnTo>
                  <a:lnTo>
                    <a:pt x="70492" y="6154"/>
                  </a:lnTo>
                  <a:lnTo>
                    <a:pt x="69169" y="5409"/>
                  </a:lnTo>
                  <a:lnTo>
                    <a:pt x="67493" y="4913"/>
                  </a:lnTo>
                  <a:lnTo>
                    <a:pt x="66376" y="3788"/>
                  </a:lnTo>
                  <a:lnTo>
                    <a:pt x="65135" y="422"/>
                  </a:lnTo>
                  <a:lnTo>
                    <a:pt x="64010" y="0"/>
                  </a:lnTo>
                  <a:lnTo>
                    <a:pt x="62467" y="513"/>
                  </a:lnTo>
                  <a:lnTo>
                    <a:pt x="44233" y="16765"/>
                  </a:lnTo>
                  <a:lnTo>
                    <a:pt x="33020" y="29510"/>
                  </a:lnTo>
                  <a:lnTo>
                    <a:pt x="15397" y="61617"/>
                  </a:lnTo>
                  <a:lnTo>
                    <a:pt x="3742" y="89753"/>
                  </a:lnTo>
                  <a:lnTo>
                    <a:pt x="0" y="123121"/>
                  </a:lnTo>
                  <a:lnTo>
                    <a:pt x="1537" y="123867"/>
                  </a:lnTo>
                  <a:lnTo>
                    <a:pt x="7478" y="124699"/>
                  </a:lnTo>
                  <a:lnTo>
                    <a:pt x="19748" y="121374"/>
                  </a:lnTo>
                  <a:lnTo>
                    <a:pt x="44613" y="109024"/>
                  </a:lnTo>
                  <a:lnTo>
                    <a:pt x="79276" y="102821"/>
                  </a:lnTo>
                  <a:lnTo>
                    <a:pt x="97062" y="100263"/>
                  </a:lnTo>
                  <a:lnTo>
                    <a:pt x="119669" y="103287"/>
                  </a:lnTo>
                  <a:lnTo>
                    <a:pt x="131418" y="107085"/>
                  </a:lnTo>
                  <a:lnTo>
                    <a:pt x="139815" y="115652"/>
                  </a:lnTo>
                  <a:lnTo>
                    <a:pt x="143166" y="121272"/>
                  </a:lnTo>
                  <a:lnTo>
                    <a:pt x="144772" y="133863"/>
                  </a:lnTo>
                  <a:lnTo>
                    <a:pt x="143128" y="165142"/>
                  </a:lnTo>
                  <a:lnTo>
                    <a:pt x="135258" y="188743"/>
                  </a:lnTo>
                  <a:lnTo>
                    <a:pt x="118377" y="216464"/>
                  </a:lnTo>
                  <a:lnTo>
                    <a:pt x="109148" y="224855"/>
                  </a:lnTo>
                  <a:lnTo>
                    <a:pt x="99755" y="229113"/>
                  </a:lnTo>
                  <a:lnTo>
                    <a:pt x="95027" y="230249"/>
                  </a:lnTo>
                  <a:lnTo>
                    <a:pt x="91083" y="230212"/>
                  </a:lnTo>
                  <a:lnTo>
                    <a:pt x="84582" y="228054"/>
                  </a:lnTo>
                  <a:lnTo>
                    <a:pt x="82531" y="224780"/>
                  </a:lnTo>
                  <a:lnTo>
                    <a:pt x="80252" y="214792"/>
                  </a:lnTo>
                  <a:lnTo>
                    <a:pt x="81356" y="204532"/>
                  </a:lnTo>
                  <a:lnTo>
                    <a:pt x="88557" y="187715"/>
                  </a:lnTo>
                  <a:lnTo>
                    <a:pt x="112293" y="154395"/>
                  </a:lnTo>
                  <a:lnTo>
                    <a:pt x="121292" y="139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186" name="SMARTInkShape-Group1286"/>
          <p:cNvGrpSpPr/>
          <p:nvPr/>
        </p:nvGrpSpPr>
        <p:grpSpPr>
          <a:xfrm>
            <a:off x="4380112" y="4686300"/>
            <a:ext cx="3130692" cy="903854"/>
            <a:chOff x="4380112" y="4686300"/>
            <a:chExt cx="3130692" cy="903854"/>
          </a:xfrm>
        </p:grpSpPr>
        <p:sp>
          <p:nvSpPr>
            <p:cNvPr id="2527160" name="SMARTInkShape-6861"/>
            <p:cNvSpPr/>
            <p:nvPr/>
          </p:nvSpPr>
          <p:spPr bwMode="auto">
            <a:xfrm>
              <a:off x="6886871" y="5086350"/>
              <a:ext cx="28280" cy="95030"/>
            </a:xfrm>
            <a:custGeom>
              <a:avLst/>
              <a:gdLst/>
              <a:ahLst/>
              <a:cxnLst/>
              <a:rect l="0" t="0" r="0" b="0"/>
              <a:pathLst>
                <a:path w="28280" h="95030">
                  <a:moveTo>
                    <a:pt x="28279" y="42863"/>
                  </a:moveTo>
                  <a:lnTo>
                    <a:pt x="28279" y="31661"/>
                  </a:lnTo>
                  <a:lnTo>
                    <a:pt x="28279" y="35027"/>
                  </a:lnTo>
                  <a:lnTo>
                    <a:pt x="22128" y="35658"/>
                  </a:lnTo>
                  <a:lnTo>
                    <a:pt x="15072" y="35713"/>
                  </a:lnTo>
                  <a:lnTo>
                    <a:pt x="10520" y="39508"/>
                  </a:lnTo>
                  <a:lnTo>
                    <a:pt x="8479" y="43489"/>
                  </a:lnTo>
                  <a:lnTo>
                    <a:pt x="6943" y="53417"/>
                  </a:lnTo>
                  <a:lnTo>
                    <a:pt x="6118" y="54661"/>
                  </a:lnTo>
                  <a:lnTo>
                    <a:pt x="4773" y="55491"/>
                  </a:lnTo>
                  <a:lnTo>
                    <a:pt x="3084" y="56044"/>
                  </a:lnTo>
                  <a:lnTo>
                    <a:pt x="1957" y="57207"/>
                  </a:lnTo>
                  <a:lnTo>
                    <a:pt x="705" y="60615"/>
                  </a:lnTo>
                  <a:lnTo>
                    <a:pt x="0" y="66996"/>
                  </a:lnTo>
                  <a:lnTo>
                    <a:pt x="695" y="68476"/>
                  </a:lnTo>
                  <a:lnTo>
                    <a:pt x="1953" y="69464"/>
                  </a:lnTo>
                  <a:lnTo>
                    <a:pt x="3584" y="70121"/>
                  </a:lnTo>
                  <a:lnTo>
                    <a:pt x="4673" y="71355"/>
                  </a:lnTo>
                  <a:lnTo>
                    <a:pt x="6562" y="77473"/>
                  </a:lnTo>
                  <a:lnTo>
                    <a:pt x="6762" y="74461"/>
                  </a:lnTo>
                  <a:lnTo>
                    <a:pt x="7585" y="73453"/>
                  </a:lnTo>
                  <a:lnTo>
                    <a:pt x="10615" y="72334"/>
                  </a:lnTo>
                  <a:lnTo>
                    <a:pt x="11740" y="70448"/>
                  </a:lnTo>
                  <a:lnTo>
                    <a:pt x="13695" y="51630"/>
                  </a:lnTo>
                  <a:lnTo>
                    <a:pt x="13984" y="26298"/>
                  </a:lnTo>
                  <a:lnTo>
                    <a:pt x="13193" y="25469"/>
                  </a:lnTo>
                  <a:lnTo>
                    <a:pt x="11871" y="25711"/>
                  </a:lnTo>
                  <a:lnTo>
                    <a:pt x="10197" y="26666"/>
                  </a:lnTo>
                  <a:lnTo>
                    <a:pt x="9081" y="28890"/>
                  </a:lnTo>
                  <a:lnTo>
                    <a:pt x="7044" y="53627"/>
                  </a:lnTo>
                  <a:lnTo>
                    <a:pt x="7659" y="86689"/>
                  </a:lnTo>
                  <a:lnTo>
                    <a:pt x="10648" y="93563"/>
                  </a:lnTo>
                  <a:lnTo>
                    <a:pt x="11762" y="94919"/>
                  </a:lnTo>
                  <a:lnTo>
                    <a:pt x="12506" y="95029"/>
                  </a:lnTo>
                  <a:lnTo>
                    <a:pt x="13001" y="94309"/>
                  </a:lnTo>
                  <a:lnTo>
                    <a:pt x="13905" y="59374"/>
                  </a:lnTo>
                  <a:lnTo>
                    <a:pt x="13966" y="25002"/>
                  </a:lnTo>
                  <a:lnTo>
                    <a:pt x="1399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1" name="SMARTInkShape-6862"/>
            <p:cNvSpPr/>
            <p:nvPr/>
          </p:nvSpPr>
          <p:spPr bwMode="auto">
            <a:xfrm>
              <a:off x="7400925" y="4686300"/>
              <a:ext cx="109879" cy="500064"/>
            </a:xfrm>
            <a:custGeom>
              <a:avLst/>
              <a:gdLst/>
              <a:ahLst/>
              <a:cxnLst/>
              <a:rect l="0" t="0" r="0" b="0"/>
              <a:pathLst>
                <a:path w="109879" h="500064">
                  <a:moveTo>
                    <a:pt x="0" y="0"/>
                  </a:moveTo>
                  <a:lnTo>
                    <a:pt x="0" y="33792"/>
                  </a:lnTo>
                  <a:lnTo>
                    <a:pt x="3793" y="51552"/>
                  </a:lnTo>
                  <a:lnTo>
                    <a:pt x="17889" y="78093"/>
                  </a:lnTo>
                  <a:lnTo>
                    <a:pt x="44434" y="111982"/>
                  </a:lnTo>
                  <a:lnTo>
                    <a:pt x="60967" y="138837"/>
                  </a:lnTo>
                  <a:lnTo>
                    <a:pt x="75919" y="166902"/>
                  </a:lnTo>
                  <a:lnTo>
                    <a:pt x="90405" y="199119"/>
                  </a:lnTo>
                  <a:lnTo>
                    <a:pt x="97859" y="224229"/>
                  </a:lnTo>
                  <a:lnTo>
                    <a:pt x="103818" y="251263"/>
                  </a:lnTo>
                  <a:lnTo>
                    <a:pt x="109112" y="279154"/>
                  </a:lnTo>
                  <a:lnTo>
                    <a:pt x="109878" y="309541"/>
                  </a:lnTo>
                  <a:lnTo>
                    <a:pt x="106778" y="340774"/>
                  </a:lnTo>
                  <a:lnTo>
                    <a:pt x="100109" y="370530"/>
                  </a:lnTo>
                  <a:lnTo>
                    <a:pt x="89736" y="399630"/>
                  </a:lnTo>
                  <a:lnTo>
                    <a:pt x="77983" y="426851"/>
                  </a:lnTo>
                  <a:lnTo>
                    <a:pt x="61647" y="459232"/>
                  </a:lnTo>
                  <a:lnTo>
                    <a:pt x="42078" y="482673"/>
                  </a:lnTo>
                  <a:lnTo>
                    <a:pt x="14288" y="5000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2" name="SMARTInkShape-6863"/>
            <p:cNvSpPr/>
            <p:nvPr/>
          </p:nvSpPr>
          <p:spPr bwMode="auto">
            <a:xfrm>
              <a:off x="7329501" y="4850402"/>
              <a:ext cx="100000" cy="245326"/>
            </a:xfrm>
            <a:custGeom>
              <a:avLst/>
              <a:gdLst/>
              <a:ahLst/>
              <a:cxnLst/>
              <a:rect l="0" t="0" r="0" b="0"/>
              <a:pathLst>
                <a:path w="100000" h="245326">
                  <a:moveTo>
                    <a:pt x="35705" y="128793"/>
                  </a:moveTo>
                  <a:lnTo>
                    <a:pt x="25762" y="128793"/>
                  </a:lnTo>
                  <a:lnTo>
                    <a:pt x="21232" y="126675"/>
                  </a:lnTo>
                  <a:lnTo>
                    <a:pt x="16573" y="123882"/>
                  </a:lnTo>
                  <a:lnTo>
                    <a:pt x="8531" y="121942"/>
                  </a:lnTo>
                  <a:lnTo>
                    <a:pt x="3752" y="125528"/>
                  </a:lnTo>
                  <a:lnTo>
                    <a:pt x="1660" y="131575"/>
                  </a:lnTo>
                  <a:lnTo>
                    <a:pt x="85" y="162292"/>
                  </a:lnTo>
                  <a:lnTo>
                    <a:pt x="0" y="193734"/>
                  </a:lnTo>
                  <a:lnTo>
                    <a:pt x="786" y="206867"/>
                  </a:lnTo>
                  <a:lnTo>
                    <a:pt x="8806" y="240807"/>
                  </a:lnTo>
                  <a:lnTo>
                    <a:pt x="10629" y="243949"/>
                  </a:lnTo>
                  <a:lnTo>
                    <a:pt x="12638" y="245251"/>
                  </a:lnTo>
                  <a:lnTo>
                    <a:pt x="14771" y="245325"/>
                  </a:lnTo>
                  <a:lnTo>
                    <a:pt x="19257" y="243291"/>
                  </a:lnTo>
                  <a:lnTo>
                    <a:pt x="23897" y="239742"/>
                  </a:lnTo>
                  <a:lnTo>
                    <a:pt x="30972" y="229487"/>
                  </a:lnTo>
                  <a:lnTo>
                    <a:pt x="38095" y="212602"/>
                  </a:lnTo>
                  <a:lnTo>
                    <a:pt x="41910" y="179860"/>
                  </a:lnTo>
                  <a:lnTo>
                    <a:pt x="43364" y="152214"/>
                  </a:lnTo>
                  <a:lnTo>
                    <a:pt x="47676" y="123120"/>
                  </a:lnTo>
                  <a:lnTo>
                    <a:pt x="48512" y="90510"/>
                  </a:lnTo>
                  <a:lnTo>
                    <a:pt x="44086" y="60387"/>
                  </a:lnTo>
                  <a:lnTo>
                    <a:pt x="36954" y="32147"/>
                  </a:lnTo>
                  <a:lnTo>
                    <a:pt x="19985" y="1089"/>
                  </a:lnTo>
                  <a:lnTo>
                    <a:pt x="17287" y="0"/>
                  </a:lnTo>
                  <a:lnTo>
                    <a:pt x="14696" y="862"/>
                  </a:lnTo>
                  <a:lnTo>
                    <a:pt x="9699" y="6053"/>
                  </a:lnTo>
                  <a:lnTo>
                    <a:pt x="4832" y="13651"/>
                  </a:lnTo>
                  <a:lnTo>
                    <a:pt x="1422" y="38231"/>
                  </a:lnTo>
                  <a:lnTo>
                    <a:pt x="2741" y="61555"/>
                  </a:lnTo>
                  <a:lnTo>
                    <a:pt x="5974" y="87002"/>
                  </a:lnTo>
                  <a:lnTo>
                    <a:pt x="10056" y="111542"/>
                  </a:lnTo>
                  <a:lnTo>
                    <a:pt x="16633" y="135677"/>
                  </a:lnTo>
                  <a:lnTo>
                    <a:pt x="29261" y="169461"/>
                  </a:lnTo>
                  <a:lnTo>
                    <a:pt x="43056" y="197463"/>
                  </a:lnTo>
                  <a:lnTo>
                    <a:pt x="61939" y="224466"/>
                  </a:lnTo>
                  <a:lnTo>
                    <a:pt x="71442" y="230845"/>
                  </a:lnTo>
                  <a:lnTo>
                    <a:pt x="76198" y="232546"/>
                  </a:lnTo>
                  <a:lnTo>
                    <a:pt x="85717" y="232319"/>
                  </a:lnTo>
                  <a:lnTo>
                    <a:pt x="90477" y="231148"/>
                  </a:lnTo>
                  <a:lnTo>
                    <a:pt x="93651" y="228779"/>
                  </a:lnTo>
                  <a:lnTo>
                    <a:pt x="95767" y="225612"/>
                  </a:lnTo>
                  <a:lnTo>
                    <a:pt x="99999" y="21451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3" name="SMARTInkShape-6864"/>
            <p:cNvSpPr/>
            <p:nvPr/>
          </p:nvSpPr>
          <p:spPr bwMode="auto">
            <a:xfrm>
              <a:off x="7202432" y="4973043"/>
              <a:ext cx="134200" cy="150751"/>
            </a:xfrm>
            <a:custGeom>
              <a:avLst/>
              <a:gdLst/>
              <a:ahLst/>
              <a:cxnLst/>
              <a:rect l="0" t="0" r="0" b="0"/>
              <a:pathLst>
                <a:path w="134200" h="150751">
                  <a:moveTo>
                    <a:pt x="27043" y="6152"/>
                  </a:moveTo>
                  <a:lnTo>
                    <a:pt x="20892" y="6152"/>
                  </a:lnTo>
                  <a:lnTo>
                    <a:pt x="14392" y="1241"/>
                  </a:lnTo>
                  <a:lnTo>
                    <a:pt x="10043" y="0"/>
                  </a:lnTo>
                  <a:lnTo>
                    <a:pt x="8567" y="464"/>
                  </a:lnTo>
                  <a:lnTo>
                    <a:pt x="7581" y="1565"/>
                  </a:lnTo>
                  <a:lnTo>
                    <a:pt x="962" y="18541"/>
                  </a:lnTo>
                  <a:lnTo>
                    <a:pt x="0" y="40954"/>
                  </a:lnTo>
                  <a:lnTo>
                    <a:pt x="6385" y="72380"/>
                  </a:lnTo>
                  <a:lnTo>
                    <a:pt x="10868" y="99593"/>
                  </a:lnTo>
                  <a:lnTo>
                    <a:pt x="14313" y="123531"/>
                  </a:lnTo>
                  <a:lnTo>
                    <a:pt x="16175" y="129648"/>
                  </a:lnTo>
                  <a:lnTo>
                    <a:pt x="22477" y="138560"/>
                  </a:lnTo>
                  <a:lnTo>
                    <a:pt x="35667" y="150750"/>
                  </a:lnTo>
                  <a:lnTo>
                    <a:pt x="39141" y="150176"/>
                  </a:lnTo>
                  <a:lnTo>
                    <a:pt x="47237" y="143187"/>
                  </a:lnTo>
                  <a:lnTo>
                    <a:pt x="56927" y="125864"/>
                  </a:lnTo>
                  <a:lnTo>
                    <a:pt x="62403" y="93768"/>
                  </a:lnTo>
                  <a:lnTo>
                    <a:pt x="68761" y="60199"/>
                  </a:lnTo>
                  <a:lnTo>
                    <a:pt x="69567" y="44743"/>
                  </a:lnTo>
                  <a:lnTo>
                    <a:pt x="70474" y="42197"/>
                  </a:lnTo>
                  <a:lnTo>
                    <a:pt x="71871" y="41294"/>
                  </a:lnTo>
                  <a:lnTo>
                    <a:pt x="73597" y="41487"/>
                  </a:lnTo>
                  <a:lnTo>
                    <a:pt x="74748" y="43201"/>
                  </a:lnTo>
                  <a:lnTo>
                    <a:pt x="76595" y="57361"/>
                  </a:lnTo>
                  <a:lnTo>
                    <a:pt x="77783" y="90741"/>
                  </a:lnTo>
                  <a:lnTo>
                    <a:pt x="83192" y="123653"/>
                  </a:lnTo>
                  <a:lnTo>
                    <a:pt x="87689" y="139038"/>
                  </a:lnTo>
                  <a:lnTo>
                    <a:pt x="90493" y="142367"/>
                  </a:lnTo>
                  <a:lnTo>
                    <a:pt x="97841" y="146067"/>
                  </a:lnTo>
                  <a:lnTo>
                    <a:pt x="107110" y="148149"/>
                  </a:lnTo>
                  <a:lnTo>
                    <a:pt x="108996" y="147648"/>
                  </a:lnTo>
                  <a:lnTo>
                    <a:pt x="110253" y="146520"/>
                  </a:lnTo>
                  <a:lnTo>
                    <a:pt x="116063" y="135213"/>
                  </a:lnTo>
                  <a:lnTo>
                    <a:pt x="123366" y="102226"/>
                  </a:lnTo>
                  <a:lnTo>
                    <a:pt x="132224" y="77697"/>
                  </a:lnTo>
                  <a:lnTo>
                    <a:pt x="134199" y="633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4" name="SMARTInkShape-6865"/>
            <p:cNvSpPr/>
            <p:nvPr/>
          </p:nvSpPr>
          <p:spPr bwMode="auto">
            <a:xfrm>
              <a:off x="7093744" y="4986338"/>
              <a:ext cx="128588" cy="155174"/>
            </a:xfrm>
            <a:custGeom>
              <a:avLst/>
              <a:gdLst/>
              <a:ahLst/>
              <a:cxnLst/>
              <a:rect l="0" t="0" r="0" b="0"/>
              <a:pathLst>
                <a:path w="128588" h="155174">
                  <a:moveTo>
                    <a:pt x="0" y="0"/>
                  </a:moveTo>
                  <a:lnTo>
                    <a:pt x="0" y="33490"/>
                  </a:lnTo>
                  <a:lnTo>
                    <a:pt x="3793" y="63853"/>
                  </a:lnTo>
                  <a:lnTo>
                    <a:pt x="7275" y="96897"/>
                  </a:lnTo>
                  <a:lnTo>
                    <a:pt x="16999" y="129274"/>
                  </a:lnTo>
                  <a:lnTo>
                    <a:pt x="21578" y="136830"/>
                  </a:lnTo>
                  <a:lnTo>
                    <a:pt x="26259" y="140188"/>
                  </a:lnTo>
                  <a:lnTo>
                    <a:pt x="30985" y="141680"/>
                  </a:lnTo>
                  <a:lnTo>
                    <a:pt x="33357" y="141285"/>
                  </a:lnTo>
                  <a:lnTo>
                    <a:pt x="38108" y="138727"/>
                  </a:lnTo>
                  <a:lnTo>
                    <a:pt x="45246" y="125242"/>
                  </a:lnTo>
                  <a:lnTo>
                    <a:pt x="54769" y="93648"/>
                  </a:lnTo>
                  <a:lnTo>
                    <a:pt x="62177" y="58950"/>
                  </a:lnTo>
                  <a:lnTo>
                    <a:pt x="63876" y="28930"/>
                  </a:lnTo>
                  <a:lnTo>
                    <a:pt x="64238" y="7023"/>
                  </a:lnTo>
                  <a:lnTo>
                    <a:pt x="64257" y="7063"/>
                  </a:lnTo>
                  <a:lnTo>
                    <a:pt x="68082" y="38399"/>
                  </a:lnTo>
                  <a:lnTo>
                    <a:pt x="74236" y="66764"/>
                  </a:lnTo>
                  <a:lnTo>
                    <a:pt x="81085" y="95276"/>
                  </a:lnTo>
                  <a:lnTo>
                    <a:pt x="85602" y="126858"/>
                  </a:lnTo>
                  <a:lnTo>
                    <a:pt x="91156" y="143243"/>
                  </a:lnTo>
                  <a:lnTo>
                    <a:pt x="95547" y="150447"/>
                  </a:lnTo>
                  <a:lnTo>
                    <a:pt x="98623" y="152686"/>
                  </a:lnTo>
                  <a:lnTo>
                    <a:pt x="106274" y="155173"/>
                  </a:lnTo>
                  <a:lnTo>
                    <a:pt x="108949" y="154247"/>
                  </a:lnTo>
                  <a:lnTo>
                    <a:pt x="110733" y="152044"/>
                  </a:lnTo>
                  <a:lnTo>
                    <a:pt x="121757" y="123904"/>
                  </a:lnTo>
                  <a:lnTo>
                    <a:pt x="127688" y="88430"/>
                  </a:lnTo>
                  <a:lnTo>
                    <a:pt x="128587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5" name="SMARTInkShape-6866"/>
            <p:cNvSpPr/>
            <p:nvPr/>
          </p:nvSpPr>
          <p:spPr bwMode="auto">
            <a:xfrm>
              <a:off x="6929562" y="5002032"/>
              <a:ext cx="194728" cy="342597"/>
            </a:xfrm>
            <a:custGeom>
              <a:avLst/>
              <a:gdLst/>
              <a:ahLst/>
              <a:cxnLst/>
              <a:rect l="0" t="0" r="0" b="0"/>
              <a:pathLst>
                <a:path w="194728" h="342597">
                  <a:moveTo>
                    <a:pt x="71313" y="20023"/>
                  </a:moveTo>
                  <a:lnTo>
                    <a:pt x="71313" y="23816"/>
                  </a:lnTo>
                  <a:lnTo>
                    <a:pt x="70519" y="24934"/>
                  </a:lnTo>
                  <a:lnTo>
                    <a:pt x="69196" y="25679"/>
                  </a:lnTo>
                  <a:lnTo>
                    <a:pt x="67520" y="26175"/>
                  </a:lnTo>
                  <a:lnTo>
                    <a:pt x="66403" y="27300"/>
                  </a:lnTo>
                  <a:lnTo>
                    <a:pt x="65162" y="30666"/>
                  </a:lnTo>
                  <a:lnTo>
                    <a:pt x="64037" y="31882"/>
                  </a:lnTo>
                  <a:lnTo>
                    <a:pt x="60671" y="33232"/>
                  </a:lnTo>
                  <a:lnTo>
                    <a:pt x="59456" y="32798"/>
                  </a:lnTo>
                  <a:lnTo>
                    <a:pt x="58646" y="31715"/>
                  </a:lnTo>
                  <a:lnTo>
                    <a:pt x="58106" y="30199"/>
                  </a:lnTo>
                  <a:lnTo>
                    <a:pt x="51513" y="19796"/>
                  </a:lnTo>
                  <a:lnTo>
                    <a:pt x="50969" y="17491"/>
                  </a:lnTo>
                  <a:lnTo>
                    <a:pt x="46411" y="10454"/>
                  </a:lnTo>
                  <a:lnTo>
                    <a:pt x="40034" y="3342"/>
                  </a:lnTo>
                  <a:lnTo>
                    <a:pt x="35451" y="704"/>
                  </a:lnTo>
                  <a:lnTo>
                    <a:pt x="33118" y="0"/>
                  </a:lnTo>
                  <a:lnTo>
                    <a:pt x="30768" y="325"/>
                  </a:lnTo>
                  <a:lnTo>
                    <a:pt x="14159" y="7467"/>
                  </a:lnTo>
                  <a:lnTo>
                    <a:pt x="4637" y="15604"/>
                  </a:lnTo>
                  <a:lnTo>
                    <a:pt x="1992" y="20176"/>
                  </a:lnTo>
                  <a:lnTo>
                    <a:pt x="0" y="26759"/>
                  </a:lnTo>
                  <a:lnTo>
                    <a:pt x="3705" y="27047"/>
                  </a:lnTo>
                  <a:lnTo>
                    <a:pt x="7663" y="24998"/>
                  </a:lnTo>
                  <a:lnTo>
                    <a:pt x="12068" y="22235"/>
                  </a:lnTo>
                  <a:lnTo>
                    <a:pt x="19804" y="20679"/>
                  </a:lnTo>
                  <a:lnTo>
                    <a:pt x="36993" y="20110"/>
                  </a:lnTo>
                  <a:lnTo>
                    <a:pt x="44419" y="24296"/>
                  </a:lnTo>
                  <a:lnTo>
                    <a:pt x="48621" y="27635"/>
                  </a:lnTo>
                  <a:lnTo>
                    <a:pt x="58328" y="43710"/>
                  </a:lnTo>
                  <a:lnTo>
                    <a:pt x="68719" y="77766"/>
                  </a:lnTo>
                  <a:lnTo>
                    <a:pt x="73600" y="102044"/>
                  </a:lnTo>
                  <a:lnTo>
                    <a:pt x="80531" y="130825"/>
                  </a:lnTo>
                  <a:lnTo>
                    <a:pt x="88110" y="161344"/>
                  </a:lnTo>
                  <a:lnTo>
                    <a:pt x="94124" y="190783"/>
                  </a:lnTo>
                  <a:lnTo>
                    <a:pt x="99443" y="219742"/>
                  </a:lnTo>
                  <a:lnTo>
                    <a:pt x="105247" y="247694"/>
                  </a:lnTo>
                  <a:lnTo>
                    <a:pt x="113117" y="273346"/>
                  </a:lnTo>
                  <a:lnTo>
                    <a:pt x="126474" y="302516"/>
                  </a:lnTo>
                  <a:lnTo>
                    <a:pt x="140299" y="332118"/>
                  </a:lnTo>
                  <a:lnTo>
                    <a:pt x="148540" y="340766"/>
                  </a:lnTo>
                  <a:lnTo>
                    <a:pt x="152961" y="342596"/>
                  </a:lnTo>
                  <a:lnTo>
                    <a:pt x="162105" y="342512"/>
                  </a:lnTo>
                  <a:lnTo>
                    <a:pt x="171461" y="337713"/>
                  </a:lnTo>
                  <a:lnTo>
                    <a:pt x="176179" y="334210"/>
                  </a:lnTo>
                  <a:lnTo>
                    <a:pt x="183536" y="323969"/>
                  </a:lnTo>
                  <a:lnTo>
                    <a:pt x="194727" y="294199"/>
                  </a:lnTo>
                  <a:lnTo>
                    <a:pt x="194575" y="263275"/>
                  </a:lnTo>
                  <a:lnTo>
                    <a:pt x="185711" y="232768"/>
                  </a:lnTo>
                  <a:lnTo>
                    <a:pt x="165445" y="203621"/>
                  </a:lnTo>
                  <a:lnTo>
                    <a:pt x="139333" y="178669"/>
                  </a:lnTo>
                  <a:lnTo>
                    <a:pt x="120859" y="169908"/>
                  </a:lnTo>
                  <a:lnTo>
                    <a:pt x="92608" y="164976"/>
                  </a:lnTo>
                  <a:lnTo>
                    <a:pt x="74428" y="165410"/>
                  </a:lnTo>
                  <a:lnTo>
                    <a:pt x="58410" y="170894"/>
                  </a:lnTo>
                  <a:lnTo>
                    <a:pt x="47587" y="180740"/>
                  </a:lnTo>
                  <a:lnTo>
                    <a:pt x="32263" y="206876"/>
                  </a:lnTo>
                  <a:lnTo>
                    <a:pt x="30146" y="213665"/>
                  </a:lnTo>
                  <a:lnTo>
                    <a:pt x="30374" y="215793"/>
                  </a:lnTo>
                  <a:lnTo>
                    <a:pt x="31321" y="217211"/>
                  </a:lnTo>
                  <a:lnTo>
                    <a:pt x="32746" y="218158"/>
                  </a:lnTo>
                  <a:lnTo>
                    <a:pt x="38562" y="217092"/>
                  </a:lnTo>
                  <a:lnTo>
                    <a:pt x="42335" y="215696"/>
                  </a:lnTo>
                  <a:lnTo>
                    <a:pt x="72201" y="189960"/>
                  </a:lnTo>
                  <a:lnTo>
                    <a:pt x="90891" y="167477"/>
                  </a:lnTo>
                  <a:lnTo>
                    <a:pt x="108599" y="138591"/>
                  </a:lnTo>
                  <a:lnTo>
                    <a:pt x="128463" y="1057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6" name="SMARTInkShape-6867"/>
            <p:cNvSpPr/>
            <p:nvPr/>
          </p:nvSpPr>
          <p:spPr bwMode="auto">
            <a:xfrm>
              <a:off x="6886575" y="5150645"/>
              <a:ext cx="7058" cy="39091"/>
            </a:xfrm>
            <a:custGeom>
              <a:avLst/>
              <a:gdLst/>
              <a:ahLst/>
              <a:cxnLst/>
              <a:rect l="0" t="0" r="0" b="0"/>
              <a:pathLst>
                <a:path w="7058" h="39091">
                  <a:moveTo>
                    <a:pt x="0" y="0"/>
                  </a:moveTo>
                  <a:lnTo>
                    <a:pt x="0" y="23910"/>
                  </a:lnTo>
                  <a:lnTo>
                    <a:pt x="794" y="25464"/>
                  </a:lnTo>
                  <a:lnTo>
                    <a:pt x="2117" y="26501"/>
                  </a:lnTo>
                  <a:lnTo>
                    <a:pt x="3793" y="27192"/>
                  </a:lnTo>
                  <a:lnTo>
                    <a:pt x="4910" y="28446"/>
                  </a:lnTo>
                  <a:lnTo>
                    <a:pt x="6151" y="31956"/>
                  </a:lnTo>
                  <a:lnTo>
                    <a:pt x="6948" y="39090"/>
                  </a:lnTo>
                  <a:lnTo>
                    <a:pt x="7057" y="37745"/>
                  </a:lnTo>
                  <a:lnTo>
                    <a:pt x="2217" y="29621"/>
                  </a:lnTo>
                  <a:lnTo>
                    <a:pt x="0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7" name="SMARTInkShape-6868"/>
            <p:cNvSpPr/>
            <p:nvPr/>
          </p:nvSpPr>
          <p:spPr bwMode="auto">
            <a:xfrm>
              <a:off x="6672349" y="5102158"/>
              <a:ext cx="185652" cy="167561"/>
            </a:xfrm>
            <a:custGeom>
              <a:avLst/>
              <a:gdLst/>
              <a:ahLst/>
              <a:cxnLst/>
              <a:rect l="0" t="0" r="0" b="0"/>
              <a:pathLst>
                <a:path w="185652" h="167561">
                  <a:moveTo>
                    <a:pt x="7057" y="48487"/>
                  </a:moveTo>
                  <a:lnTo>
                    <a:pt x="208" y="48487"/>
                  </a:lnTo>
                  <a:lnTo>
                    <a:pt x="0" y="44694"/>
                  </a:lnTo>
                  <a:lnTo>
                    <a:pt x="9864" y="21750"/>
                  </a:lnTo>
                  <a:lnTo>
                    <a:pt x="16507" y="14643"/>
                  </a:lnTo>
                  <a:lnTo>
                    <a:pt x="33706" y="3613"/>
                  </a:lnTo>
                  <a:lnTo>
                    <a:pt x="47673" y="0"/>
                  </a:lnTo>
                  <a:lnTo>
                    <a:pt x="55007" y="1272"/>
                  </a:lnTo>
                  <a:lnTo>
                    <a:pt x="58074" y="2722"/>
                  </a:lnTo>
                  <a:lnTo>
                    <a:pt x="60118" y="6071"/>
                  </a:lnTo>
                  <a:lnTo>
                    <a:pt x="62996" y="22954"/>
                  </a:lnTo>
                  <a:lnTo>
                    <a:pt x="63968" y="56701"/>
                  </a:lnTo>
                  <a:lnTo>
                    <a:pt x="62020" y="84522"/>
                  </a:lnTo>
                  <a:lnTo>
                    <a:pt x="58532" y="112874"/>
                  </a:lnTo>
                  <a:lnTo>
                    <a:pt x="57353" y="147106"/>
                  </a:lnTo>
                  <a:lnTo>
                    <a:pt x="59309" y="157934"/>
                  </a:lnTo>
                  <a:lnTo>
                    <a:pt x="60942" y="161932"/>
                  </a:lnTo>
                  <a:lnTo>
                    <a:pt x="63618" y="164598"/>
                  </a:lnTo>
                  <a:lnTo>
                    <a:pt x="70824" y="167560"/>
                  </a:lnTo>
                  <a:lnTo>
                    <a:pt x="74175" y="167556"/>
                  </a:lnTo>
                  <a:lnTo>
                    <a:pt x="99142" y="155986"/>
                  </a:lnTo>
                  <a:lnTo>
                    <a:pt x="111749" y="143360"/>
                  </a:lnTo>
                  <a:lnTo>
                    <a:pt x="132004" y="120517"/>
                  </a:lnTo>
                  <a:lnTo>
                    <a:pt x="165181" y="85077"/>
                  </a:lnTo>
                  <a:lnTo>
                    <a:pt x="185651" y="627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8" name="SMARTInkShape-6869"/>
            <p:cNvSpPr/>
            <p:nvPr/>
          </p:nvSpPr>
          <p:spPr bwMode="auto">
            <a:xfrm>
              <a:off x="6415088" y="4851526"/>
              <a:ext cx="220914" cy="371473"/>
            </a:xfrm>
            <a:custGeom>
              <a:avLst/>
              <a:gdLst/>
              <a:ahLst/>
              <a:cxnLst/>
              <a:rect l="0" t="0" r="0" b="0"/>
              <a:pathLst>
                <a:path w="220914" h="371473">
                  <a:moveTo>
                    <a:pt x="7142" y="113379"/>
                  </a:moveTo>
                  <a:lnTo>
                    <a:pt x="3351" y="113379"/>
                  </a:lnTo>
                  <a:lnTo>
                    <a:pt x="2233" y="112587"/>
                  </a:lnTo>
                  <a:lnTo>
                    <a:pt x="1489" y="111263"/>
                  </a:lnTo>
                  <a:lnTo>
                    <a:pt x="87" y="100380"/>
                  </a:lnTo>
                  <a:lnTo>
                    <a:pt x="1" y="131242"/>
                  </a:lnTo>
                  <a:lnTo>
                    <a:pt x="0" y="161094"/>
                  </a:lnTo>
                  <a:lnTo>
                    <a:pt x="794" y="195867"/>
                  </a:lnTo>
                  <a:lnTo>
                    <a:pt x="3792" y="222273"/>
                  </a:lnTo>
                  <a:lnTo>
                    <a:pt x="7770" y="249883"/>
                  </a:lnTo>
                  <a:lnTo>
                    <a:pt x="12184" y="278030"/>
                  </a:lnTo>
                  <a:lnTo>
                    <a:pt x="16792" y="306414"/>
                  </a:lnTo>
                  <a:lnTo>
                    <a:pt x="23848" y="337792"/>
                  </a:lnTo>
                  <a:lnTo>
                    <a:pt x="33344" y="363231"/>
                  </a:lnTo>
                  <a:lnTo>
                    <a:pt x="38103" y="370740"/>
                  </a:lnTo>
                  <a:lnTo>
                    <a:pt x="39689" y="371472"/>
                  </a:lnTo>
                  <a:lnTo>
                    <a:pt x="40747" y="370373"/>
                  </a:lnTo>
                  <a:lnTo>
                    <a:pt x="41922" y="363330"/>
                  </a:lnTo>
                  <a:lnTo>
                    <a:pt x="42677" y="330822"/>
                  </a:lnTo>
                  <a:lnTo>
                    <a:pt x="40691" y="295812"/>
                  </a:lnTo>
                  <a:lnTo>
                    <a:pt x="37134" y="269074"/>
                  </a:lnTo>
                  <a:lnTo>
                    <a:pt x="32908" y="241315"/>
                  </a:lnTo>
                  <a:lnTo>
                    <a:pt x="26267" y="213103"/>
                  </a:lnTo>
                  <a:lnTo>
                    <a:pt x="19611" y="185482"/>
                  </a:lnTo>
                  <a:lnTo>
                    <a:pt x="16654" y="159977"/>
                  </a:lnTo>
                  <a:lnTo>
                    <a:pt x="11196" y="127099"/>
                  </a:lnTo>
                  <a:lnTo>
                    <a:pt x="7499" y="91974"/>
                  </a:lnTo>
                  <a:lnTo>
                    <a:pt x="7380" y="91172"/>
                  </a:lnTo>
                  <a:lnTo>
                    <a:pt x="7249" y="94514"/>
                  </a:lnTo>
                  <a:lnTo>
                    <a:pt x="22699" y="123919"/>
                  </a:lnTo>
                  <a:lnTo>
                    <a:pt x="36094" y="152221"/>
                  </a:lnTo>
                  <a:lnTo>
                    <a:pt x="52234" y="185742"/>
                  </a:lnTo>
                  <a:lnTo>
                    <a:pt x="64490" y="209836"/>
                  </a:lnTo>
                  <a:lnTo>
                    <a:pt x="75229" y="236418"/>
                  </a:lnTo>
                  <a:lnTo>
                    <a:pt x="85293" y="261991"/>
                  </a:lnTo>
                  <a:lnTo>
                    <a:pt x="97767" y="296584"/>
                  </a:lnTo>
                  <a:lnTo>
                    <a:pt x="108608" y="326942"/>
                  </a:lnTo>
                  <a:lnTo>
                    <a:pt x="122433" y="361464"/>
                  </a:lnTo>
                  <a:lnTo>
                    <a:pt x="124484" y="364494"/>
                  </a:lnTo>
                  <a:lnTo>
                    <a:pt x="126646" y="364927"/>
                  </a:lnTo>
                  <a:lnTo>
                    <a:pt x="128880" y="363629"/>
                  </a:lnTo>
                  <a:lnTo>
                    <a:pt x="131164" y="361174"/>
                  </a:lnTo>
                  <a:lnTo>
                    <a:pt x="131892" y="357158"/>
                  </a:lnTo>
                  <a:lnTo>
                    <a:pt x="129475" y="329368"/>
                  </a:lnTo>
                  <a:lnTo>
                    <a:pt x="126734" y="295382"/>
                  </a:lnTo>
                  <a:lnTo>
                    <a:pt x="122208" y="267294"/>
                  </a:lnTo>
                  <a:lnTo>
                    <a:pt x="114903" y="233645"/>
                  </a:lnTo>
                  <a:lnTo>
                    <a:pt x="111527" y="215782"/>
                  </a:lnTo>
                  <a:lnTo>
                    <a:pt x="108483" y="197523"/>
                  </a:lnTo>
                  <a:lnTo>
                    <a:pt x="105660" y="179000"/>
                  </a:lnTo>
                  <a:lnTo>
                    <a:pt x="102983" y="160302"/>
                  </a:lnTo>
                  <a:lnTo>
                    <a:pt x="100405" y="141486"/>
                  </a:lnTo>
                  <a:lnTo>
                    <a:pt x="97893" y="122592"/>
                  </a:lnTo>
                  <a:lnTo>
                    <a:pt x="92985" y="88900"/>
                  </a:lnTo>
                  <a:lnTo>
                    <a:pt x="88951" y="58843"/>
                  </a:lnTo>
                  <a:lnTo>
                    <a:pt x="87159" y="32256"/>
                  </a:lnTo>
                  <a:lnTo>
                    <a:pt x="86801" y="2341"/>
                  </a:lnTo>
                  <a:lnTo>
                    <a:pt x="88030" y="460"/>
                  </a:lnTo>
                  <a:lnTo>
                    <a:pt x="89643" y="0"/>
                  </a:lnTo>
                  <a:lnTo>
                    <a:pt x="91512" y="2075"/>
                  </a:lnTo>
                  <a:lnTo>
                    <a:pt x="95705" y="10730"/>
                  </a:lnTo>
                  <a:lnTo>
                    <a:pt x="102528" y="40367"/>
                  </a:lnTo>
                  <a:lnTo>
                    <a:pt x="107215" y="67966"/>
                  </a:lnTo>
                  <a:lnTo>
                    <a:pt x="111945" y="98752"/>
                  </a:lnTo>
                  <a:lnTo>
                    <a:pt x="116692" y="130956"/>
                  </a:lnTo>
                  <a:lnTo>
                    <a:pt x="123565" y="161673"/>
                  </a:lnTo>
                  <a:lnTo>
                    <a:pt x="132705" y="191200"/>
                  </a:lnTo>
                  <a:lnTo>
                    <a:pt x="144705" y="220198"/>
                  </a:lnTo>
                  <a:lnTo>
                    <a:pt x="155859" y="246845"/>
                  </a:lnTo>
                  <a:lnTo>
                    <a:pt x="171063" y="282042"/>
                  </a:lnTo>
                  <a:lnTo>
                    <a:pt x="190423" y="314795"/>
                  </a:lnTo>
                  <a:lnTo>
                    <a:pt x="208741" y="334964"/>
                  </a:lnTo>
                  <a:lnTo>
                    <a:pt x="215276" y="338862"/>
                  </a:lnTo>
                  <a:lnTo>
                    <a:pt x="217336" y="339108"/>
                  </a:lnTo>
                  <a:lnTo>
                    <a:pt x="218709" y="338477"/>
                  </a:lnTo>
                  <a:lnTo>
                    <a:pt x="219625" y="337263"/>
                  </a:lnTo>
                  <a:lnTo>
                    <a:pt x="220913" y="324179"/>
                  </a:lnTo>
                  <a:lnTo>
                    <a:pt x="214312" y="2848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69" name="SMARTInkShape-6870"/>
            <p:cNvSpPr/>
            <p:nvPr/>
          </p:nvSpPr>
          <p:spPr bwMode="auto">
            <a:xfrm>
              <a:off x="6372225" y="5232253"/>
              <a:ext cx="25490" cy="211286"/>
            </a:xfrm>
            <a:custGeom>
              <a:avLst/>
              <a:gdLst/>
              <a:ahLst/>
              <a:cxnLst/>
              <a:rect l="0" t="0" r="0" b="0"/>
              <a:pathLst>
                <a:path w="25490" h="211286">
                  <a:moveTo>
                    <a:pt x="14288" y="4117"/>
                  </a:moveTo>
                  <a:lnTo>
                    <a:pt x="14288" y="0"/>
                  </a:lnTo>
                  <a:lnTo>
                    <a:pt x="14288" y="1759"/>
                  </a:lnTo>
                  <a:lnTo>
                    <a:pt x="16404" y="5184"/>
                  </a:lnTo>
                  <a:lnTo>
                    <a:pt x="18080" y="7209"/>
                  </a:lnTo>
                  <a:lnTo>
                    <a:pt x="19942" y="13693"/>
                  </a:lnTo>
                  <a:lnTo>
                    <a:pt x="23417" y="44282"/>
                  </a:lnTo>
                  <a:lnTo>
                    <a:pt x="25489" y="60861"/>
                  </a:lnTo>
                  <a:lnTo>
                    <a:pt x="22986" y="88839"/>
                  </a:lnTo>
                  <a:lnTo>
                    <a:pt x="21098" y="121912"/>
                  </a:lnTo>
                  <a:lnTo>
                    <a:pt x="15865" y="156052"/>
                  </a:lnTo>
                  <a:lnTo>
                    <a:pt x="9287" y="185042"/>
                  </a:lnTo>
                  <a:lnTo>
                    <a:pt x="0" y="211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0" name="SMARTInkShape-6871"/>
            <p:cNvSpPr/>
            <p:nvPr/>
          </p:nvSpPr>
          <p:spPr bwMode="auto">
            <a:xfrm>
              <a:off x="6036470" y="5079205"/>
              <a:ext cx="171451" cy="64296"/>
            </a:xfrm>
            <a:custGeom>
              <a:avLst/>
              <a:gdLst/>
              <a:ahLst/>
              <a:cxnLst/>
              <a:rect l="0" t="0" r="0" b="0"/>
              <a:pathLst>
                <a:path w="171451" h="64296">
                  <a:moveTo>
                    <a:pt x="0" y="64295"/>
                  </a:moveTo>
                  <a:lnTo>
                    <a:pt x="24973" y="63501"/>
                  </a:lnTo>
                  <a:lnTo>
                    <a:pt x="58985" y="51316"/>
                  </a:lnTo>
                  <a:lnTo>
                    <a:pt x="91584" y="37154"/>
                  </a:lnTo>
                  <a:lnTo>
                    <a:pt x="121189" y="22686"/>
                  </a:lnTo>
                  <a:lnTo>
                    <a:pt x="156698" y="5083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1" name="SMARTInkShape-6872"/>
            <p:cNvSpPr/>
            <p:nvPr/>
          </p:nvSpPr>
          <p:spPr bwMode="auto">
            <a:xfrm>
              <a:off x="6086475" y="5023136"/>
              <a:ext cx="185739" cy="260832"/>
            </a:xfrm>
            <a:custGeom>
              <a:avLst/>
              <a:gdLst/>
              <a:ahLst/>
              <a:cxnLst/>
              <a:rect l="0" t="0" r="0" b="0"/>
              <a:pathLst>
                <a:path w="185739" h="260832">
                  <a:moveTo>
                    <a:pt x="0" y="13209"/>
                  </a:moveTo>
                  <a:lnTo>
                    <a:pt x="0" y="9416"/>
                  </a:lnTo>
                  <a:lnTo>
                    <a:pt x="794" y="8298"/>
                  </a:lnTo>
                  <a:lnTo>
                    <a:pt x="2117" y="7553"/>
                  </a:lnTo>
                  <a:lnTo>
                    <a:pt x="3792" y="7057"/>
                  </a:lnTo>
                  <a:lnTo>
                    <a:pt x="4910" y="5932"/>
                  </a:lnTo>
                  <a:lnTo>
                    <a:pt x="6850" y="0"/>
                  </a:lnTo>
                  <a:lnTo>
                    <a:pt x="9130" y="1517"/>
                  </a:lnTo>
                  <a:lnTo>
                    <a:pt x="12789" y="5631"/>
                  </a:lnTo>
                  <a:lnTo>
                    <a:pt x="18517" y="16872"/>
                  </a:lnTo>
                  <a:lnTo>
                    <a:pt x="24840" y="47155"/>
                  </a:lnTo>
                  <a:lnTo>
                    <a:pt x="31261" y="77419"/>
                  </a:lnTo>
                  <a:lnTo>
                    <a:pt x="38190" y="111520"/>
                  </a:lnTo>
                  <a:lnTo>
                    <a:pt x="45270" y="146759"/>
                  </a:lnTo>
                  <a:lnTo>
                    <a:pt x="52396" y="182336"/>
                  </a:lnTo>
                  <a:lnTo>
                    <a:pt x="59534" y="214220"/>
                  </a:lnTo>
                  <a:lnTo>
                    <a:pt x="70469" y="239984"/>
                  </a:lnTo>
                  <a:lnTo>
                    <a:pt x="79208" y="251051"/>
                  </a:lnTo>
                  <a:lnTo>
                    <a:pt x="88385" y="257822"/>
                  </a:lnTo>
                  <a:lnTo>
                    <a:pt x="97755" y="260831"/>
                  </a:lnTo>
                  <a:lnTo>
                    <a:pt x="115748" y="258733"/>
                  </a:lnTo>
                  <a:lnTo>
                    <a:pt x="136160" y="245500"/>
                  </a:lnTo>
                  <a:lnTo>
                    <a:pt x="169390" y="212778"/>
                  </a:lnTo>
                  <a:lnTo>
                    <a:pt x="178472" y="198743"/>
                  </a:lnTo>
                  <a:lnTo>
                    <a:pt x="184302" y="172447"/>
                  </a:lnTo>
                  <a:lnTo>
                    <a:pt x="185738" y="15608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2" name="SMARTInkShape-6873"/>
            <p:cNvSpPr/>
            <p:nvPr/>
          </p:nvSpPr>
          <p:spPr bwMode="auto">
            <a:xfrm>
              <a:off x="6057900" y="5257800"/>
              <a:ext cx="14194" cy="49686"/>
            </a:xfrm>
            <a:custGeom>
              <a:avLst/>
              <a:gdLst/>
              <a:ahLst/>
              <a:cxnLst/>
              <a:rect l="0" t="0" r="0" b="0"/>
              <a:pathLst>
                <a:path w="14194" h="49686">
                  <a:moveTo>
                    <a:pt x="0" y="28575"/>
                  </a:moveTo>
                  <a:lnTo>
                    <a:pt x="0" y="39424"/>
                  </a:lnTo>
                  <a:lnTo>
                    <a:pt x="794" y="40570"/>
                  </a:lnTo>
                  <a:lnTo>
                    <a:pt x="2117" y="41334"/>
                  </a:lnTo>
                  <a:lnTo>
                    <a:pt x="3792" y="41844"/>
                  </a:lnTo>
                  <a:lnTo>
                    <a:pt x="4910" y="42977"/>
                  </a:lnTo>
                  <a:lnTo>
                    <a:pt x="6152" y="46353"/>
                  </a:lnTo>
                  <a:lnTo>
                    <a:pt x="7276" y="47571"/>
                  </a:lnTo>
                  <a:lnTo>
                    <a:pt x="13207" y="49685"/>
                  </a:lnTo>
                  <a:lnTo>
                    <a:pt x="13567" y="48999"/>
                  </a:lnTo>
                  <a:lnTo>
                    <a:pt x="14193" y="40036"/>
                  </a:lnTo>
                  <a:lnTo>
                    <a:pt x="714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3" name="SMARTInkShape-6874"/>
            <p:cNvSpPr/>
            <p:nvPr/>
          </p:nvSpPr>
          <p:spPr bwMode="auto">
            <a:xfrm>
              <a:off x="5786438" y="5043908"/>
              <a:ext cx="191786" cy="269093"/>
            </a:xfrm>
            <a:custGeom>
              <a:avLst/>
              <a:gdLst/>
              <a:ahLst/>
              <a:cxnLst/>
              <a:rect l="0" t="0" r="0" b="0"/>
              <a:pathLst>
                <a:path w="191786" h="269093">
                  <a:moveTo>
                    <a:pt x="0" y="85305"/>
                  </a:moveTo>
                  <a:lnTo>
                    <a:pt x="0" y="81512"/>
                  </a:lnTo>
                  <a:lnTo>
                    <a:pt x="2116" y="77534"/>
                  </a:lnTo>
                  <a:lnTo>
                    <a:pt x="3792" y="75362"/>
                  </a:lnTo>
                  <a:lnTo>
                    <a:pt x="5654" y="68714"/>
                  </a:lnTo>
                  <a:lnTo>
                    <a:pt x="6150" y="64720"/>
                  </a:lnTo>
                  <a:lnTo>
                    <a:pt x="10935" y="56047"/>
                  </a:lnTo>
                  <a:lnTo>
                    <a:pt x="26942" y="37545"/>
                  </a:lnTo>
                  <a:lnTo>
                    <a:pt x="44495" y="27144"/>
                  </a:lnTo>
                  <a:lnTo>
                    <a:pt x="72552" y="16519"/>
                  </a:lnTo>
                  <a:lnTo>
                    <a:pt x="103613" y="6778"/>
                  </a:lnTo>
                  <a:lnTo>
                    <a:pt x="120394" y="1712"/>
                  </a:lnTo>
                  <a:lnTo>
                    <a:pt x="136493" y="0"/>
                  </a:lnTo>
                  <a:lnTo>
                    <a:pt x="138620" y="1448"/>
                  </a:lnTo>
                  <a:lnTo>
                    <a:pt x="140039" y="4000"/>
                  </a:lnTo>
                  <a:lnTo>
                    <a:pt x="142034" y="17294"/>
                  </a:lnTo>
                  <a:lnTo>
                    <a:pt x="142314" y="23295"/>
                  </a:lnTo>
                  <a:lnTo>
                    <a:pt x="132151" y="54947"/>
                  </a:lnTo>
                  <a:lnTo>
                    <a:pt x="119560" y="84952"/>
                  </a:lnTo>
                  <a:lnTo>
                    <a:pt x="94820" y="120365"/>
                  </a:lnTo>
                  <a:lnTo>
                    <a:pt x="88973" y="128668"/>
                  </a:lnTo>
                  <a:lnTo>
                    <a:pt x="80105" y="134436"/>
                  </a:lnTo>
                  <a:lnTo>
                    <a:pt x="79598" y="133934"/>
                  </a:lnTo>
                  <a:lnTo>
                    <a:pt x="79033" y="131259"/>
                  </a:lnTo>
                  <a:lnTo>
                    <a:pt x="79676" y="130229"/>
                  </a:lnTo>
                  <a:lnTo>
                    <a:pt x="80898" y="129541"/>
                  </a:lnTo>
                  <a:lnTo>
                    <a:pt x="105328" y="122096"/>
                  </a:lnTo>
                  <a:lnTo>
                    <a:pt x="133398" y="127268"/>
                  </a:lnTo>
                  <a:lnTo>
                    <a:pt x="137350" y="129155"/>
                  </a:lnTo>
                  <a:lnTo>
                    <a:pt x="169364" y="159371"/>
                  </a:lnTo>
                  <a:lnTo>
                    <a:pt x="185149" y="187153"/>
                  </a:lnTo>
                  <a:lnTo>
                    <a:pt x="190589" y="207292"/>
                  </a:lnTo>
                  <a:lnTo>
                    <a:pt x="191785" y="241745"/>
                  </a:lnTo>
                  <a:lnTo>
                    <a:pt x="188954" y="252993"/>
                  </a:lnTo>
                  <a:lnTo>
                    <a:pt x="182934" y="261169"/>
                  </a:lnTo>
                  <a:lnTo>
                    <a:pt x="174966" y="266654"/>
                  </a:lnTo>
                  <a:lnTo>
                    <a:pt x="166134" y="269092"/>
                  </a:lnTo>
                  <a:lnTo>
                    <a:pt x="161556" y="268155"/>
                  </a:lnTo>
                  <a:lnTo>
                    <a:pt x="152236" y="262880"/>
                  </a:lnTo>
                  <a:lnTo>
                    <a:pt x="133753" y="241198"/>
                  </a:lnTo>
                  <a:lnTo>
                    <a:pt x="130883" y="233701"/>
                  </a:lnTo>
                  <a:lnTo>
                    <a:pt x="128587" y="221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4" name="SMARTInkShape-6875"/>
            <p:cNvSpPr/>
            <p:nvPr/>
          </p:nvSpPr>
          <p:spPr bwMode="auto">
            <a:xfrm>
              <a:off x="5822450" y="5050925"/>
              <a:ext cx="84744" cy="261497"/>
            </a:xfrm>
            <a:custGeom>
              <a:avLst/>
              <a:gdLst/>
              <a:ahLst/>
              <a:cxnLst/>
              <a:rect l="0" t="0" r="0" b="0"/>
              <a:pathLst>
                <a:path w="84744" h="261497">
                  <a:moveTo>
                    <a:pt x="6850" y="6850"/>
                  </a:moveTo>
                  <a:lnTo>
                    <a:pt x="0" y="0"/>
                  </a:lnTo>
                  <a:lnTo>
                    <a:pt x="3586" y="3586"/>
                  </a:lnTo>
                  <a:lnTo>
                    <a:pt x="5400" y="9633"/>
                  </a:lnTo>
                  <a:lnTo>
                    <a:pt x="5883" y="13467"/>
                  </a:lnTo>
                  <a:lnTo>
                    <a:pt x="20148" y="45557"/>
                  </a:lnTo>
                  <a:lnTo>
                    <a:pt x="27987" y="76263"/>
                  </a:lnTo>
                  <a:lnTo>
                    <a:pt x="33707" y="101994"/>
                  </a:lnTo>
                  <a:lnTo>
                    <a:pt x="41541" y="129305"/>
                  </a:lnTo>
                  <a:lnTo>
                    <a:pt x="50314" y="157318"/>
                  </a:lnTo>
                  <a:lnTo>
                    <a:pt x="58711" y="184850"/>
                  </a:lnTo>
                  <a:lnTo>
                    <a:pt x="65089" y="210315"/>
                  </a:lnTo>
                  <a:lnTo>
                    <a:pt x="74857" y="246007"/>
                  </a:lnTo>
                  <a:lnTo>
                    <a:pt x="77836" y="261496"/>
                  </a:lnTo>
                  <a:lnTo>
                    <a:pt x="78780" y="260752"/>
                  </a:lnTo>
                  <a:lnTo>
                    <a:pt x="81946" y="255691"/>
                  </a:lnTo>
                  <a:lnTo>
                    <a:pt x="84743" y="233010"/>
                  </a:lnTo>
                  <a:lnTo>
                    <a:pt x="84434" y="207034"/>
                  </a:lnTo>
                  <a:lnTo>
                    <a:pt x="79668" y="173762"/>
                  </a:lnTo>
                  <a:lnTo>
                    <a:pt x="75461" y="147708"/>
                  </a:lnTo>
                  <a:lnTo>
                    <a:pt x="66713" y="120254"/>
                  </a:lnTo>
                  <a:lnTo>
                    <a:pt x="49713" y="78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5" name="SMARTInkShape-6876"/>
            <p:cNvSpPr/>
            <p:nvPr/>
          </p:nvSpPr>
          <p:spPr bwMode="auto">
            <a:xfrm>
              <a:off x="5715000" y="4943856"/>
              <a:ext cx="214314" cy="513970"/>
            </a:xfrm>
            <a:custGeom>
              <a:avLst/>
              <a:gdLst/>
              <a:ahLst/>
              <a:cxnLst/>
              <a:rect l="0" t="0" r="0" b="0"/>
              <a:pathLst>
                <a:path w="214314" h="513970">
                  <a:moveTo>
                    <a:pt x="0" y="13907"/>
                  </a:moveTo>
                  <a:lnTo>
                    <a:pt x="0" y="0"/>
                  </a:lnTo>
                  <a:lnTo>
                    <a:pt x="0" y="27124"/>
                  </a:lnTo>
                  <a:lnTo>
                    <a:pt x="0" y="50472"/>
                  </a:lnTo>
                  <a:lnTo>
                    <a:pt x="0" y="80164"/>
                  </a:lnTo>
                  <a:lnTo>
                    <a:pt x="0" y="114527"/>
                  </a:lnTo>
                  <a:lnTo>
                    <a:pt x="1588" y="134168"/>
                  </a:lnTo>
                  <a:lnTo>
                    <a:pt x="4233" y="155199"/>
                  </a:lnTo>
                  <a:lnTo>
                    <a:pt x="7585" y="177158"/>
                  </a:lnTo>
                  <a:lnTo>
                    <a:pt x="12200" y="199735"/>
                  </a:lnTo>
                  <a:lnTo>
                    <a:pt x="17659" y="222723"/>
                  </a:lnTo>
                  <a:lnTo>
                    <a:pt x="23679" y="245987"/>
                  </a:lnTo>
                  <a:lnTo>
                    <a:pt x="30073" y="268639"/>
                  </a:lnTo>
                  <a:lnTo>
                    <a:pt x="36718" y="290884"/>
                  </a:lnTo>
                  <a:lnTo>
                    <a:pt x="43528" y="312859"/>
                  </a:lnTo>
                  <a:lnTo>
                    <a:pt x="51244" y="333858"/>
                  </a:lnTo>
                  <a:lnTo>
                    <a:pt x="59563" y="354207"/>
                  </a:lnTo>
                  <a:lnTo>
                    <a:pt x="68283" y="374124"/>
                  </a:lnTo>
                  <a:lnTo>
                    <a:pt x="86440" y="408953"/>
                  </a:lnTo>
                  <a:lnTo>
                    <a:pt x="105887" y="438720"/>
                  </a:lnTo>
                  <a:lnTo>
                    <a:pt x="138354" y="471741"/>
                  </a:lnTo>
                  <a:lnTo>
                    <a:pt x="167641" y="492285"/>
                  </a:lnTo>
                  <a:lnTo>
                    <a:pt x="190959" y="506838"/>
                  </a:lnTo>
                  <a:lnTo>
                    <a:pt x="214313" y="5139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6" name="SMARTInkShape-6877"/>
            <p:cNvSpPr/>
            <p:nvPr/>
          </p:nvSpPr>
          <p:spPr bwMode="auto">
            <a:xfrm>
              <a:off x="5519022" y="5122070"/>
              <a:ext cx="152698" cy="262234"/>
            </a:xfrm>
            <a:custGeom>
              <a:avLst/>
              <a:gdLst/>
              <a:ahLst/>
              <a:cxnLst/>
              <a:rect l="0" t="0" r="0" b="0"/>
              <a:pathLst>
                <a:path w="152698" h="262234">
                  <a:moveTo>
                    <a:pt x="10241" y="0"/>
                  </a:moveTo>
                  <a:lnTo>
                    <a:pt x="10241" y="3791"/>
                  </a:lnTo>
                  <a:lnTo>
                    <a:pt x="8124" y="7770"/>
                  </a:lnTo>
                  <a:lnTo>
                    <a:pt x="4537" y="13771"/>
                  </a:lnTo>
                  <a:lnTo>
                    <a:pt x="298" y="24376"/>
                  </a:lnTo>
                  <a:lnTo>
                    <a:pt x="0" y="34910"/>
                  </a:lnTo>
                  <a:lnTo>
                    <a:pt x="9186" y="61011"/>
                  </a:lnTo>
                  <a:lnTo>
                    <a:pt x="25261" y="94101"/>
                  </a:lnTo>
                  <a:lnTo>
                    <a:pt x="39033" y="121808"/>
                  </a:lnTo>
                  <a:lnTo>
                    <a:pt x="51051" y="152242"/>
                  </a:lnTo>
                  <a:lnTo>
                    <a:pt x="59639" y="184279"/>
                  </a:lnTo>
                  <a:lnTo>
                    <a:pt x="67210" y="213879"/>
                  </a:lnTo>
                  <a:lnTo>
                    <a:pt x="76880" y="244741"/>
                  </a:lnTo>
                  <a:lnTo>
                    <a:pt x="81257" y="262233"/>
                  </a:lnTo>
                  <a:lnTo>
                    <a:pt x="81642" y="244248"/>
                  </a:lnTo>
                  <a:lnTo>
                    <a:pt x="76761" y="214610"/>
                  </a:lnTo>
                  <a:lnTo>
                    <a:pt x="75988" y="187500"/>
                  </a:lnTo>
                  <a:lnTo>
                    <a:pt x="80433" y="161741"/>
                  </a:lnTo>
                  <a:lnTo>
                    <a:pt x="87560" y="145515"/>
                  </a:lnTo>
                  <a:lnTo>
                    <a:pt x="89567" y="145428"/>
                  </a:lnTo>
                  <a:lnTo>
                    <a:pt x="96033" y="147449"/>
                  </a:lnTo>
                  <a:lnTo>
                    <a:pt x="108597" y="156841"/>
                  </a:lnTo>
                  <a:lnTo>
                    <a:pt x="118582" y="177263"/>
                  </a:lnTo>
                  <a:lnTo>
                    <a:pt x="129067" y="206906"/>
                  </a:lnTo>
                  <a:lnTo>
                    <a:pt x="141178" y="239059"/>
                  </a:lnTo>
                  <a:lnTo>
                    <a:pt x="151702" y="261368"/>
                  </a:lnTo>
                  <a:lnTo>
                    <a:pt x="152173" y="261558"/>
                  </a:lnTo>
                  <a:lnTo>
                    <a:pt x="152487" y="260891"/>
                  </a:lnTo>
                  <a:lnTo>
                    <a:pt x="152697" y="259652"/>
                  </a:lnTo>
                  <a:lnTo>
                    <a:pt x="145973" y="2428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7" name="SMARTInkShape-6878"/>
            <p:cNvSpPr/>
            <p:nvPr/>
          </p:nvSpPr>
          <p:spPr bwMode="auto">
            <a:xfrm>
              <a:off x="5469097" y="5230305"/>
              <a:ext cx="74454" cy="167029"/>
            </a:xfrm>
            <a:custGeom>
              <a:avLst/>
              <a:gdLst/>
              <a:ahLst/>
              <a:cxnLst/>
              <a:rect l="0" t="0" r="0" b="0"/>
              <a:pathLst>
                <a:path w="74454" h="167029">
                  <a:moveTo>
                    <a:pt x="31591" y="13208"/>
                  </a:moveTo>
                  <a:lnTo>
                    <a:pt x="25440" y="7057"/>
                  </a:lnTo>
                  <a:lnTo>
                    <a:pt x="12232" y="0"/>
                  </a:lnTo>
                  <a:lnTo>
                    <a:pt x="10748" y="1228"/>
                  </a:lnTo>
                  <a:lnTo>
                    <a:pt x="398" y="18901"/>
                  </a:lnTo>
                  <a:lnTo>
                    <a:pt x="0" y="30026"/>
                  </a:lnTo>
                  <a:lnTo>
                    <a:pt x="6212" y="64154"/>
                  </a:lnTo>
                  <a:lnTo>
                    <a:pt x="15876" y="98501"/>
                  </a:lnTo>
                  <a:lnTo>
                    <a:pt x="30133" y="132920"/>
                  </a:lnTo>
                  <a:lnTo>
                    <a:pt x="40419" y="153453"/>
                  </a:lnTo>
                  <a:lnTo>
                    <a:pt x="48214" y="162851"/>
                  </a:lnTo>
                  <a:lnTo>
                    <a:pt x="54325" y="167028"/>
                  </a:lnTo>
                  <a:lnTo>
                    <a:pt x="57066" y="166555"/>
                  </a:lnTo>
                  <a:lnTo>
                    <a:pt x="62227" y="161795"/>
                  </a:lnTo>
                  <a:lnTo>
                    <a:pt x="65050" y="152272"/>
                  </a:lnTo>
                  <a:lnTo>
                    <a:pt x="67806" y="119068"/>
                  </a:lnTo>
                  <a:lnTo>
                    <a:pt x="74453" y="846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8" name="SMARTInkShape-6879"/>
            <p:cNvSpPr/>
            <p:nvPr/>
          </p:nvSpPr>
          <p:spPr bwMode="auto">
            <a:xfrm>
              <a:off x="5286375" y="5222168"/>
              <a:ext cx="142876" cy="7058"/>
            </a:xfrm>
            <a:custGeom>
              <a:avLst/>
              <a:gdLst/>
              <a:ahLst/>
              <a:cxnLst/>
              <a:rect l="0" t="0" r="0" b="0"/>
              <a:pathLst>
                <a:path w="142876" h="7058">
                  <a:moveTo>
                    <a:pt x="0" y="7057"/>
                  </a:moveTo>
                  <a:lnTo>
                    <a:pt x="0" y="207"/>
                  </a:lnTo>
                  <a:lnTo>
                    <a:pt x="3792" y="0"/>
                  </a:lnTo>
                  <a:lnTo>
                    <a:pt x="30528" y="6072"/>
                  </a:lnTo>
                  <a:lnTo>
                    <a:pt x="64551" y="6928"/>
                  </a:lnTo>
                  <a:lnTo>
                    <a:pt x="96712" y="7031"/>
                  </a:lnTo>
                  <a:lnTo>
                    <a:pt x="127526" y="7054"/>
                  </a:lnTo>
                  <a:lnTo>
                    <a:pt x="142875" y="70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79" name="SMARTInkShape-6880"/>
            <p:cNvSpPr/>
            <p:nvPr/>
          </p:nvSpPr>
          <p:spPr bwMode="auto">
            <a:xfrm>
              <a:off x="5236642" y="5079218"/>
              <a:ext cx="206414" cy="346651"/>
            </a:xfrm>
            <a:custGeom>
              <a:avLst/>
              <a:gdLst/>
              <a:ahLst/>
              <a:cxnLst/>
              <a:rect l="0" t="0" r="0" b="0"/>
              <a:pathLst>
                <a:path w="206414" h="346651">
                  <a:moveTo>
                    <a:pt x="35446" y="135720"/>
                  </a:moveTo>
                  <a:lnTo>
                    <a:pt x="25503" y="145662"/>
                  </a:lnTo>
                  <a:lnTo>
                    <a:pt x="23089" y="152310"/>
                  </a:lnTo>
                  <a:lnTo>
                    <a:pt x="19613" y="164977"/>
                  </a:lnTo>
                  <a:lnTo>
                    <a:pt x="9048" y="195487"/>
                  </a:lnTo>
                  <a:lnTo>
                    <a:pt x="2842" y="225219"/>
                  </a:lnTo>
                  <a:lnTo>
                    <a:pt x="650" y="254489"/>
                  </a:lnTo>
                  <a:lnTo>
                    <a:pt x="0" y="282476"/>
                  </a:lnTo>
                  <a:lnTo>
                    <a:pt x="1898" y="311552"/>
                  </a:lnTo>
                  <a:lnTo>
                    <a:pt x="7009" y="331265"/>
                  </a:lnTo>
                  <a:lnTo>
                    <a:pt x="8551" y="332758"/>
                  </a:lnTo>
                  <a:lnTo>
                    <a:pt x="10372" y="333754"/>
                  </a:lnTo>
                  <a:lnTo>
                    <a:pt x="12379" y="332830"/>
                  </a:lnTo>
                  <a:lnTo>
                    <a:pt x="16727" y="327570"/>
                  </a:lnTo>
                  <a:lnTo>
                    <a:pt x="28345" y="296832"/>
                  </a:lnTo>
                  <a:lnTo>
                    <a:pt x="35458" y="268387"/>
                  </a:lnTo>
                  <a:lnTo>
                    <a:pt x="42593" y="239058"/>
                  </a:lnTo>
                  <a:lnTo>
                    <a:pt x="48323" y="211606"/>
                  </a:lnTo>
                  <a:lnTo>
                    <a:pt x="50380" y="208536"/>
                  </a:lnTo>
                  <a:lnTo>
                    <a:pt x="53339" y="207283"/>
                  </a:lnTo>
                  <a:lnTo>
                    <a:pt x="56900" y="207241"/>
                  </a:lnTo>
                  <a:lnTo>
                    <a:pt x="65089" y="211428"/>
                  </a:lnTo>
                  <a:lnTo>
                    <a:pt x="69495" y="214767"/>
                  </a:lnTo>
                  <a:lnTo>
                    <a:pt x="88767" y="243732"/>
                  </a:lnTo>
                  <a:lnTo>
                    <a:pt x="107071" y="274703"/>
                  </a:lnTo>
                  <a:lnTo>
                    <a:pt x="123696" y="303547"/>
                  </a:lnTo>
                  <a:lnTo>
                    <a:pt x="149637" y="338620"/>
                  </a:lnTo>
                  <a:lnTo>
                    <a:pt x="157899" y="344959"/>
                  </a:lnTo>
                  <a:lnTo>
                    <a:pt x="162325" y="346650"/>
                  </a:lnTo>
                  <a:lnTo>
                    <a:pt x="171476" y="346412"/>
                  </a:lnTo>
                  <a:lnTo>
                    <a:pt x="176138" y="345238"/>
                  </a:lnTo>
                  <a:lnTo>
                    <a:pt x="179247" y="342073"/>
                  </a:lnTo>
                  <a:lnTo>
                    <a:pt x="182701" y="332208"/>
                  </a:lnTo>
                  <a:lnTo>
                    <a:pt x="184646" y="305680"/>
                  </a:lnTo>
                  <a:lnTo>
                    <a:pt x="181430" y="272686"/>
                  </a:lnTo>
                  <a:lnTo>
                    <a:pt x="175469" y="245276"/>
                  </a:lnTo>
                  <a:lnTo>
                    <a:pt x="166734" y="213781"/>
                  </a:lnTo>
                  <a:lnTo>
                    <a:pt x="154915" y="178615"/>
                  </a:lnTo>
                  <a:lnTo>
                    <a:pt x="148429" y="160347"/>
                  </a:lnTo>
                  <a:lnTo>
                    <a:pt x="141724" y="141820"/>
                  </a:lnTo>
                  <a:lnTo>
                    <a:pt x="134873" y="123118"/>
                  </a:lnTo>
                  <a:lnTo>
                    <a:pt x="123027" y="87521"/>
                  </a:lnTo>
                  <a:lnTo>
                    <a:pt x="113265" y="54767"/>
                  </a:lnTo>
                  <a:lnTo>
                    <a:pt x="106280" y="26980"/>
                  </a:lnTo>
                  <a:lnTo>
                    <a:pt x="97885" y="4193"/>
                  </a:lnTo>
                  <a:lnTo>
                    <a:pt x="96122" y="1204"/>
                  </a:lnTo>
                  <a:lnTo>
                    <a:pt x="94946" y="5"/>
                  </a:lnTo>
                  <a:lnTo>
                    <a:pt x="94163" y="0"/>
                  </a:lnTo>
                  <a:lnTo>
                    <a:pt x="98456" y="33190"/>
                  </a:lnTo>
                  <a:lnTo>
                    <a:pt x="101476" y="67769"/>
                  </a:lnTo>
                  <a:lnTo>
                    <a:pt x="106068" y="95201"/>
                  </a:lnTo>
                  <a:lnTo>
                    <a:pt x="113400" y="125913"/>
                  </a:lnTo>
                  <a:lnTo>
                    <a:pt x="121950" y="155968"/>
                  </a:lnTo>
                  <a:lnTo>
                    <a:pt x="131836" y="185199"/>
                  </a:lnTo>
                  <a:lnTo>
                    <a:pt x="144168" y="214067"/>
                  </a:lnTo>
                  <a:lnTo>
                    <a:pt x="160704" y="249509"/>
                  </a:lnTo>
                  <a:lnTo>
                    <a:pt x="184631" y="283433"/>
                  </a:lnTo>
                  <a:lnTo>
                    <a:pt x="195712" y="299431"/>
                  </a:lnTo>
                  <a:lnTo>
                    <a:pt x="205266" y="306150"/>
                  </a:lnTo>
                  <a:lnTo>
                    <a:pt x="205810" y="305696"/>
                  </a:lnTo>
                  <a:lnTo>
                    <a:pt x="206413" y="303075"/>
                  </a:lnTo>
                  <a:lnTo>
                    <a:pt x="199753" y="2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0" name="SMARTInkShape-6881"/>
            <p:cNvSpPr/>
            <p:nvPr/>
          </p:nvSpPr>
          <p:spPr bwMode="auto">
            <a:xfrm>
              <a:off x="5100638" y="5267933"/>
              <a:ext cx="105548" cy="322221"/>
            </a:xfrm>
            <a:custGeom>
              <a:avLst/>
              <a:gdLst/>
              <a:ahLst/>
              <a:cxnLst/>
              <a:rect l="0" t="0" r="0" b="0"/>
              <a:pathLst>
                <a:path w="105548" h="322221">
                  <a:moveTo>
                    <a:pt x="0" y="18442"/>
                  </a:moveTo>
                  <a:lnTo>
                    <a:pt x="2116" y="51622"/>
                  </a:lnTo>
                  <a:lnTo>
                    <a:pt x="6150" y="86025"/>
                  </a:lnTo>
                  <a:lnTo>
                    <a:pt x="14434" y="121546"/>
                  </a:lnTo>
                  <a:lnTo>
                    <a:pt x="22555" y="148403"/>
                  </a:lnTo>
                  <a:lnTo>
                    <a:pt x="31455" y="175422"/>
                  </a:lnTo>
                  <a:lnTo>
                    <a:pt x="40703" y="200660"/>
                  </a:lnTo>
                  <a:lnTo>
                    <a:pt x="50105" y="225105"/>
                  </a:lnTo>
                  <a:lnTo>
                    <a:pt x="64323" y="259063"/>
                  </a:lnTo>
                  <a:lnTo>
                    <a:pt x="76473" y="287116"/>
                  </a:lnTo>
                  <a:lnTo>
                    <a:pt x="85183" y="322220"/>
                  </a:lnTo>
                  <a:lnTo>
                    <a:pt x="84570" y="321767"/>
                  </a:lnTo>
                  <a:lnTo>
                    <a:pt x="67011" y="288854"/>
                  </a:lnTo>
                  <a:lnTo>
                    <a:pt x="49488" y="255638"/>
                  </a:lnTo>
                  <a:lnTo>
                    <a:pt x="38928" y="226786"/>
                  </a:lnTo>
                  <a:lnTo>
                    <a:pt x="26827" y="191207"/>
                  </a:lnTo>
                  <a:lnTo>
                    <a:pt x="20265" y="171719"/>
                  </a:lnTo>
                  <a:lnTo>
                    <a:pt x="15097" y="152377"/>
                  </a:lnTo>
                  <a:lnTo>
                    <a:pt x="10859" y="133132"/>
                  </a:lnTo>
                  <a:lnTo>
                    <a:pt x="7239" y="113952"/>
                  </a:lnTo>
                  <a:lnTo>
                    <a:pt x="3217" y="79941"/>
                  </a:lnTo>
                  <a:lnTo>
                    <a:pt x="2223" y="50537"/>
                  </a:lnTo>
                  <a:lnTo>
                    <a:pt x="6920" y="18515"/>
                  </a:lnTo>
                  <a:lnTo>
                    <a:pt x="13923" y="7097"/>
                  </a:lnTo>
                  <a:lnTo>
                    <a:pt x="18807" y="3735"/>
                  </a:lnTo>
                  <a:lnTo>
                    <a:pt x="30584" y="0"/>
                  </a:lnTo>
                  <a:lnTo>
                    <a:pt x="36264" y="1384"/>
                  </a:lnTo>
                  <a:lnTo>
                    <a:pt x="46807" y="9274"/>
                  </a:lnTo>
                  <a:lnTo>
                    <a:pt x="65463" y="30896"/>
                  </a:lnTo>
                  <a:lnTo>
                    <a:pt x="78486" y="61202"/>
                  </a:lnTo>
                  <a:lnTo>
                    <a:pt x="91164" y="95317"/>
                  </a:lnTo>
                  <a:lnTo>
                    <a:pt x="96080" y="120871"/>
                  </a:lnTo>
                  <a:lnTo>
                    <a:pt x="99058" y="146516"/>
                  </a:lnTo>
                  <a:lnTo>
                    <a:pt x="104404" y="178010"/>
                  </a:lnTo>
                  <a:lnTo>
                    <a:pt x="105547" y="201188"/>
                  </a:lnTo>
                  <a:lnTo>
                    <a:pt x="103001" y="210257"/>
                  </a:lnTo>
                  <a:lnTo>
                    <a:pt x="101211" y="210613"/>
                  </a:lnTo>
                  <a:lnTo>
                    <a:pt x="99224" y="208469"/>
                  </a:lnTo>
                  <a:lnTo>
                    <a:pt x="92867" y="1970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1" name="SMARTInkShape-6882"/>
            <p:cNvSpPr/>
            <p:nvPr/>
          </p:nvSpPr>
          <p:spPr bwMode="auto">
            <a:xfrm>
              <a:off x="4950620" y="5243513"/>
              <a:ext cx="121444" cy="183872"/>
            </a:xfrm>
            <a:custGeom>
              <a:avLst/>
              <a:gdLst/>
              <a:ahLst/>
              <a:cxnLst/>
              <a:rect l="0" t="0" r="0" b="0"/>
              <a:pathLst>
                <a:path w="121444" h="183872">
                  <a:moveTo>
                    <a:pt x="0" y="0"/>
                  </a:moveTo>
                  <a:lnTo>
                    <a:pt x="3791" y="0"/>
                  </a:lnTo>
                  <a:lnTo>
                    <a:pt x="4909" y="793"/>
                  </a:lnTo>
                  <a:lnTo>
                    <a:pt x="5653" y="2116"/>
                  </a:lnTo>
                  <a:lnTo>
                    <a:pt x="6150" y="3792"/>
                  </a:lnTo>
                  <a:lnTo>
                    <a:pt x="7274" y="4909"/>
                  </a:lnTo>
                  <a:lnTo>
                    <a:pt x="10641" y="6150"/>
                  </a:lnTo>
                  <a:lnTo>
                    <a:pt x="11856" y="8070"/>
                  </a:lnTo>
                  <a:lnTo>
                    <a:pt x="13966" y="23150"/>
                  </a:lnTo>
                  <a:lnTo>
                    <a:pt x="13474" y="58330"/>
                  </a:lnTo>
                  <a:lnTo>
                    <a:pt x="8133" y="93024"/>
                  </a:lnTo>
                  <a:lnTo>
                    <a:pt x="9390" y="128607"/>
                  </a:lnTo>
                  <a:lnTo>
                    <a:pt x="17112" y="153374"/>
                  </a:lnTo>
                  <a:lnTo>
                    <a:pt x="43295" y="179440"/>
                  </a:lnTo>
                  <a:lnTo>
                    <a:pt x="55490" y="182938"/>
                  </a:lnTo>
                  <a:lnTo>
                    <a:pt x="63186" y="183871"/>
                  </a:lnTo>
                  <a:lnTo>
                    <a:pt x="75972" y="180675"/>
                  </a:lnTo>
                  <a:lnTo>
                    <a:pt x="97115" y="165687"/>
                  </a:lnTo>
                  <a:lnTo>
                    <a:pt x="111765" y="148311"/>
                  </a:lnTo>
                  <a:lnTo>
                    <a:pt x="117141" y="137088"/>
                  </a:lnTo>
                  <a:lnTo>
                    <a:pt x="121443" y="121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2" name="SMARTInkShape-6883"/>
            <p:cNvSpPr/>
            <p:nvPr/>
          </p:nvSpPr>
          <p:spPr bwMode="auto">
            <a:xfrm>
              <a:off x="4886325" y="5264945"/>
              <a:ext cx="71439" cy="205491"/>
            </a:xfrm>
            <a:custGeom>
              <a:avLst/>
              <a:gdLst/>
              <a:ahLst/>
              <a:cxnLst/>
              <a:rect l="0" t="0" r="0" b="0"/>
              <a:pathLst>
                <a:path w="71439" h="205491">
                  <a:moveTo>
                    <a:pt x="0" y="0"/>
                  </a:moveTo>
                  <a:lnTo>
                    <a:pt x="0" y="3791"/>
                  </a:lnTo>
                  <a:lnTo>
                    <a:pt x="6152" y="34319"/>
                  </a:lnTo>
                  <a:lnTo>
                    <a:pt x="10642" y="64319"/>
                  </a:lnTo>
                  <a:lnTo>
                    <a:pt x="17000" y="94551"/>
                  </a:lnTo>
                  <a:lnTo>
                    <a:pt x="23911" y="127410"/>
                  </a:lnTo>
                  <a:lnTo>
                    <a:pt x="38266" y="162662"/>
                  </a:lnTo>
                  <a:lnTo>
                    <a:pt x="52096" y="192223"/>
                  </a:lnTo>
                  <a:lnTo>
                    <a:pt x="59444" y="201505"/>
                  </a:lnTo>
                  <a:lnTo>
                    <a:pt x="64255" y="204651"/>
                  </a:lnTo>
                  <a:lnTo>
                    <a:pt x="66649" y="205490"/>
                  </a:lnTo>
                  <a:lnTo>
                    <a:pt x="68245" y="205255"/>
                  </a:lnTo>
                  <a:lnTo>
                    <a:pt x="69309" y="204306"/>
                  </a:lnTo>
                  <a:lnTo>
                    <a:pt x="70019" y="202878"/>
                  </a:lnTo>
                  <a:lnTo>
                    <a:pt x="71438" y="1785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3" name="SMARTInkShape-6884"/>
            <p:cNvSpPr/>
            <p:nvPr/>
          </p:nvSpPr>
          <p:spPr bwMode="auto">
            <a:xfrm>
              <a:off x="4807913" y="5257800"/>
              <a:ext cx="85558" cy="169491"/>
            </a:xfrm>
            <a:custGeom>
              <a:avLst/>
              <a:gdLst/>
              <a:ahLst/>
              <a:cxnLst/>
              <a:rect l="0" t="0" r="0" b="0"/>
              <a:pathLst>
                <a:path w="85558" h="169491">
                  <a:moveTo>
                    <a:pt x="14118" y="0"/>
                  </a:moveTo>
                  <a:lnTo>
                    <a:pt x="13325" y="13772"/>
                  </a:lnTo>
                  <a:lnTo>
                    <a:pt x="4175" y="43735"/>
                  </a:lnTo>
                  <a:lnTo>
                    <a:pt x="689" y="72404"/>
                  </a:lnTo>
                  <a:lnTo>
                    <a:pt x="0" y="105701"/>
                  </a:lnTo>
                  <a:lnTo>
                    <a:pt x="1998" y="128156"/>
                  </a:lnTo>
                  <a:lnTo>
                    <a:pt x="9784" y="153285"/>
                  </a:lnTo>
                  <a:lnTo>
                    <a:pt x="16425" y="161524"/>
                  </a:lnTo>
                  <a:lnTo>
                    <a:pt x="24668" y="167039"/>
                  </a:lnTo>
                  <a:lnTo>
                    <a:pt x="33624" y="169490"/>
                  </a:lnTo>
                  <a:lnTo>
                    <a:pt x="42896" y="168462"/>
                  </a:lnTo>
                  <a:lnTo>
                    <a:pt x="52308" y="164566"/>
                  </a:lnTo>
                  <a:lnTo>
                    <a:pt x="61784" y="157542"/>
                  </a:lnTo>
                  <a:lnTo>
                    <a:pt x="72250" y="140871"/>
                  </a:lnTo>
                  <a:lnTo>
                    <a:pt x="85557" y="1071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4" name="SMARTInkShape-6885"/>
            <p:cNvSpPr/>
            <p:nvPr/>
          </p:nvSpPr>
          <p:spPr bwMode="auto">
            <a:xfrm>
              <a:off x="4636712" y="5251676"/>
              <a:ext cx="178177" cy="270247"/>
            </a:xfrm>
            <a:custGeom>
              <a:avLst/>
              <a:gdLst/>
              <a:ahLst/>
              <a:cxnLst/>
              <a:rect l="0" t="0" r="0" b="0"/>
              <a:pathLst>
                <a:path w="178177" h="270247">
                  <a:moveTo>
                    <a:pt x="42444" y="13269"/>
                  </a:moveTo>
                  <a:lnTo>
                    <a:pt x="42444" y="7117"/>
                  </a:lnTo>
                  <a:lnTo>
                    <a:pt x="41651" y="6786"/>
                  </a:lnTo>
                  <a:lnTo>
                    <a:pt x="38652" y="6418"/>
                  </a:lnTo>
                  <a:lnTo>
                    <a:pt x="34673" y="4138"/>
                  </a:lnTo>
                  <a:lnTo>
                    <a:pt x="30259" y="1272"/>
                  </a:lnTo>
                  <a:lnTo>
                    <a:pt x="25651" y="0"/>
                  </a:lnTo>
                  <a:lnTo>
                    <a:pt x="23312" y="453"/>
                  </a:lnTo>
                  <a:lnTo>
                    <a:pt x="16226" y="4885"/>
                  </a:lnTo>
                  <a:lnTo>
                    <a:pt x="4341" y="15799"/>
                  </a:lnTo>
                  <a:lnTo>
                    <a:pt x="1697" y="24712"/>
                  </a:lnTo>
                  <a:lnTo>
                    <a:pt x="0" y="53628"/>
                  </a:lnTo>
                  <a:lnTo>
                    <a:pt x="3498" y="88197"/>
                  </a:lnTo>
                  <a:lnTo>
                    <a:pt x="7408" y="114832"/>
                  </a:lnTo>
                  <a:lnTo>
                    <a:pt x="11791" y="143339"/>
                  </a:lnTo>
                  <a:lnTo>
                    <a:pt x="16385" y="174529"/>
                  </a:lnTo>
                  <a:lnTo>
                    <a:pt x="21073" y="202679"/>
                  </a:lnTo>
                  <a:lnTo>
                    <a:pt x="28175" y="236606"/>
                  </a:lnTo>
                  <a:lnTo>
                    <a:pt x="37685" y="265611"/>
                  </a:lnTo>
                  <a:lnTo>
                    <a:pt x="40065" y="268809"/>
                  </a:lnTo>
                  <a:lnTo>
                    <a:pt x="42446" y="270147"/>
                  </a:lnTo>
                  <a:lnTo>
                    <a:pt x="44827" y="270246"/>
                  </a:lnTo>
                  <a:lnTo>
                    <a:pt x="47208" y="268723"/>
                  </a:lnTo>
                  <a:lnTo>
                    <a:pt x="51970" y="262800"/>
                  </a:lnTo>
                  <a:lnTo>
                    <a:pt x="59113" y="242955"/>
                  </a:lnTo>
                  <a:lnTo>
                    <a:pt x="62465" y="209381"/>
                  </a:lnTo>
                  <a:lnTo>
                    <a:pt x="65365" y="182979"/>
                  </a:lnTo>
                  <a:lnTo>
                    <a:pt x="68506" y="155370"/>
                  </a:lnTo>
                  <a:lnTo>
                    <a:pt x="69902" y="127224"/>
                  </a:lnTo>
                  <a:lnTo>
                    <a:pt x="70688" y="92189"/>
                  </a:lnTo>
                  <a:lnTo>
                    <a:pt x="72989" y="77977"/>
                  </a:lnTo>
                  <a:lnTo>
                    <a:pt x="74714" y="73077"/>
                  </a:lnTo>
                  <a:lnTo>
                    <a:pt x="76657" y="71396"/>
                  </a:lnTo>
                  <a:lnTo>
                    <a:pt x="78747" y="71863"/>
                  </a:lnTo>
                  <a:lnTo>
                    <a:pt x="80933" y="73763"/>
                  </a:lnTo>
                  <a:lnTo>
                    <a:pt x="90940" y="101212"/>
                  </a:lnTo>
                  <a:lnTo>
                    <a:pt x="98658" y="124585"/>
                  </a:lnTo>
                  <a:lnTo>
                    <a:pt x="107380" y="152965"/>
                  </a:lnTo>
                  <a:lnTo>
                    <a:pt x="116548" y="182512"/>
                  </a:lnTo>
                  <a:lnTo>
                    <a:pt x="125915" y="208873"/>
                  </a:lnTo>
                  <a:lnTo>
                    <a:pt x="140113" y="242234"/>
                  </a:lnTo>
                  <a:lnTo>
                    <a:pt x="152636" y="268163"/>
                  </a:lnTo>
                  <a:lnTo>
                    <a:pt x="154005" y="269716"/>
                  </a:lnTo>
                  <a:lnTo>
                    <a:pt x="154918" y="269959"/>
                  </a:lnTo>
                  <a:lnTo>
                    <a:pt x="163788" y="262715"/>
                  </a:lnTo>
                  <a:lnTo>
                    <a:pt x="167812" y="250604"/>
                  </a:lnTo>
                  <a:lnTo>
                    <a:pt x="172194" y="221702"/>
                  </a:lnTo>
                  <a:lnTo>
                    <a:pt x="178176" y="184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5" name="SMARTInkShape-6886"/>
            <p:cNvSpPr/>
            <p:nvPr/>
          </p:nvSpPr>
          <p:spPr bwMode="auto">
            <a:xfrm>
              <a:off x="4380112" y="5144877"/>
              <a:ext cx="193967" cy="407034"/>
            </a:xfrm>
            <a:custGeom>
              <a:avLst/>
              <a:gdLst/>
              <a:ahLst/>
              <a:cxnLst/>
              <a:rect l="0" t="0" r="0" b="0"/>
              <a:pathLst>
                <a:path w="193967" h="407034">
                  <a:moveTo>
                    <a:pt x="6151" y="34343"/>
                  </a:moveTo>
                  <a:lnTo>
                    <a:pt x="6151" y="10144"/>
                  </a:lnTo>
                  <a:lnTo>
                    <a:pt x="4034" y="5596"/>
                  </a:lnTo>
                  <a:lnTo>
                    <a:pt x="0" y="0"/>
                  </a:lnTo>
                  <a:lnTo>
                    <a:pt x="3093" y="2824"/>
                  </a:lnTo>
                  <a:lnTo>
                    <a:pt x="4792" y="6575"/>
                  </a:lnTo>
                  <a:lnTo>
                    <a:pt x="13802" y="37784"/>
                  </a:lnTo>
                  <a:lnTo>
                    <a:pt x="20588" y="68170"/>
                  </a:lnTo>
                  <a:lnTo>
                    <a:pt x="26061" y="94620"/>
                  </a:lnTo>
                  <a:lnTo>
                    <a:pt x="33785" y="124897"/>
                  </a:lnTo>
                  <a:lnTo>
                    <a:pt x="40393" y="158991"/>
                  </a:lnTo>
                  <a:lnTo>
                    <a:pt x="45976" y="194516"/>
                  </a:lnTo>
                  <a:lnTo>
                    <a:pt x="51102" y="228826"/>
                  </a:lnTo>
                  <a:lnTo>
                    <a:pt x="53910" y="262596"/>
                  </a:lnTo>
                  <a:lnTo>
                    <a:pt x="55158" y="293745"/>
                  </a:lnTo>
                  <a:lnTo>
                    <a:pt x="55861" y="328337"/>
                  </a:lnTo>
                  <a:lnTo>
                    <a:pt x="56118" y="361718"/>
                  </a:lnTo>
                  <a:lnTo>
                    <a:pt x="55337" y="362130"/>
                  </a:lnTo>
                  <a:lnTo>
                    <a:pt x="52353" y="356238"/>
                  </a:lnTo>
                  <a:lnTo>
                    <a:pt x="48879" y="325762"/>
                  </a:lnTo>
                  <a:lnTo>
                    <a:pt x="45514" y="301973"/>
                  </a:lnTo>
                  <a:lnTo>
                    <a:pt x="43489" y="273410"/>
                  </a:lnTo>
                  <a:lnTo>
                    <a:pt x="42589" y="242988"/>
                  </a:lnTo>
                  <a:lnTo>
                    <a:pt x="42189" y="213592"/>
                  </a:lnTo>
                  <a:lnTo>
                    <a:pt x="46245" y="186769"/>
                  </a:lnTo>
                  <a:lnTo>
                    <a:pt x="57453" y="151473"/>
                  </a:lnTo>
                  <a:lnTo>
                    <a:pt x="67052" y="133231"/>
                  </a:lnTo>
                  <a:lnTo>
                    <a:pt x="79255" y="122477"/>
                  </a:lnTo>
                  <a:lnTo>
                    <a:pt x="85843" y="120087"/>
                  </a:lnTo>
                  <a:lnTo>
                    <a:pt x="99513" y="119547"/>
                  </a:lnTo>
                  <a:lnTo>
                    <a:pt x="120597" y="127497"/>
                  </a:lnTo>
                  <a:lnTo>
                    <a:pt x="141925" y="151285"/>
                  </a:lnTo>
                  <a:lnTo>
                    <a:pt x="159533" y="183468"/>
                  </a:lnTo>
                  <a:lnTo>
                    <a:pt x="169835" y="210688"/>
                  </a:lnTo>
                  <a:lnTo>
                    <a:pt x="178912" y="241305"/>
                  </a:lnTo>
                  <a:lnTo>
                    <a:pt x="185591" y="273433"/>
                  </a:lnTo>
                  <a:lnTo>
                    <a:pt x="191206" y="304117"/>
                  </a:lnTo>
                  <a:lnTo>
                    <a:pt x="193966" y="332836"/>
                  </a:lnTo>
                  <a:lnTo>
                    <a:pt x="189901" y="358829"/>
                  </a:lnTo>
                  <a:lnTo>
                    <a:pt x="174895" y="388190"/>
                  </a:lnTo>
                  <a:lnTo>
                    <a:pt x="162111" y="400099"/>
                  </a:lnTo>
                  <a:lnTo>
                    <a:pt x="155368" y="404387"/>
                  </a:lnTo>
                  <a:lnTo>
                    <a:pt x="137292" y="407033"/>
                  </a:lnTo>
                  <a:lnTo>
                    <a:pt x="116823" y="404770"/>
                  </a:lnTo>
                  <a:lnTo>
                    <a:pt x="97143" y="398472"/>
                  </a:lnTo>
                  <a:lnTo>
                    <a:pt x="68213" y="378417"/>
                  </a:lnTo>
                  <a:lnTo>
                    <a:pt x="47117" y="352367"/>
                  </a:lnTo>
                  <a:lnTo>
                    <a:pt x="27582" y="3129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202" name="SMARTInkShape-Group1287"/>
          <p:cNvGrpSpPr/>
          <p:nvPr/>
        </p:nvGrpSpPr>
        <p:grpSpPr>
          <a:xfrm>
            <a:off x="4500563" y="5650705"/>
            <a:ext cx="1357313" cy="472983"/>
            <a:chOff x="4500563" y="5650705"/>
            <a:chExt cx="1357313" cy="472983"/>
          </a:xfrm>
        </p:grpSpPr>
        <p:sp>
          <p:nvSpPr>
            <p:cNvPr id="2527187" name="SMARTInkShape-6887"/>
            <p:cNvSpPr/>
            <p:nvPr/>
          </p:nvSpPr>
          <p:spPr bwMode="auto">
            <a:xfrm>
              <a:off x="5336380" y="5793580"/>
              <a:ext cx="171451" cy="149726"/>
            </a:xfrm>
            <a:custGeom>
              <a:avLst/>
              <a:gdLst/>
              <a:ahLst/>
              <a:cxnLst/>
              <a:rect l="0" t="0" r="0" b="0"/>
              <a:pathLst>
                <a:path w="171451" h="149726">
                  <a:moveTo>
                    <a:pt x="0" y="0"/>
                  </a:moveTo>
                  <a:lnTo>
                    <a:pt x="0" y="3793"/>
                  </a:lnTo>
                  <a:lnTo>
                    <a:pt x="15543" y="32133"/>
                  </a:lnTo>
                  <a:lnTo>
                    <a:pt x="33586" y="67379"/>
                  </a:lnTo>
                  <a:lnTo>
                    <a:pt x="51492" y="95459"/>
                  </a:lnTo>
                  <a:lnTo>
                    <a:pt x="73172" y="126895"/>
                  </a:lnTo>
                  <a:lnTo>
                    <a:pt x="83057" y="138684"/>
                  </a:lnTo>
                  <a:lnTo>
                    <a:pt x="92742" y="144982"/>
                  </a:lnTo>
                  <a:lnTo>
                    <a:pt x="107120" y="148527"/>
                  </a:lnTo>
                  <a:lnTo>
                    <a:pt x="122409" y="149725"/>
                  </a:lnTo>
                  <a:lnTo>
                    <a:pt x="130075" y="145656"/>
                  </a:lnTo>
                  <a:lnTo>
                    <a:pt x="158678" y="123935"/>
                  </a:lnTo>
                  <a:lnTo>
                    <a:pt x="171450" y="10715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8" name="SMARTInkShape-6888"/>
            <p:cNvSpPr/>
            <p:nvPr/>
          </p:nvSpPr>
          <p:spPr bwMode="auto">
            <a:xfrm>
              <a:off x="5407820" y="5736430"/>
              <a:ext cx="41746" cy="267408"/>
            </a:xfrm>
            <a:custGeom>
              <a:avLst/>
              <a:gdLst/>
              <a:ahLst/>
              <a:cxnLst/>
              <a:rect l="0" t="0" r="0" b="0"/>
              <a:pathLst>
                <a:path w="41746" h="267408">
                  <a:moveTo>
                    <a:pt x="0" y="0"/>
                  </a:moveTo>
                  <a:lnTo>
                    <a:pt x="0" y="32133"/>
                  </a:lnTo>
                  <a:lnTo>
                    <a:pt x="2116" y="60322"/>
                  </a:lnTo>
                  <a:lnTo>
                    <a:pt x="7770" y="95926"/>
                  </a:lnTo>
                  <a:lnTo>
                    <a:pt x="12183" y="122803"/>
                  </a:lnTo>
                  <a:lnTo>
                    <a:pt x="16792" y="150623"/>
                  </a:lnTo>
                  <a:lnTo>
                    <a:pt x="21485" y="178863"/>
                  </a:lnTo>
                  <a:lnTo>
                    <a:pt x="26217" y="205701"/>
                  </a:lnTo>
                  <a:lnTo>
                    <a:pt x="32549" y="237867"/>
                  </a:lnTo>
                  <a:lnTo>
                    <a:pt x="35573" y="260451"/>
                  </a:lnTo>
                  <a:lnTo>
                    <a:pt x="37209" y="264122"/>
                  </a:lnTo>
                  <a:lnTo>
                    <a:pt x="39093" y="266569"/>
                  </a:lnTo>
                  <a:lnTo>
                    <a:pt x="40349" y="267407"/>
                  </a:lnTo>
                  <a:lnTo>
                    <a:pt x="41186" y="267172"/>
                  </a:lnTo>
                  <a:lnTo>
                    <a:pt x="41745" y="266221"/>
                  </a:lnTo>
                  <a:lnTo>
                    <a:pt x="32826" y="231370"/>
                  </a:lnTo>
                  <a:lnTo>
                    <a:pt x="2143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89" name="SMARTInkShape-6889"/>
            <p:cNvSpPr/>
            <p:nvPr/>
          </p:nvSpPr>
          <p:spPr bwMode="auto">
            <a:xfrm>
              <a:off x="5436395" y="5650705"/>
              <a:ext cx="164022" cy="297571"/>
            </a:xfrm>
            <a:custGeom>
              <a:avLst/>
              <a:gdLst/>
              <a:ahLst/>
              <a:cxnLst/>
              <a:rect l="0" t="0" r="0" b="0"/>
              <a:pathLst>
                <a:path w="164022" h="297571">
                  <a:moveTo>
                    <a:pt x="0" y="0"/>
                  </a:moveTo>
                  <a:lnTo>
                    <a:pt x="3791" y="0"/>
                  </a:lnTo>
                  <a:lnTo>
                    <a:pt x="4909" y="795"/>
                  </a:lnTo>
                  <a:lnTo>
                    <a:pt x="5653" y="2118"/>
                  </a:lnTo>
                  <a:lnTo>
                    <a:pt x="6701" y="9888"/>
                  </a:lnTo>
                  <a:lnTo>
                    <a:pt x="7740" y="17889"/>
                  </a:lnTo>
                  <a:lnTo>
                    <a:pt x="20104" y="51055"/>
                  </a:lnTo>
                  <a:lnTo>
                    <a:pt x="36396" y="80906"/>
                  </a:lnTo>
                  <a:lnTo>
                    <a:pt x="50206" y="107846"/>
                  </a:lnTo>
                  <a:lnTo>
                    <a:pt x="66468" y="138053"/>
                  </a:lnTo>
                  <a:lnTo>
                    <a:pt x="86369" y="172139"/>
                  </a:lnTo>
                  <a:lnTo>
                    <a:pt x="107346" y="205257"/>
                  </a:lnTo>
                  <a:lnTo>
                    <a:pt x="128643" y="237295"/>
                  </a:lnTo>
                  <a:lnTo>
                    <a:pt x="147918" y="267690"/>
                  </a:lnTo>
                  <a:lnTo>
                    <a:pt x="163346" y="297570"/>
                  </a:lnTo>
                  <a:lnTo>
                    <a:pt x="163666" y="296806"/>
                  </a:lnTo>
                  <a:lnTo>
                    <a:pt x="164021" y="291723"/>
                  </a:lnTo>
                  <a:lnTo>
                    <a:pt x="157160" y="2571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0" name="SMARTInkShape-6890"/>
            <p:cNvSpPr/>
            <p:nvPr/>
          </p:nvSpPr>
          <p:spPr bwMode="auto">
            <a:xfrm>
              <a:off x="5429250" y="5736430"/>
              <a:ext cx="85726" cy="35721"/>
            </a:xfrm>
            <a:custGeom>
              <a:avLst/>
              <a:gdLst/>
              <a:ahLst/>
              <a:cxnLst/>
              <a:rect l="0" t="0" r="0" b="0"/>
              <a:pathLst>
                <a:path w="85726" h="35721">
                  <a:moveTo>
                    <a:pt x="0" y="35720"/>
                  </a:moveTo>
                  <a:lnTo>
                    <a:pt x="32886" y="35720"/>
                  </a:lnTo>
                  <a:lnTo>
                    <a:pt x="52298" y="34926"/>
                  </a:lnTo>
                  <a:lnTo>
                    <a:pt x="72396" y="29568"/>
                  </a:lnTo>
                  <a:lnTo>
                    <a:pt x="74457" y="27652"/>
                  </a:lnTo>
                  <a:lnTo>
                    <a:pt x="857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1" name="SMARTInkShape-6891"/>
            <p:cNvSpPr/>
            <p:nvPr/>
          </p:nvSpPr>
          <p:spPr bwMode="auto">
            <a:xfrm>
              <a:off x="5715000" y="5700713"/>
              <a:ext cx="92871" cy="42569"/>
            </a:xfrm>
            <a:custGeom>
              <a:avLst/>
              <a:gdLst/>
              <a:ahLst/>
              <a:cxnLst/>
              <a:rect l="0" t="0" r="0" b="0"/>
              <a:pathLst>
                <a:path w="92871" h="42569">
                  <a:moveTo>
                    <a:pt x="0" y="35717"/>
                  </a:moveTo>
                  <a:lnTo>
                    <a:pt x="0" y="41869"/>
                  </a:lnTo>
                  <a:lnTo>
                    <a:pt x="7585" y="42568"/>
                  </a:lnTo>
                  <a:lnTo>
                    <a:pt x="13426" y="40614"/>
                  </a:lnTo>
                  <a:lnTo>
                    <a:pt x="49121" y="15718"/>
                  </a:lnTo>
                  <a:lnTo>
                    <a:pt x="68793" y="3363"/>
                  </a:lnTo>
                  <a:lnTo>
                    <a:pt x="928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2" name="SMARTInkShape-6892"/>
            <p:cNvSpPr/>
            <p:nvPr/>
          </p:nvSpPr>
          <p:spPr bwMode="auto">
            <a:xfrm>
              <a:off x="5757863" y="5779295"/>
              <a:ext cx="100013" cy="28576"/>
            </a:xfrm>
            <a:custGeom>
              <a:avLst/>
              <a:gdLst/>
              <a:ahLst/>
              <a:cxnLst/>
              <a:rect l="0" t="0" r="0" b="0"/>
              <a:pathLst>
                <a:path w="100013" h="28576">
                  <a:moveTo>
                    <a:pt x="0" y="28575"/>
                  </a:moveTo>
                  <a:lnTo>
                    <a:pt x="3792" y="28575"/>
                  </a:lnTo>
                  <a:lnTo>
                    <a:pt x="37020" y="21298"/>
                  </a:lnTo>
                  <a:lnTo>
                    <a:pt x="67816" y="11574"/>
                  </a:lnTo>
                  <a:lnTo>
                    <a:pt x="98150" y="7258"/>
                  </a:lnTo>
                  <a:lnTo>
                    <a:pt x="98771" y="6425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3" name="SMARTInkShape-6893"/>
            <p:cNvSpPr/>
            <p:nvPr/>
          </p:nvSpPr>
          <p:spPr bwMode="auto">
            <a:xfrm>
              <a:off x="5214938" y="5788397"/>
              <a:ext cx="150018" cy="180071"/>
            </a:xfrm>
            <a:custGeom>
              <a:avLst/>
              <a:gdLst/>
              <a:ahLst/>
              <a:cxnLst/>
              <a:rect l="0" t="0" r="0" b="0"/>
              <a:pathLst>
                <a:path w="150018" h="180071">
                  <a:moveTo>
                    <a:pt x="0" y="76623"/>
                  </a:moveTo>
                  <a:lnTo>
                    <a:pt x="16792" y="107849"/>
                  </a:lnTo>
                  <a:lnTo>
                    <a:pt x="28592" y="131377"/>
                  </a:lnTo>
                  <a:lnTo>
                    <a:pt x="30967" y="134557"/>
                  </a:lnTo>
                  <a:lnTo>
                    <a:pt x="34138" y="136675"/>
                  </a:lnTo>
                  <a:lnTo>
                    <a:pt x="45393" y="139659"/>
                  </a:lnTo>
                  <a:lnTo>
                    <a:pt x="51395" y="140357"/>
                  </a:lnTo>
                  <a:lnTo>
                    <a:pt x="54107" y="138956"/>
                  </a:lnTo>
                  <a:lnTo>
                    <a:pt x="61716" y="129399"/>
                  </a:lnTo>
                  <a:lnTo>
                    <a:pt x="66587" y="120980"/>
                  </a:lnTo>
                  <a:lnTo>
                    <a:pt x="70000" y="103524"/>
                  </a:lnTo>
                  <a:lnTo>
                    <a:pt x="70359" y="71382"/>
                  </a:lnTo>
                  <a:lnTo>
                    <a:pt x="63610" y="41279"/>
                  </a:lnTo>
                  <a:lnTo>
                    <a:pt x="52297" y="11731"/>
                  </a:lnTo>
                  <a:lnTo>
                    <a:pt x="47584" y="4654"/>
                  </a:lnTo>
                  <a:lnTo>
                    <a:pt x="42844" y="980"/>
                  </a:lnTo>
                  <a:lnTo>
                    <a:pt x="40469" y="0"/>
                  </a:lnTo>
                  <a:lnTo>
                    <a:pt x="38091" y="935"/>
                  </a:lnTo>
                  <a:lnTo>
                    <a:pt x="33334" y="6206"/>
                  </a:lnTo>
                  <a:lnTo>
                    <a:pt x="29984" y="25684"/>
                  </a:lnTo>
                  <a:lnTo>
                    <a:pt x="32785" y="51563"/>
                  </a:lnTo>
                  <a:lnTo>
                    <a:pt x="42434" y="86924"/>
                  </a:lnTo>
                  <a:lnTo>
                    <a:pt x="55347" y="119979"/>
                  </a:lnTo>
                  <a:lnTo>
                    <a:pt x="69227" y="149882"/>
                  </a:lnTo>
                  <a:lnTo>
                    <a:pt x="83394" y="171265"/>
                  </a:lnTo>
                  <a:lnTo>
                    <a:pt x="92891" y="178217"/>
                  </a:lnTo>
                  <a:lnTo>
                    <a:pt x="97646" y="180070"/>
                  </a:lnTo>
                  <a:lnTo>
                    <a:pt x="107162" y="180014"/>
                  </a:lnTo>
                  <a:lnTo>
                    <a:pt x="126207" y="173510"/>
                  </a:lnTo>
                  <a:lnTo>
                    <a:pt x="133615" y="167043"/>
                  </a:lnTo>
                  <a:lnTo>
                    <a:pt x="142247" y="152361"/>
                  </a:lnTo>
                  <a:lnTo>
                    <a:pt x="146564" y="139654"/>
                  </a:lnTo>
                  <a:lnTo>
                    <a:pt x="150017" y="1123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4" name="SMARTInkShape-6894"/>
            <p:cNvSpPr/>
            <p:nvPr/>
          </p:nvSpPr>
          <p:spPr bwMode="auto">
            <a:xfrm>
              <a:off x="5029200" y="5750720"/>
              <a:ext cx="185739" cy="223357"/>
            </a:xfrm>
            <a:custGeom>
              <a:avLst/>
              <a:gdLst/>
              <a:ahLst/>
              <a:cxnLst/>
              <a:rect l="0" t="0" r="0" b="0"/>
              <a:pathLst>
                <a:path w="185739" h="223357">
                  <a:moveTo>
                    <a:pt x="0" y="0"/>
                  </a:moveTo>
                  <a:lnTo>
                    <a:pt x="794" y="25629"/>
                  </a:lnTo>
                  <a:lnTo>
                    <a:pt x="7771" y="52951"/>
                  </a:lnTo>
                  <a:lnTo>
                    <a:pt x="16590" y="81569"/>
                  </a:lnTo>
                  <a:lnTo>
                    <a:pt x="29257" y="115184"/>
                  </a:lnTo>
                  <a:lnTo>
                    <a:pt x="43064" y="148163"/>
                  </a:lnTo>
                  <a:lnTo>
                    <a:pt x="57210" y="175926"/>
                  </a:lnTo>
                  <a:lnTo>
                    <a:pt x="75267" y="208257"/>
                  </a:lnTo>
                  <a:lnTo>
                    <a:pt x="82273" y="221072"/>
                  </a:lnTo>
                  <a:lnTo>
                    <a:pt x="83424" y="221994"/>
                  </a:lnTo>
                  <a:lnTo>
                    <a:pt x="84191" y="221814"/>
                  </a:lnTo>
                  <a:lnTo>
                    <a:pt x="84703" y="220901"/>
                  </a:lnTo>
                  <a:lnTo>
                    <a:pt x="85270" y="217769"/>
                  </a:lnTo>
                  <a:lnTo>
                    <a:pt x="79932" y="191388"/>
                  </a:lnTo>
                  <a:lnTo>
                    <a:pt x="73513" y="160864"/>
                  </a:lnTo>
                  <a:lnTo>
                    <a:pt x="67378" y="130564"/>
                  </a:lnTo>
                  <a:lnTo>
                    <a:pt x="65208" y="98394"/>
                  </a:lnTo>
                  <a:lnTo>
                    <a:pt x="65358" y="74661"/>
                  </a:lnTo>
                  <a:lnTo>
                    <a:pt x="68206" y="65461"/>
                  </a:lnTo>
                  <a:lnTo>
                    <a:pt x="74234" y="58727"/>
                  </a:lnTo>
                  <a:lnTo>
                    <a:pt x="78065" y="55819"/>
                  </a:lnTo>
                  <a:lnTo>
                    <a:pt x="82205" y="55469"/>
                  </a:lnTo>
                  <a:lnTo>
                    <a:pt x="91040" y="59313"/>
                  </a:lnTo>
                  <a:lnTo>
                    <a:pt x="122144" y="89066"/>
                  </a:lnTo>
                  <a:lnTo>
                    <a:pt x="140966" y="117406"/>
                  </a:lnTo>
                  <a:lnTo>
                    <a:pt x="156597" y="148821"/>
                  </a:lnTo>
                  <a:lnTo>
                    <a:pt x="171282" y="178238"/>
                  </a:lnTo>
                  <a:lnTo>
                    <a:pt x="181455" y="202829"/>
                  </a:lnTo>
                  <a:lnTo>
                    <a:pt x="185174" y="223118"/>
                  </a:lnTo>
                  <a:lnTo>
                    <a:pt x="185362" y="223356"/>
                  </a:lnTo>
                  <a:lnTo>
                    <a:pt x="185738" y="22145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5" name="SMARTInkShape-6895"/>
            <p:cNvSpPr/>
            <p:nvPr/>
          </p:nvSpPr>
          <p:spPr bwMode="auto">
            <a:xfrm>
              <a:off x="4986432" y="5922170"/>
              <a:ext cx="14194" cy="57151"/>
            </a:xfrm>
            <a:custGeom>
              <a:avLst/>
              <a:gdLst/>
              <a:ahLst/>
              <a:cxnLst/>
              <a:rect l="0" t="0" r="0" b="0"/>
              <a:pathLst>
                <a:path w="14194" h="57151">
                  <a:moveTo>
                    <a:pt x="14193" y="0"/>
                  </a:moveTo>
                  <a:lnTo>
                    <a:pt x="10401" y="3791"/>
                  </a:lnTo>
                  <a:lnTo>
                    <a:pt x="8539" y="7770"/>
                  </a:lnTo>
                  <a:lnTo>
                    <a:pt x="8041" y="9942"/>
                  </a:lnTo>
                  <a:lnTo>
                    <a:pt x="1526" y="21485"/>
                  </a:lnTo>
                  <a:lnTo>
                    <a:pt x="0" y="41895"/>
                  </a:lnTo>
                  <a:lnTo>
                    <a:pt x="2064" y="48517"/>
                  </a:lnTo>
                  <a:lnTo>
                    <a:pt x="7048" y="57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6" name="SMARTInkShape-6896"/>
            <p:cNvSpPr/>
            <p:nvPr/>
          </p:nvSpPr>
          <p:spPr bwMode="auto">
            <a:xfrm>
              <a:off x="4502391" y="5766417"/>
              <a:ext cx="164398" cy="253682"/>
            </a:xfrm>
            <a:custGeom>
              <a:avLst/>
              <a:gdLst/>
              <a:ahLst/>
              <a:cxnLst/>
              <a:rect l="0" t="0" r="0" b="0"/>
              <a:pathLst>
                <a:path w="164398" h="253682">
                  <a:moveTo>
                    <a:pt x="141047" y="48596"/>
                  </a:moveTo>
                  <a:lnTo>
                    <a:pt x="141047" y="44803"/>
                  </a:lnTo>
                  <a:lnTo>
                    <a:pt x="140253" y="43686"/>
                  </a:lnTo>
                  <a:lnTo>
                    <a:pt x="138930" y="42941"/>
                  </a:lnTo>
                  <a:lnTo>
                    <a:pt x="137254" y="42445"/>
                  </a:lnTo>
                  <a:lnTo>
                    <a:pt x="131104" y="37954"/>
                  </a:lnTo>
                  <a:lnTo>
                    <a:pt x="128690" y="33812"/>
                  </a:lnTo>
                  <a:lnTo>
                    <a:pt x="128046" y="31596"/>
                  </a:lnTo>
                  <a:lnTo>
                    <a:pt x="123098" y="27017"/>
                  </a:lnTo>
                  <a:lnTo>
                    <a:pt x="90503" y="5729"/>
                  </a:lnTo>
                  <a:lnTo>
                    <a:pt x="81277" y="1762"/>
                  </a:lnTo>
                  <a:lnTo>
                    <a:pt x="71884" y="0"/>
                  </a:lnTo>
                  <a:lnTo>
                    <a:pt x="62418" y="1332"/>
                  </a:lnTo>
                  <a:lnTo>
                    <a:pt x="43406" y="8656"/>
                  </a:lnTo>
                  <a:lnTo>
                    <a:pt x="29125" y="19210"/>
                  </a:lnTo>
                  <a:lnTo>
                    <a:pt x="10871" y="42703"/>
                  </a:lnTo>
                  <a:lnTo>
                    <a:pt x="2287" y="62461"/>
                  </a:lnTo>
                  <a:lnTo>
                    <a:pt x="0" y="73543"/>
                  </a:lnTo>
                  <a:lnTo>
                    <a:pt x="2506" y="92501"/>
                  </a:lnTo>
                  <a:lnTo>
                    <a:pt x="8300" y="101975"/>
                  </a:lnTo>
                  <a:lnTo>
                    <a:pt x="12068" y="105613"/>
                  </a:lnTo>
                  <a:lnTo>
                    <a:pt x="20487" y="109655"/>
                  </a:lnTo>
                  <a:lnTo>
                    <a:pt x="24955" y="110734"/>
                  </a:lnTo>
                  <a:lnTo>
                    <a:pt x="42620" y="108458"/>
                  </a:lnTo>
                  <a:lnTo>
                    <a:pt x="70716" y="99784"/>
                  </a:lnTo>
                  <a:lnTo>
                    <a:pt x="103900" y="85724"/>
                  </a:lnTo>
                  <a:lnTo>
                    <a:pt x="129828" y="78860"/>
                  </a:lnTo>
                  <a:lnTo>
                    <a:pt x="135155" y="79884"/>
                  </a:lnTo>
                  <a:lnTo>
                    <a:pt x="145307" y="85256"/>
                  </a:lnTo>
                  <a:lnTo>
                    <a:pt x="152994" y="95052"/>
                  </a:lnTo>
                  <a:lnTo>
                    <a:pt x="164397" y="124535"/>
                  </a:lnTo>
                  <a:lnTo>
                    <a:pt x="163066" y="144524"/>
                  </a:lnTo>
                  <a:lnTo>
                    <a:pt x="153391" y="175973"/>
                  </a:lnTo>
                  <a:lnTo>
                    <a:pt x="143358" y="195695"/>
                  </a:lnTo>
                  <a:lnTo>
                    <a:pt x="119859" y="223061"/>
                  </a:lnTo>
                  <a:lnTo>
                    <a:pt x="92788" y="241136"/>
                  </a:lnTo>
                  <a:lnTo>
                    <a:pt x="57313" y="252640"/>
                  </a:lnTo>
                  <a:lnTo>
                    <a:pt x="49506" y="253681"/>
                  </a:lnTo>
                  <a:lnTo>
                    <a:pt x="36597" y="250605"/>
                  </a:lnTo>
                  <a:lnTo>
                    <a:pt x="30932" y="247562"/>
                  </a:lnTo>
                  <a:lnTo>
                    <a:pt x="22522" y="235715"/>
                  </a:lnTo>
                  <a:lnTo>
                    <a:pt x="16931" y="219866"/>
                  </a:lnTo>
                  <a:lnTo>
                    <a:pt x="14578" y="191505"/>
                  </a:lnTo>
                  <a:lnTo>
                    <a:pt x="17761" y="158408"/>
                  </a:lnTo>
                  <a:lnTo>
                    <a:pt x="19603" y="14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7" name="SMARTInkShape-6897"/>
            <p:cNvSpPr/>
            <p:nvPr/>
          </p:nvSpPr>
          <p:spPr bwMode="auto">
            <a:xfrm>
              <a:off x="4500563" y="5679280"/>
              <a:ext cx="152828" cy="444408"/>
            </a:xfrm>
            <a:custGeom>
              <a:avLst/>
              <a:gdLst/>
              <a:ahLst/>
              <a:cxnLst/>
              <a:rect l="0" t="0" r="0" b="0"/>
              <a:pathLst>
                <a:path w="152828" h="444408">
                  <a:moveTo>
                    <a:pt x="0" y="0"/>
                  </a:moveTo>
                  <a:lnTo>
                    <a:pt x="1587" y="32266"/>
                  </a:lnTo>
                  <a:lnTo>
                    <a:pt x="12200" y="63624"/>
                  </a:lnTo>
                  <a:lnTo>
                    <a:pt x="23678" y="92043"/>
                  </a:lnTo>
                  <a:lnTo>
                    <a:pt x="36717" y="125311"/>
                  </a:lnTo>
                  <a:lnTo>
                    <a:pt x="43528" y="143072"/>
                  </a:lnTo>
                  <a:lnTo>
                    <a:pt x="51244" y="162851"/>
                  </a:lnTo>
                  <a:lnTo>
                    <a:pt x="59562" y="183975"/>
                  </a:lnTo>
                  <a:lnTo>
                    <a:pt x="68283" y="205993"/>
                  </a:lnTo>
                  <a:lnTo>
                    <a:pt x="76478" y="228611"/>
                  </a:lnTo>
                  <a:lnTo>
                    <a:pt x="84323" y="251626"/>
                  </a:lnTo>
                  <a:lnTo>
                    <a:pt x="91934" y="274909"/>
                  </a:lnTo>
                  <a:lnTo>
                    <a:pt x="99389" y="296778"/>
                  </a:lnTo>
                  <a:lnTo>
                    <a:pt x="106740" y="317709"/>
                  </a:lnTo>
                  <a:lnTo>
                    <a:pt x="114022" y="338012"/>
                  </a:lnTo>
                  <a:lnTo>
                    <a:pt x="120465" y="357104"/>
                  </a:lnTo>
                  <a:lnTo>
                    <a:pt x="126347" y="375389"/>
                  </a:lnTo>
                  <a:lnTo>
                    <a:pt x="136323" y="407346"/>
                  </a:lnTo>
                  <a:lnTo>
                    <a:pt x="146401" y="436344"/>
                  </a:lnTo>
                  <a:lnTo>
                    <a:pt x="151850" y="443963"/>
                  </a:lnTo>
                  <a:lnTo>
                    <a:pt x="152827" y="444407"/>
                  </a:lnTo>
                  <a:lnTo>
                    <a:pt x="152684" y="443115"/>
                  </a:lnTo>
                  <a:lnTo>
                    <a:pt x="146753" y="414467"/>
                  </a:lnTo>
                  <a:lnTo>
                    <a:pt x="128587" y="342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8" name="SMARTInkShape-6898"/>
            <p:cNvSpPr/>
            <p:nvPr/>
          </p:nvSpPr>
          <p:spPr bwMode="auto">
            <a:xfrm>
              <a:off x="4593431" y="5686425"/>
              <a:ext cx="119702" cy="390855"/>
            </a:xfrm>
            <a:custGeom>
              <a:avLst/>
              <a:gdLst/>
              <a:ahLst/>
              <a:cxnLst/>
              <a:rect l="0" t="0" r="0" b="0"/>
              <a:pathLst>
                <a:path w="119702" h="390855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5703" y="13772"/>
                  </a:lnTo>
                  <a:lnTo>
                    <a:pt x="16590" y="41261"/>
                  </a:lnTo>
                  <a:lnTo>
                    <a:pt x="25630" y="63582"/>
                  </a:lnTo>
                  <a:lnTo>
                    <a:pt x="37585" y="92023"/>
                  </a:lnTo>
                  <a:lnTo>
                    <a:pt x="48719" y="125301"/>
                  </a:lnTo>
                  <a:lnTo>
                    <a:pt x="53911" y="143066"/>
                  </a:lnTo>
                  <a:lnTo>
                    <a:pt x="58959" y="162846"/>
                  </a:lnTo>
                  <a:lnTo>
                    <a:pt x="63913" y="183970"/>
                  </a:lnTo>
                  <a:lnTo>
                    <a:pt x="68802" y="205991"/>
                  </a:lnTo>
                  <a:lnTo>
                    <a:pt x="73650" y="227021"/>
                  </a:lnTo>
                  <a:lnTo>
                    <a:pt x="78468" y="247391"/>
                  </a:lnTo>
                  <a:lnTo>
                    <a:pt x="83268" y="267321"/>
                  </a:lnTo>
                  <a:lnTo>
                    <a:pt x="87262" y="286164"/>
                  </a:lnTo>
                  <a:lnTo>
                    <a:pt x="90719" y="304282"/>
                  </a:lnTo>
                  <a:lnTo>
                    <a:pt x="97469" y="337643"/>
                  </a:lnTo>
                  <a:lnTo>
                    <a:pt x="105762" y="365699"/>
                  </a:lnTo>
                  <a:lnTo>
                    <a:pt x="115563" y="388638"/>
                  </a:lnTo>
                  <a:lnTo>
                    <a:pt x="117523" y="390854"/>
                  </a:lnTo>
                  <a:lnTo>
                    <a:pt x="118830" y="390744"/>
                  </a:lnTo>
                  <a:lnTo>
                    <a:pt x="119701" y="389084"/>
                  </a:lnTo>
                  <a:lnTo>
                    <a:pt x="114300" y="3500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199" name="SMARTInkShape-6899"/>
            <p:cNvSpPr/>
            <p:nvPr/>
          </p:nvSpPr>
          <p:spPr bwMode="auto">
            <a:xfrm>
              <a:off x="4701311" y="5731458"/>
              <a:ext cx="134024" cy="271687"/>
            </a:xfrm>
            <a:custGeom>
              <a:avLst/>
              <a:gdLst/>
              <a:ahLst/>
              <a:cxnLst/>
              <a:rect l="0" t="0" r="0" b="0"/>
              <a:pathLst>
                <a:path w="134024" h="271687">
                  <a:moveTo>
                    <a:pt x="92145" y="40692"/>
                  </a:moveTo>
                  <a:lnTo>
                    <a:pt x="98296" y="40692"/>
                  </a:lnTo>
                  <a:lnTo>
                    <a:pt x="98627" y="39898"/>
                  </a:lnTo>
                  <a:lnTo>
                    <a:pt x="98995" y="36900"/>
                  </a:lnTo>
                  <a:lnTo>
                    <a:pt x="97041" y="32921"/>
                  </a:lnTo>
                  <a:lnTo>
                    <a:pt x="95409" y="30749"/>
                  </a:lnTo>
                  <a:lnTo>
                    <a:pt x="91479" y="28335"/>
                  </a:lnTo>
                  <a:lnTo>
                    <a:pt x="89320" y="27692"/>
                  </a:lnTo>
                  <a:lnTo>
                    <a:pt x="73655" y="16840"/>
                  </a:lnTo>
                  <a:lnTo>
                    <a:pt x="55975" y="11929"/>
                  </a:lnTo>
                  <a:lnTo>
                    <a:pt x="39536" y="2712"/>
                  </a:lnTo>
                  <a:lnTo>
                    <a:pt x="26695" y="0"/>
                  </a:lnTo>
                  <a:lnTo>
                    <a:pt x="17283" y="911"/>
                  </a:lnTo>
                  <a:lnTo>
                    <a:pt x="13662" y="2265"/>
                  </a:lnTo>
                  <a:lnTo>
                    <a:pt x="7522" y="8003"/>
                  </a:lnTo>
                  <a:lnTo>
                    <a:pt x="2941" y="15845"/>
                  </a:lnTo>
                  <a:lnTo>
                    <a:pt x="0" y="33814"/>
                  </a:lnTo>
                  <a:lnTo>
                    <a:pt x="392" y="43986"/>
                  </a:lnTo>
                  <a:lnTo>
                    <a:pt x="9262" y="73052"/>
                  </a:lnTo>
                  <a:lnTo>
                    <a:pt x="18002" y="81003"/>
                  </a:lnTo>
                  <a:lnTo>
                    <a:pt x="43016" y="92576"/>
                  </a:lnTo>
                  <a:lnTo>
                    <a:pt x="75856" y="99265"/>
                  </a:lnTo>
                  <a:lnTo>
                    <a:pt x="93669" y="103291"/>
                  </a:lnTo>
                  <a:lnTo>
                    <a:pt x="100304" y="103856"/>
                  </a:lnTo>
                  <a:lnTo>
                    <a:pt x="105522" y="105820"/>
                  </a:lnTo>
                  <a:lnTo>
                    <a:pt x="113436" y="112236"/>
                  </a:lnTo>
                  <a:lnTo>
                    <a:pt x="122354" y="124773"/>
                  </a:lnTo>
                  <a:lnTo>
                    <a:pt x="130024" y="142334"/>
                  </a:lnTo>
                  <a:lnTo>
                    <a:pt x="134023" y="175305"/>
                  </a:lnTo>
                  <a:lnTo>
                    <a:pt x="133128" y="202197"/>
                  </a:lnTo>
                  <a:lnTo>
                    <a:pt x="122721" y="226393"/>
                  </a:lnTo>
                  <a:lnTo>
                    <a:pt x="104909" y="250937"/>
                  </a:lnTo>
                  <a:lnTo>
                    <a:pt x="91468" y="260605"/>
                  </a:lnTo>
                  <a:lnTo>
                    <a:pt x="66721" y="270511"/>
                  </a:lnTo>
                  <a:lnTo>
                    <a:pt x="52800" y="271686"/>
                  </a:lnTo>
                  <a:lnTo>
                    <a:pt x="46865" y="270888"/>
                  </a:lnTo>
                  <a:lnTo>
                    <a:pt x="36037" y="263651"/>
                  </a:lnTo>
                  <a:lnTo>
                    <a:pt x="30927" y="258388"/>
                  </a:lnTo>
                  <a:lnTo>
                    <a:pt x="25250" y="244073"/>
                  </a:lnTo>
                  <a:lnTo>
                    <a:pt x="23520" y="227921"/>
                  </a:lnTo>
                  <a:lnTo>
                    <a:pt x="25397" y="212806"/>
                  </a:lnTo>
                  <a:lnTo>
                    <a:pt x="43683" y="178787"/>
                  </a:lnTo>
                  <a:lnTo>
                    <a:pt x="63405" y="148315"/>
                  </a:lnTo>
                  <a:lnTo>
                    <a:pt x="85002" y="112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00" name="SMARTInkShape-6900"/>
            <p:cNvSpPr/>
            <p:nvPr/>
          </p:nvSpPr>
          <p:spPr bwMode="auto">
            <a:xfrm>
              <a:off x="4708724" y="5693570"/>
              <a:ext cx="130623" cy="359472"/>
            </a:xfrm>
            <a:custGeom>
              <a:avLst/>
              <a:gdLst/>
              <a:ahLst/>
              <a:cxnLst/>
              <a:rect l="0" t="0" r="0" b="0"/>
              <a:pathLst>
                <a:path w="130623" h="359472">
                  <a:moveTo>
                    <a:pt x="6151" y="0"/>
                  </a:moveTo>
                  <a:lnTo>
                    <a:pt x="6151" y="9942"/>
                  </a:lnTo>
                  <a:lnTo>
                    <a:pt x="0" y="41376"/>
                  </a:lnTo>
                  <a:lnTo>
                    <a:pt x="3094" y="71437"/>
                  </a:lnTo>
                  <a:lnTo>
                    <a:pt x="12830" y="105480"/>
                  </a:lnTo>
                  <a:lnTo>
                    <a:pt x="21290" y="133133"/>
                  </a:lnTo>
                  <a:lnTo>
                    <a:pt x="31136" y="163945"/>
                  </a:lnTo>
                  <a:lnTo>
                    <a:pt x="43449" y="196160"/>
                  </a:lnTo>
                  <a:lnTo>
                    <a:pt x="56859" y="226881"/>
                  </a:lnTo>
                  <a:lnTo>
                    <a:pt x="69963" y="256410"/>
                  </a:lnTo>
                  <a:lnTo>
                    <a:pt x="81078" y="285408"/>
                  </a:lnTo>
                  <a:lnTo>
                    <a:pt x="100054" y="320926"/>
                  </a:lnTo>
                  <a:lnTo>
                    <a:pt x="116392" y="353287"/>
                  </a:lnTo>
                  <a:lnTo>
                    <a:pt x="122087" y="359422"/>
                  </a:lnTo>
                  <a:lnTo>
                    <a:pt x="124717" y="359471"/>
                  </a:lnTo>
                  <a:lnTo>
                    <a:pt x="127263" y="357915"/>
                  </a:lnTo>
                  <a:lnTo>
                    <a:pt x="129755" y="355291"/>
                  </a:lnTo>
                  <a:lnTo>
                    <a:pt x="130622" y="351160"/>
                  </a:lnTo>
                  <a:lnTo>
                    <a:pt x="126311" y="323188"/>
                  </a:lnTo>
                  <a:lnTo>
                    <a:pt x="117954" y="289169"/>
                  </a:lnTo>
                  <a:lnTo>
                    <a:pt x="109023" y="261869"/>
                  </a:lnTo>
                  <a:lnTo>
                    <a:pt x="97116" y="231215"/>
                  </a:lnTo>
                  <a:lnTo>
                    <a:pt x="81769" y="196953"/>
                  </a:lnTo>
                  <a:lnTo>
                    <a:pt x="67540" y="166909"/>
                  </a:lnTo>
                  <a:lnTo>
                    <a:pt x="56157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01" name="SMARTInkShape-6901"/>
            <p:cNvSpPr/>
            <p:nvPr/>
          </p:nvSpPr>
          <p:spPr bwMode="auto">
            <a:xfrm>
              <a:off x="4736306" y="5651698"/>
              <a:ext cx="145158" cy="334766"/>
            </a:xfrm>
            <a:custGeom>
              <a:avLst/>
              <a:gdLst/>
              <a:ahLst/>
              <a:cxnLst/>
              <a:rect l="0" t="0" r="0" b="0"/>
              <a:pathLst>
                <a:path w="145158" h="334766">
                  <a:moveTo>
                    <a:pt x="0" y="6152"/>
                  </a:moveTo>
                  <a:lnTo>
                    <a:pt x="3792" y="2360"/>
                  </a:lnTo>
                  <a:lnTo>
                    <a:pt x="7771" y="498"/>
                  </a:lnTo>
                  <a:lnTo>
                    <a:pt x="9943" y="0"/>
                  </a:lnTo>
                  <a:lnTo>
                    <a:pt x="12185" y="464"/>
                  </a:lnTo>
                  <a:lnTo>
                    <a:pt x="16793" y="3095"/>
                  </a:lnTo>
                  <a:lnTo>
                    <a:pt x="32825" y="31179"/>
                  </a:lnTo>
                  <a:lnTo>
                    <a:pt x="51266" y="63573"/>
                  </a:lnTo>
                  <a:lnTo>
                    <a:pt x="64060" y="92792"/>
                  </a:lnTo>
                  <a:lnTo>
                    <a:pt x="75038" y="124298"/>
                  </a:lnTo>
                  <a:lnTo>
                    <a:pt x="85209" y="156822"/>
                  </a:lnTo>
                  <a:lnTo>
                    <a:pt x="95021" y="190591"/>
                  </a:lnTo>
                  <a:lnTo>
                    <a:pt x="99860" y="208487"/>
                  </a:lnTo>
                  <a:lnTo>
                    <a:pt x="109470" y="243716"/>
                  </a:lnTo>
                  <a:lnTo>
                    <a:pt x="119033" y="275248"/>
                  </a:lnTo>
                  <a:lnTo>
                    <a:pt x="133341" y="308399"/>
                  </a:lnTo>
                  <a:lnTo>
                    <a:pt x="145108" y="332849"/>
                  </a:lnTo>
                  <a:lnTo>
                    <a:pt x="145157" y="334282"/>
                  </a:lnTo>
                  <a:lnTo>
                    <a:pt x="142874" y="3347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27208" name="SMARTInkShape-Group1288"/>
          <p:cNvGrpSpPr/>
          <p:nvPr/>
        </p:nvGrpSpPr>
        <p:grpSpPr>
          <a:xfrm>
            <a:off x="5936455" y="5459264"/>
            <a:ext cx="509524" cy="380513"/>
            <a:chOff x="5936455" y="5459264"/>
            <a:chExt cx="509524" cy="380513"/>
          </a:xfrm>
        </p:grpSpPr>
        <p:sp>
          <p:nvSpPr>
            <p:cNvPr id="2527203" name="SMARTInkShape-6902"/>
            <p:cNvSpPr/>
            <p:nvPr/>
          </p:nvSpPr>
          <p:spPr bwMode="auto">
            <a:xfrm>
              <a:off x="6301882" y="5459264"/>
              <a:ext cx="125958" cy="319446"/>
            </a:xfrm>
            <a:custGeom>
              <a:avLst/>
              <a:gdLst/>
              <a:ahLst/>
              <a:cxnLst/>
              <a:rect l="0" t="0" r="0" b="0"/>
              <a:pathLst>
                <a:path w="125958" h="319446">
                  <a:moveTo>
                    <a:pt x="77488" y="55711"/>
                  </a:moveTo>
                  <a:lnTo>
                    <a:pt x="77488" y="62561"/>
                  </a:lnTo>
                  <a:lnTo>
                    <a:pt x="73695" y="62768"/>
                  </a:lnTo>
                  <a:lnTo>
                    <a:pt x="69716" y="60700"/>
                  </a:lnTo>
                  <a:lnTo>
                    <a:pt x="65302" y="56340"/>
                  </a:lnTo>
                  <a:lnTo>
                    <a:pt x="43348" y="24779"/>
                  </a:lnTo>
                  <a:lnTo>
                    <a:pt x="9289" y="1799"/>
                  </a:lnTo>
                  <a:lnTo>
                    <a:pt x="4049" y="0"/>
                  </a:lnTo>
                  <a:lnTo>
                    <a:pt x="2335" y="1108"/>
                  </a:lnTo>
                  <a:lnTo>
                    <a:pt x="430" y="6572"/>
                  </a:lnTo>
                  <a:lnTo>
                    <a:pt x="0" y="35215"/>
                  </a:lnTo>
                  <a:lnTo>
                    <a:pt x="5492" y="68512"/>
                  </a:lnTo>
                  <a:lnTo>
                    <a:pt x="12681" y="97384"/>
                  </a:lnTo>
                  <a:lnTo>
                    <a:pt x="21168" y="128736"/>
                  </a:lnTo>
                  <a:lnTo>
                    <a:pt x="31024" y="160398"/>
                  </a:lnTo>
                  <a:lnTo>
                    <a:pt x="43343" y="190345"/>
                  </a:lnTo>
                  <a:lnTo>
                    <a:pt x="54639" y="217414"/>
                  </a:lnTo>
                  <a:lnTo>
                    <a:pt x="69923" y="250731"/>
                  </a:lnTo>
                  <a:lnTo>
                    <a:pt x="89310" y="283323"/>
                  </a:lnTo>
                  <a:lnTo>
                    <a:pt x="114167" y="313351"/>
                  </a:lnTo>
                  <a:lnTo>
                    <a:pt x="119719" y="317062"/>
                  </a:lnTo>
                  <a:lnTo>
                    <a:pt x="125957" y="319445"/>
                  </a:lnTo>
                  <a:lnTo>
                    <a:pt x="125676" y="318845"/>
                  </a:lnTo>
                  <a:lnTo>
                    <a:pt x="123246" y="316064"/>
                  </a:lnTo>
                  <a:lnTo>
                    <a:pt x="117404" y="314298"/>
                  </a:lnTo>
                  <a:lnTo>
                    <a:pt x="106063" y="3128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04" name="SMARTInkShape-6903"/>
            <p:cNvSpPr/>
            <p:nvPr/>
          </p:nvSpPr>
          <p:spPr bwMode="auto">
            <a:xfrm>
              <a:off x="6257925" y="5587983"/>
              <a:ext cx="188054" cy="119873"/>
            </a:xfrm>
            <a:custGeom>
              <a:avLst/>
              <a:gdLst/>
              <a:ahLst/>
              <a:cxnLst/>
              <a:rect l="0" t="0" r="0" b="0"/>
              <a:pathLst>
                <a:path w="188054" h="119873">
                  <a:moveTo>
                    <a:pt x="0" y="119872"/>
                  </a:moveTo>
                  <a:lnTo>
                    <a:pt x="7585" y="119872"/>
                  </a:lnTo>
                  <a:lnTo>
                    <a:pt x="15542" y="115640"/>
                  </a:lnTo>
                  <a:lnTo>
                    <a:pt x="49671" y="94710"/>
                  </a:lnTo>
                  <a:lnTo>
                    <a:pt x="76806" y="75905"/>
                  </a:lnTo>
                  <a:lnTo>
                    <a:pt x="112303" y="48217"/>
                  </a:lnTo>
                  <a:lnTo>
                    <a:pt x="146273" y="23610"/>
                  </a:lnTo>
                  <a:lnTo>
                    <a:pt x="180346" y="1963"/>
                  </a:lnTo>
                  <a:lnTo>
                    <a:pt x="186780" y="0"/>
                  </a:lnTo>
                  <a:lnTo>
                    <a:pt x="188020" y="270"/>
                  </a:lnTo>
                  <a:lnTo>
                    <a:pt x="188053" y="1244"/>
                  </a:lnTo>
                  <a:lnTo>
                    <a:pt x="185738" y="5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05" name="SMARTInkShape-6904"/>
            <p:cNvSpPr/>
            <p:nvPr/>
          </p:nvSpPr>
          <p:spPr bwMode="auto">
            <a:xfrm>
              <a:off x="6257925" y="5750720"/>
              <a:ext cx="14289" cy="34610"/>
            </a:xfrm>
            <a:custGeom>
              <a:avLst/>
              <a:gdLst/>
              <a:ahLst/>
              <a:cxnLst/>
              <a:rect l="0" t="0" r="0" b="0"/>
              <a:pathLst>
                <a:path w="14289" h="34610">
                  <a:moveTo>
                    <a:pt x="14288" y="7143"/>
                  </a:moveTo>
                  <a:lnTo>
                    <a:pt x="14288" y="27261"/>
                  </a:lnTo>
                  <a:lnTo>
                    <a:pt x="8137" y="34609"/>
                  </a:lnTo>
                  <a:lnTo>
                    <a:pt x="7806" y="3418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06" name="SMARTInkShape-6905"/>
            <p:cNvSpPr/>
            <p:nvPr/>
          </p:nvSpPr>
          <p:spPr bwMode="auto">
            <a:xfrm>
              <a:off x="5986463" y="5564980"/>
              <a:ext cx="99444" cy="242801"/>
            </a:xfrm>
            <a:custGeom>
              <a:avLst/>
              <a:gdLst/>
              <a:ahLst/>
              <a:cxnLst/>
              <a:rect l="0" t="0" r="0" b="0"/>
              <a:pathLst>
                <a:path w="99444" h="242801">
                  <a:moveTo>
                    <a:pt x="0" y="0"/>
                  </a:moveTo>
                  <a:lnTo>
                    <a:pt x="3792" y="0"/>
                  </a:lnTo>
                  <a:lnTo>
                    <a:pt x="4909" y="795"/>
                  </a:lnTo>
                  <a:lnTo>
                    <a:pt x="5654" y="2118"/>
                  </a:lnTo>
                  <a:lnTo>
                    <a:pt x="12788" y="31333"/>
                  </a:lnTo>
                  <a:lnTo>
                    <a:pt x="20897" y="57087"/>
                  </a:lnTo>
                  <a:lnTo>
                    <a:pt x="36883" y="91087"/>
                  </a:lnTo>
                  <a:lnTo>
                    <a:pt x="47084" y="120123"/>
                  </a:lnTo>
                  <a:lnTo>
                    <a:pt x="59025" y="147316"/>
                  </a:lnTo>
                  <a:lnTo>
                    <a:pt x="71477" y="172631"/>
                  </a:lnTo>
                  <a:lnTo>
                    <a:pt x="86618" y="207608"/>
                  </a:lnTo>
                  <a:lnTo>
                    <a:pt x="98732" y="242800"/>
                  </a:lnTo>
                  <a:lnTo>
                    <a:pt x="99159" y="242036"/>
                  </a:lnTo>
                  <a:lnTo>
                    <a:pt x="99443" y="239939"/>
                  </a:lnTo>
                  <a:lnTo>
                    <a:pt x="96051" y="229403"/>
                  </a:lnTo>
                  <a:lnTo>
                    <a:pt x="69975" y="199191"/>
                  </a:lnTo>
                  <a:lnTo>
                    <a:pt x="38781" y="167494"/>
                  </a:lnTo>
                  <a:lnTo>
                    <a:pt x="21432" y="1500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07" name="SMARTInkShape-6906"/>
            <p:cNvSpPr/>
            <p:nvPr/>
          </p:nvSpPr>
          <p:spPr bwMode="auto">
            <a:xfrm>
              <a:off x="5936455" y="5509867"/>
              <a:ext cx="214081" cy="329910"/>
            </a:xfrm>
            <a:custGeom>
              <a:avLst/>
              <a:gdLst/>
              <a:ahLst/>
              <a:cxnLst/>
              <a:rect l="0" t="0" r="0" b="0"/>
              <a:pathLst>
                <a:path w="214081" h="329910">
                  <a:moveTo>
                    <a:pt x="0" y="112263"/>
                  </a:moveTo>
                  <a:lnTo>
                    <a:pt x="3793" y="112263"/>
                  </a:lnTo>
                  <a:lnTo>
                    <a:pt x="7772" y="110147"/>
                  </a:lnTo>
                  <a:lnTo>
                    <a:pt x="20586" y="98529"/>
                  </a:lnTo>
                  <a:lnTo>
                    <a:pt x="39528" y="68534"/>
                  </a:lnTo>
                  <a:lnTo>
                    <a:pt x="61255" y="36863"/>
                  </a:lnTo>
                  <a:lnTo>
                    <a:pt x="79799" y="16986"/>
                  </a:lnTo>
                  <a:lnTo>
                    <a:pt x="96581" y="4835"/>
                  </a:lnTo>
                  <a:lnTo>
                    <a:pt x="111608" y="0"/>
                  </a:lnTo>
                  <a:lnTo>
                    <a:pt x="115681" y="909"/>
                  </a:lnTo>
                  <a:lnTo>
                    <a:pt x="122323" y="6152"/>
                  </a:lnTo>
                  <a:lnTo>
                    <a:pt x="125804" y="18008"/>
                  </a:lnTo>
                  <a:lnTo>
                    <a:pt x="127764" y="44649"/>
                  </a:lnTo>
                  <a:lnTo>
                    <a:pt x="126228" y="79795"/>
                  </a:lnTo>
                  <a:lnTo>
                    <a:pt x="122777" y="104977"/>
                  </a:lnTo>
                  <a:lnTo>
                    <a:pt x="116372" y="137005"/>
                  </a:lnTo>
                  <a:lnTo>
                    <a:pt x="109447" y="165809"/>
                  </a:lnTo>
                  <a:lnTo>
                    <a:pt x="100428" y="196594"/>
                  </a:lnTo>
                  <a:lnTo>
                    <a:pt x="122274" y="161217"/>
                  </a:lnTo>
                  <a:lnTo>
                    <a:pt x="150093" y="127087"/>
                  </a:lnTo>
                  <a:lnTo>
                    <a:pt x="160371" y="118058"/>
                  </a:lnTo>
                  <a:lnTo>
                    <a:pt x="172878" y="111400"/>
                  </a:lnTo>
                  <a:lnTo>
                    <a:pt x="177958" y="110100"/>
                  </a:lnTo>
                  <a:lnTo>
                    <a:pt x="185720" y="110774"/>
                  </a:lnTo>
                  <a:lnTo>
                    <a:pt x="193932" y="120068"/>
                  </a:lnTo>
                  <a:lnTo>
                    <a:pt x="205364" y="143152"/>
                  </a:lnTo>
                  <a:lnTo>
                    <a:pt x="211662" y="174333"/>
                  </a:lnTo>
                  <a:lnTo>
                    <a:pt x="213136" y="200175"/>
                  </a:lnTo>
                  <a:lnTo>
                    <a:pt x="213790" y="227536"/>
                  </a:lnTo>
                  <a:lnTo>
                    <a:pt x="214080" y="253454"/>
                  </a:lnTo>
                  <a:lnTo>
                    <a:pt x="212129" y="288243"/>
                  </a:lnTo>
                  <a:lnTo>
                    <a:pt x="204357" y="320857"/>
                  </a:lnTo>
                  <a:lnTo>
                    <a:pt x="199834" y="328003"/>
                  </a:lnTo>
                  <a:lnTo>
                    <a:pt x="197517" y="329909"/>
                  </a:lnTo>
                  <a:lnTo>
                    <a:pt x="195178" y="329592"/>
                  </a:lnTo>
                  <a:lnTo>
                    <a:pt x="190463" y="325006"/>
                  </a:lnTo>
                  <a:lnTo>
                    <a:pt x="187139" y="305914"/>
                  </a:lnTo>
                  <a:lnTo>
                    <a:pt x="190925" y="276722"/>
                  </a:lnTo>
                  <a:lnTo>
                    <a:pt x="192883" y="247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27209" name="SMARTInkShape-6907"/>
          <p:cNvSpPr/>
          <p:nvPr/>
        </p:nvSpPr>
        <p:spPr bwMode="auto">
          <a:xfrm>
            <a:off x="8343900" y="5886901"/>
            <a:ext cx="621507" cy="56700"/>
          </a:xfrm>
          <a:custGeom>
            <a:avLst/>
            <a:gdLst/>
            <a:ahLst/>
            <a:cxnLst/>
            <a:rect l="0" t="0" r="0" b="0"/>
            <a:pathLst>
              <a:path w="621507" h="56700">
                <a:moveTo>
                  <a:pt x="0" y="56699"/>
                </a:moveTo>
                <a:lnTo>
                  <a:pt x="31063" y="56699"/>
                </a:lnTo>
                <a:lnTo>
                  <a:pt x="61434" y="56699"/>
                </a:lnTo>
                <a:lnTo>
                  <a:pt x="92463" y="52907"/>
                </a:lnTo>
                <a:lnTo>
                  <a:pt x="126791" y="46756"/>
                </a:lnTo>
                <a:lnTo>
                  <a:pt x="152395" y="40109"/>
                </a:lnTo>
                <a:lnTo>
                  <a:pt x="181238" y="31863"/>
                </a:lnTo>
                <a:lnTo>
                  <a:pt x="215223" y="22907"/>
                </a:lnTo>
                <a:lnTo>
                  <a:pt x="249378" y="15751"/>
                </a:lnTo>
                <a:lnTo>
                  <a:pt x="282284" y="9925"/>
                </a:lnTo>
                <a:lnTo>
                  <a:pt x="312785" y="4690"/>
                </a:lnTo>
                <a:lnTo>
                  <a:pt x="340099" y="1834"/>
                </a:lnTo>
                <a:lnTo>
                  <a:pt x="365468" y="564"/>
                </a:lnTo>
                <a:lnTo>
                  <a:pt x="389972" y="0"/>
                </a:lnTo>
                <a:lnTo>
                  <a:pt x="422287" y="3475"/>
                </a:lnTo>
                <a:lnTo>
                  <a:pt x="455764" y="5739"/>
                </a:lnTo>
                <a:lnTo>
                  <a:pt x="483284" y="8386"/>
                </a:lnTo>
                <a:lnTo>
                  <a:pt x="513243" y="12208"/>
                </a:lnTo>
                <a:lnTo>
                  <a:pt x="542434" y="16552"/>
                </a:lnTo>
                <a:lnTo>
                  <a:pt x="573398" y="19012"/>
                </a:lnTo>
                <a:lnTo>
                  <a:pt x="621506" y="20979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27231" name="SMARTInkShape-Group1290"/>
          <p:cNvGrpSpPr/>
          <p:nvPr/>
        </p:nvGrpSpPr>
        <p:grpSpPr>
          <a:xfrm>
            <a:off x="5880833" y="5322095"/>
            <a:ext cx="2163031" cy="1422941"/>
            <a:chOff x="5880833" y="5322095"/>
            <a:chExt cx="2163031" cy="1422941"/>
          </a:xfrm>
        </p:grpSpPr>
        <p:sp>
          <p:nvSpPr>
            <p:cNvPr id="2527210" name="SMARTInkShape-6908"/>
            <p:cNvSpPr/>
            <p:nvPr/>
          </p:nvSpPr>
          <p:spPr bwMode="auto">
            <a:xfrm>
              <a:off x="7858125" y="5322095"/>
              <a:ext cx="185739" cy="326076"/>
            </a:xfrm>
            <a:custGeom>
              <a:avLst/>
              <a:gdLst/>
              <a:ahLst/>
              <a:cxnLst/>
              <a:rect l="0" t="0" r="0" b="0"/>
              <a:pathLst>
                <a:path w="185739" h="326076">
                  <a:moveTo>
                    <a:pt x="0" y="0"/>
                  </a:moveTo>
                  <a:lnTo>
                    <a:pt x="0" y="10848"/>
                  </a:lnTo>
                  <a:lnTo>
                    <a:pt x="794" y="11200"/>
                  </a:lnTo>
                  <a:lnTo>
                    <a:pt x="6497" y="8697"/>
                  </a:lnTo>
                  <a:lnTo>
                    <a:pt x="26736" y="7347"/>
                  </a:lnTo>
                  <a:lnTo>
                    <a:pt x="44434" y="10997"/>
                  </a:lnTo>
                  <a:lnTo>
                    <a:pt x="64760" y="20896"/>
                  </a:lnTo>
                  <a:lnTo>
                    <a:pt x="82071" y="41468"/>
                  </a:lnTo>
                  <a:lnTo>
                    <a:pt x="101047" y="75257"/>
                  </a:lnTo>
                  <a:lnTo>
                    <a:pt x="112643" y="105943"/>
                  </a:lnTo>
                  <a:lnTo>
                    <a:pt x="123089" y="140748"/>
                  </a:lnTo>
                  <a:lnTo>
                    <a:pt x="128097" y="158919"/>
                  </a:lnTo>
                  <a:lnTo>
                    <a:pt x="137895" y="194455"/>
                  </a:lnTo>
                  <a:lnTo>
                    <a:pt x="147541" y="226124"/>
                  </a:lnTo>
                  <a:lnTo>
                    <a:pt x="155003" y="256074"/>
                  </a:lnTo>
                  <a:lnTo>
                    <a:pt x="161759" y="282878"/>
                  </a:lnTo>
                  <a:lnTo>
                    <a:pt x="174798" y="317373"/>
                  </a:lnTo>
                  <a:lnTo>
                    <a:pt x="176063" y="323500"/>
                  </a:lnTo>
                  <a:lnTo>
                    <a:pt x="177700" y="325997"/>
                  </a:lnTo>
                  <a:lnTo>
                    <a:pt x="179586" y="326075"/>
                  </a:lnTo>
                  <a:lnTo>
                    <a:pt x="185738" y="32146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1" name="SMARTInkShape-6909"/>
            <p:cNvSpPr/>
            <p:nvPr/>
          </p:nvSpPr>
          <p:spPr bwMode="auto">
            <a:xfrm>
              <a:off x="7873518" y="5457912"/>
              <a:ext cx="169194" cy="227924"/>
            </a:xfrm>
            <a:custGeom>
              <a:avLst/>
              <a:gdLst/>
              <a:ahLst/>
              <a:cxnLst/>
              <a:rect l="0" t="0" r="0" b="0"/>
              <a:pathLst>
                <a:path w="169194" h="227924">
                  <a:moveTo>
                    <a:pt x="20326" y="7058"/>
                  </a:moveTo>
                  <a:lnTo>
                    <a:pt x="20326" y="207"/>
                  </a:lnTo>
                  <a:lnTo>
                    <a:pt x="16533" y="0"/>
                  </a:lnTo>
                  <a:lnTo>
                    <a:pt x="12555" y="4186"/>
                  </a:lnTo>
                  <a:lnTo>
                    <a:pt x="8934" y="11337"/>
                  </a:lnTo>
                  <a:lnTo>
                    <a:pt x="6103" y="23494"/>
                  </a:lnTo>
                  <a:lnTo>
                    <a:pt x="1383" y="33270"/>
                  </a:lnTo>
                  <a:lnTo>
                    <a:pt x="0" y="41462"/>
                  </a:lnTo>
                  <a:lnTo>
                    <a:pt x="5142" y="65271"/>
                  </a:lnTo>
                  <a:lnTo>
                    <a:pt x="6235" y="67296"/>
                  </a:lnTo>
                  <a:lnTo>
                    <a:pt x="7757" y="68648"/>
                  </a:lnTo>
                  <a:lnTo>
                    <a:pt x="9565" y="69549"/>
                  </a:lnTo>
                  <a:lnTo>
                    <a:pt x="11565" y="69356"/>
                  </a:lnTo>
                  <a:lnTo>
                    <a:pt x="15903" y="67024"/>
                  </a:lnTo>
                  <a:lnTo>
                    <a:pt x="22808" y="61250"/>
                  </a:lnTo>
                  <a:lnTo>
                    <a:pt x="37003" y="37544"/>
                  </a:lnTo>
                  <a:lnTo>
                    <a:pt x="40349" y="27380"/>
                  </a:lnTo>
                  <a:lnTo>
                    <a:pt x="45365" y="21910"/>
                  </a:lnTo>
                  <a:lnTo>
                    <a:pt x="48925" y="19340"/>
                  </a:lnTo>
                  <a:lnTo>
                    <a:pt x="51298" y="18420"/>
                  </a:lnTo>
                  <a:lnTo>
                    <a:pt x="52880" y="18601"/>
                  </a:lnTo>
                  <a:lnTo>
                    <a:pt x="53935" y="19516"/>
                  </a:lnTo>
                  <a:lnTo>
                    <a:pt x="69595" y="51013"/>
                  </a:lnTo>
                  <a:lnTo>
                    <a:pt x="82417" y="85207"/>
                  </a:lnTo>
                  <a:lnTo>
                    <a:pt x="94109" y="117084"/>
                  </a:lnTo>
                  <a:lnTo>
                    <a:pt x="103747" y="146990"/>
                  </a:lnTo>
                  <a:lnTo>
                    <a:pt x="115511" y="175166"/>
                  </a:lnTo>
                  <a:lnTo>
                    <a:pt x="129115" y="204305"/>
                  </a:lnTo>
                  <a:lnTo>
                    <a:pt x="137733" y="214579"/>
                  </a:lnTo>
                  <a:lnTo>
                    <a:pt x="150715" y="224032"/>
                  </a:lnTo>
                  <a:lnTo>
                    <a:pt x="161399" y="227923"/>
                  </a:lnTo>
                  <a:lnTo>
                    <a:pt x="164517" y="226134"/>
                  </a:lnTo>
                  <a:lnTo>
                    <a:pt x="166459" y="224547"/>
                  </a:lnTo>
                  <a:lnTo>
                    <a:pt x="168617" y="218548"/>
                  </a:lnTo>
                  <a:lnTo>
                    <a:pt x="169193" y="214725"/>
                  </a:lnTo>
                  <a:lnTo>
                    <a:pt x="162422" y="184775"/>
                  </a:lnTo>
                  <a:lnTo>
                    <a:pt x="149729" y="156903"/>
                  </a:lnTo>
                  <a:lnTo>
                    <a:pt x="131935" y="134964"/>
                  </a:lnTo>
                  <a:lnTo>
                    <a:pt x="122582" y="127933"/>
                  </a:lnTo>
                  <a:lnTo>
                    <a:pt x="113133" y="124280"/>
                  </a:lnTo>
                  <a:lnTo>
                    <a:pt x="108392" y="123305"/>
                  </a:lnTo>
                  <a:lnTo>
                    <a:pt x="101005" y="124340"/>
                  </a:lnTo>
                  <a:lnTo>
                    <a:pt x="97924" y="125725"/>
                  </a:lnTo>
                  <a:lnTo>
                    <a:pt x="92385" y="131501"/>
                  </a:lnTo>
                  <a:lnTo>
                    <a:pt x="71754" y="162442"/>
                  </a:lnTo>
                  <a:lnTo>
                    <a:pt x="71280" y="162241"/>
                  </a:lnTo>
                  <a:lnTo>
                    <a:pt x="70753" y="159900"/>
                  </a:lnTo>
                  <a:lnTo>
                    <a:pt x="70332" y="1427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2" name="SMARTInkShape-6910"/>
            <p:cNvSpPr/>
            <p:nvPr/>
          </p:nvSpPr>
          <p:spPr bwMode="auto">
            <a:xfrm>
              <a:off x="7893844" y="5572125"/>
              <a:ext cx="21432" cy="34604"/>
            </a:xfrm>
            <a:custGeom>
              <a:avLst/>
              <a:gdLst/>
              <a:ahLst/>
              <a:cxnLst/>
              <a:rect l="0" t="0" r="0" b="0"/>
              <a:pathLst>
                <a:path w="21432" h="34604">
                  <a:moveTo>
                    <a:pt x="21431" y="0"/>
                  </a:moveTo>
                  <a:lnTo>
                    <a:pt x="17638" y="0"/>
                  </a:lnTo>
                  <a:lnTo>
                    <a:pt x="16521" y="794"/>
                  </a:lnTo>
                  <a:lnTo>
                    <a:pt x="15776" y="2117"/>
                  </a:lnTo>
                  <a:lnTo>
                    <a:pt x="15280" y="3792"/>
                  </a:lnTo>
                  <a:lnTo>
                    <a:pt x="8764" y="14473"/>
                  </a:lnTo>
                  <a:lnTo>
                    <a:pt x="7151" y="34603"/>
                  </a:lnTo>
                  <a:lnTo>
                    <a:pt x="7144" y="18897"/>
                  </a:lnTo>
                  <a:lnTo>
                    <a:pt x="5027" y="14219"/>
                  </a:lnTo>
                  <a:lnTo>
                    <a:pt x="0" y="71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3" name="SMARTInkShape-6911"/>
            <p:cNvSpPr/>
            <p:nvPr/>
          </p:nvSpPr>
          <p:spPr bwMode="auto">
            <a:xfrm>
              <a:off x="7850981" y="5464970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0" y="7143"/>
                  </a:moveTo>
                  <a:lnTo>
                    <a:pt x="0" y="86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4" name="SMARTInkShape-6912"/>
            <p:cNvSpPr/>
            <p:nvPr/>
          </p:nvSpPr>
          <p:spPr bwMode="auto">
            <a:xfrm>
              <a:off x="7808500" y="5529678"/>
              <a:ext cx="88261" cy="161931"/>
            </a:xfrm>
            <a:custGeom>
              <a:avLst/>
              <a:gdLst/>
              <a:ahLst/>
              <a:cxnLst/>
              <a:rect l="0" t="0" r="0" b="0"/>
              <a:pathLst>
                <a:path w="88261" h="161931">
                  <a:moveTo>
                    <a:pt x="13906" y="35302"/>
                  </a:moveTo>
                  <a:lnTo>
                    <a:pt x="13906" y="24661"/>
                  </a:lnTo>
                  <a:lnTo>
                    <a:pt x="11789" y="20519"/>
                  </a:lnTo>
                  <a:lnTo>
                    <a:pt x="2515" y="9044"/>
                  </a:lnTo>
                  <a:lnTo>
                    <a:pt x="0" y="988"/>
                  </a:lnTo>
                  <a:lnTo>
                    <a:pt x="667" y="519"/>
                  </a:lnTo>
                  <a:lnTo>
                    <a:pt x="3524" y="0"/>
                  </a:lnTo>
                  <a:lnTo>
                    <a:pt x="4603" y="1449"/>
                  </a:lnTo>
                  <a:lnTo>
                    <a:pt x="12829" y="36973"/>
                  </a:lnTo>
                  <a:lnTo>
                    <a:pt x="19397" y="65002"/>
                  </a:lnTo>
                  <a:lnTo>
                    <a:pt x="28337" y="98173"/>
                  </a:lnTo>
                  <a:lnTo>
                    <a:pt x="41539" y="127891"/>
                  </a:lnTo>
                  <a:lnTo>
                    <a:pt x="62415" y="161930"/>
                  </a:lnTo>
                  <a:lnTo>
                    <a:pt x="62914" y="161790"/>
                  </a:lnTo>
                  <a:lnTo>
                    <a:pt x="63468" y="159518"/>
                  </a:lnTo>
                  <a:lnTo>
                    <a:pt x="53930" y="127161"/>
                  </a:lnTo>
                  <a:lnTo>
                    <a:pt x="42421" y="92320"/>
                  </a:lnTo>
                  <a:lnTo>
                    <a:pt x="26451" y="58304"/>
                  </a:lnTo>
                  <a:lnTo>
                    <a:pt x="22651" y="48292"/>
                  </a:lnTo>
                  <a:lnTo>
                    <a:pt x="22117" y="47931"/>
                  </a:lnTo>
                  <a:lnTo>
                    <a:pt x="21761" y="48485"/>
                  </a:lnTo>
                  <a:lnTo>
                    <a:pt x="25053" y="56848"/>
                  </a:lnTo>
                  <a:lnTo>
                    <a:pt x="41205" y="86264"/>
                  </a:lnTo>
                  <a:lnTo>
                    <a:pt x="59923" y="121155"/>
                  </a:lnTo>
                  <a:lnTo>
                    <a:pt x="84762" y="155500"/>
                  </a:lnTo>
                  <a:lnTo>
                    <a:pt x="88260" y="159369"/>
                  </a:lnTo>
                  <a:lnTo>
                    <a:pt x="88082" y="159288"/>
                  </a:lnTo>
                  <a:lnTo>
                    <a:pt x="87169" y="158441"/>
                  </a:lnTo>
                  <a:lnTo>
                    <a:pt x="78200" y="1353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5" name="SMARTInkShape-6913"/>
            <p:cNvSpPr/>
            <p:nvPr/>
          </p:nvSpPr>
          <p:spPr bwMode="auto">
            <a:xfrm>
              <a:off x="7815349" y="5562058"/>
              <a:ext cx="78496" cy="101057"/>
            </a:xfrm>
            <a:custGeom>
              <a:avLst/>
              <a:gdLst/>
              <a:ahLst/>
              <a:cxnLst/>
              <a:rect l="0" t="0" r="0" b="0"/>
              <a:pathLst>
                <a:path w="78496" h="101057">
                  <a:moveTo>
                    <a:pt x="7057" y="52930"/>
                  </a:moveTo>
                  <a:lnTo>
                    <a:pt x="906" y="52930"/>
                  </a:lnTo>
                  <a:lnTo>
                    <a:pt x="575" y="52136"/>
                  </a:lnTo>
                  <a:lnTo>
                    <a:pt x="0" y="42987"/>
                  </a:lnTo>
                  <a:lnTo>
                    <a:pt x="12916" y="8962"/>
                  </a:lnTo>
                  <a:lnTo>
                    <a:pt x="18063" y="0"/>
                  </a:lnTo>
                  <a:lnTo>
                    <a:pt x="17569" y="181"/>
                  </a:lnTo>
                  <a:lnTo>
                    <a:pt x="16446" y="1095"/>
                  </a:lnTo>
                  <a:lnTo>
                    <a:pt x="15199" y="4227"/>
                  </a:lnTo>
                  <a:lnTo>
                    <a:pt x="14240" y="35796"/>
                  </a:lnTo>
                  <a:lnTo>
                    <a:pt x="16325" y="64302"/>
                  </a:lnTo>
                  <a:lnTo>
                    <a:pt x="26387" y="89852"/>
                  </a:lnTo>
                  <a:lnTo>
                    <a:pt x="30994" y="96592"/>
                  </a:lnTo>
                  <a:lnTo>
                    <a:pt x="35687" y="100116"/>
                  </a:lnTo>
                  <a:lnTo>
                    <a:pt x="38050" y="101056"/>
                  </a:lnTo>
                  <a:lnTo>
                    <a:pt x="39626" y="100889"/>
                  </a:lnTo>
                  <a:lnTo>
                    <a:pt x="40675" y="99984"/>
                  </a:lnTo>
                  <a:lnTo>
                    <a:pt x="57194" y="66953"/>
                  </a:lnTo>
                  <a:lnTo>
                    <a:pt x="61884" y="59163"/>
                  </a:lnTo>
                  <a:lnTo>
                    <a:pt x="66614" y="55700"/>
                  </a:lnTo>
                  <a:lnTo>
                    <a:pt x="73740" y="53750"/>
                  </a:lnTo>
                  <a:lnTo>
                    <a:pt x="75325" y="54271"/>
                  </a:lnTo>
                  <a:lnTo>
                    <a:pt x="76382" y="55412"/>
                  </a:lnTo>
                  <a:lnTo>
                    <a:pt x="77556" y="58795"/>
                  </a:lnTo>
                  <a:lnTo>
                    <a:pt x="78495" y="672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6" name="SMARTInkShape-6914"/>
            <p:cNvSpPr/>
            <p:nvPr/>
          </p:nvSpPr>
          <p:spPr bwMode="auto">
            <a:xfrm>
              <a:off x="7679851" y="5576017"/>
              <a:ext cx="142556" cy="172421"/>
            </a:xfrm>
            <a:custGeom>
              <a:avLst/>
              <a:gdLst/>
              <a:ahLst/>
              <a:cxnLst/>
              <a:rect l="0" t="0" r="0" b="0"/>
              <a:pathLst>
                <a:path w="142556" h="172421">
                  <a:moveTo>
                    <a:pt x="13968" y="53258"/>
                  </a:moveTo>
                  <a:lnTo>
                    <a:pt x="0" y="53258"/>
                  </a:lnTo>
                  <a:lnTo>
                    <a:pt x="5377" y="66684"/>
                  </a:lnTo>
                  <a:lnTo>
                    <a:pt x="8511" y="76550"/>
                  </a:lnTo>
                  <a:lnTo>
                    <a:pt x="23592" y="111928"/>
                  </a:lnTo>
                  <a:lnTo>
                    <a:pt x="32891" y="147524"/>
                  </a:lnTo>
                  <a:lnTo>
                    <a:pt x="35450" y="157036"/>
                  </a:lnTo>
                  <a:lnTo>
                    <a:pt x="38862" y="162353"/>
                  </a:lnTo>
                  <a:lnTo>
                    <a:pt x="40089" y="163294"/>
                  </a:lnTo>
                  <a:lnTo>
                    <a:pt x="40906" y="163127"/>
                  </a:lnTo>
                  <a:lnTo>
                    <a:pt x="41452" y="162223"/>
                  </a:lnTo>
                  <a:lnTo>
                    <a:pt x="42220" y="157158"/>
                  </a:lnTo>
                  <a:lnTo>
                    <a:pt x="30339" y="123425"/>
                  </a:lnTo>
                  <a:lnTo>
                    <a:pt x="14899" y="88809"/>
                  </a:lnTo>
                  <a:lnTo>
                    <a:pt x="9217" y="67496"/>
                  </a:lnTo>
                  <a:lnTo>
                    <a:pt x="7139" y="33937"/>
                  </a:lnTo>
                  <a:lnTo>
                    <a:pt x="7035" y="28471"/>
                  </a:lnTo>
                  <a:lnTo>
                    <a:pt x="7758" y="25621"/>
                  </a:lnTo>
                  <a:lnTo>
                    <a:pt x="9034" y="24514"/>
                  </a:lnTo>
                  <a:lnTo>
                    <a:pt x="10678" y="24571"/>
                  </a:lnTo>
                  <a:lnTo>
                    <a:pt x="14623" y="28866"/>
                  </a:lnTo>
                  <a:lnTo>
                    <a:pt x="31664" y="60453"/>
                  </a:lnTo>
                  <a:lnTo>
                    <a:pt x="46022" y="87316"/>
                  </a:lnTo>
                  <a:lnTo>
                    <a:pt x="67571" y="122720"/>
                  </a:lnTo>
                  <a:lnTo>
                    <a:pt x="83734" y="152881"/>
                  </a:lnTo>
                  <a:lnTo>
                    <a:pt x="104076" y="172420"/>
                  </a:lnTo>
                  <a:lnTo>
                    <a:pt x="105790" y="172387"/>
                  </a:lnTo>
                  <a:lnTo>
                    <a:pt x="109811" y="170233"/>
                  </a:lnTo>
                  <a:lnTo>
                    <a:pt x="111201" y="167754"/>
                  </a:lnTo>
                  <a:lnTo>
                    <a:pt x="113156" y="155886"/>
                  </a:lnTo>
                  <a:lnTo>
                    <a:pt x="111701" y="128829"/>
                  </a:lnTo>
                  <a:lnTo>
                    <a:pt x="104006" y="93145"/>
                  </a:lnTo>
                  <a:lnTo>
                    <a:pt x="93385" y="64988"/>
                  </a:lnTo>
                  <a:lnTo>
                    <a:pt x="83977" y="36537"/>
                  </a:lnTo>
                  <a:lnTo>
                    <a:pt x="67706" y="3078"/>
                  </a:lnTo>
                  <a:lnTo>
                    <a:pt x="66461" y="755"/>
                  </a:lnTo>
                  <a:lnTo>
                    <a:pt x="66427" y="0"/>
                  </a:lnTo>
                  <a:lnTo>
                    <a:pt x="67196" y="290"/>
                  </a:lnTo>
                  <a:lnTo>
                    <a:pt x="68503" y="1277"/>
                  </a:lnTo>
                  <a:lnTo>
                    <a:pt x="84624" y="36700"/>
                  </a:lnTo>
                  <a:lnTo>
                    <a:pt x="101597" y="67097"/>
                  </a:lnTo>
                  <a:lnTo>
                    <a:pt x="115532" y="93915"/>
                  </a:lnTo>
                  <a:lnTo>
                    <a:pt x="133674" y="115595"/>
                  </a:lnTo>
                  <a:lnTo>
                    <a:pt x="136756" y="116681"/>
                  </a:lnTo>
                  <a:lnTo>
                    <a:pt x="142555" y="1175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7" name="SMARTInkShape-6915"/>
            <p:cNvSpPr/>
            <p:nvPr/>
          </p:nvSpPr>
          <p:spPr bwMode="auto">
            <a:xfrm>
              <a:off x="7679531" y="5807870"/>
              <a:ext cx="35303" cy="242886"/>
            </a:xfrm>
            <a:custGeom>
              <a:avLst/>
              <a:gdLst/>
              <a:ahLst/>
              <a:cxnLst/>
              <a:rect l="0" t="0" r="0" b="0"/>
              <a:pathLst>
                <a:path w="35303" h="242886">
                  <a:moveTo>
                    <a:pt x="0" y="0"/>
                  </a:moveTo>
                  <a:lnTo>
                    <a:pt x="0" y="3791"/>
                  </a:lnTo>
                  <a:lnTo>
                    <a:pt x="2117" y="7770"/>
                  </a:lnTo>
                  <a:lnTo>
                    <a:pt x="5704" y="13771"/>
                  </a:lnTo>
                  <a:lnTo>
                    <a:pt x="16793" y="47527"/>
                  </a:lnTo>
                  <a:lnTo>
                    <a:pt x="23849" y="74493"/>
                  </a:lnTo>
                  <a:lnTo>
                    <a:pt x="30967" y="106385"/>
                  </a:lnTo>
                  <a:lnTo>
                    <a:pt x="34311" y="140970"/>
                  </a:lnTo>
                  <a:lnTo>
                    <a:pt x="35302" y="172560"/>
                  </a:lnTo>
                  <a:lnTo>
                    <a:pt x="31803" y="205821"/>
                  </a:lnTo>
                  <a:lnTo>
                    <a:pt x="21432" y="2428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8" name="SMARTInkShape-6916"/>
            <p:cNvSpPr/>
            <p:nvPr/>
          </p:nvSpPr>
          <p:spPr bwMode="auto">
            <a:xfrm>
              <a:off x="7558088" y="5850854"/>
              <a:ext cx="71438" cy="42742"/>
            </a:xfrm>
            <a:custGeom>
              <a:avLst/>
              <a:gdLst/>
              <a:ahLst/>
              <a:cxnLst/>
              <a:rect l="0" t="0" r="0" b="0"/>
              <a:pathLst>
                <a:path w="71438" h="42742">
                  <a:moveTo>
                    <a:pt x="0" y="42741"/>
                  </a:moveTo>
                  <a:lnTo>
                    <a:pt x="0" y="25042"/>
                  </a:lnTo>
                  <a:lnTo>
                    <a:pt x="2116" y="20851"/>
                  </a:lnTo>
                  <a:lnTo>
                    <a:pt x="16792" y="4613"/>
                  </a:lnTo>
                  <a:lnTo>
                    <a:pt x="21486" y="1983"/>
                  </a:lnTo>
                  <a:lnTo>
                    <a:pt x="30708" y="501"/>
                  </a:lnTo>
                  <a:lnTo>
                    <a:pt x="48045" y="0"/>
                  </a:lnTo>
                  <a:lnTo>
                    <a:pt x="55220" y="2048"/>
                  </a:lnTo>
                  <a:lnTo>
                    <a:pt x="71437" y="141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19" name="SMARTInkShape-6917"/>
            <p:cNvSpPr/>
            <p:nvPr/>
          </p:nvSpPr>
          <p:spPr bwMode="auto">
            <a:xfrm>
              <a:off x="7372437" y="5950745"/>
              <a:ext cx="99927" cy="35719"/>
            </a:xfrm>
            <a:custGeom>
              <a:avLst/>
              <a:gdLst/>
              <a:ahLst/>
              <a:cxnLst/>
              <a:rect l="0" t="0" r="0" b="0"/>
              <a:pathLst>
                <a:path w="99927" h="35719">
                  <a:moveTo>
                    <a:pt x="7057" y="35718"/>
                  </a:moveTo>
                  <a:lnTo>
                    <a:pt x="0" y="35718"/>
                  </a:lnTo>
                  <a:lnTo>
                    <a:pt x="3731" y="31925"/>
                  </a:lnTo>
                  <a:lnTo>
                    <a:pt x="7695" y="30063"/>
                  </a:lnTo>
                  <a:lnTo>
                    <a:pt x="40824" y="22449"/>
                  </a:lnTo>
                  <a:lnTo>
                    <a:pt x="54809" y="17940"/>
                  </a:lnTo>
                  <a:lnTo>
                    <a:pt x="68847" y="10098"/>
                  </a:lnTo>
                  <a:lnTo>
                    <a:pt x="9992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0" name="SMARTInkShape-6918"/>
            <p:cNvSpPr/>
            <p:nvPr/>
          </p:nvSpPr>
          <p:spPr bwMode="auto">
            <a:xfrm>
              <a:off x="7172325" y="6057900"/>
              <a:ext cx="114301" cy="55708"/>
            </a:xfrm>
            <a:custGeom>
              <a:avLst/>
              <a:gdLst/>
              <a:ahLst/>
              <a:cxnLst/>
              <a:rect l="0" t="0" r="0" b="0"/>
              <a:pathLst>
                <a:path w="114301" h="55708">
                  <a:moveTo>
                    <a:pt x="0" y="0"/>
                  </a:moveTo>
                  <a:lnTo>
                    <a:pt x="0" y="33843"/>
                  </a:lnTo>
                  <a:lnTo>
                    <a:pt x="0" y="44873"/>
                  </a:lnTo>
                  <a:lnTo>
                    <a:pt x="2117" y="49842"/>
                  </a:lnTo>
                  <a:lnTo>
                    <a:pt x="3793" y="52277"/>
                  </a:lnTo>
                  <a:lnTo>
                    <a:pt x="6497" y="53902"/>
                  </a:lnTo>
                  <a:lnTo>
                    <a:pt x="13736" y="55707"/>
                  </a:lnTo>
                  <a:lnTo>
                    <a:pt x="22244" y="54391"/>
                  </a:lnTo>
                  <a:lnTo>
                    <a:pt x="54817" y="40320"/>
                  </a:lnTo>
                  <a:lnTo>
                    <a:pt x="88109" y="23009"/>
                  </a:lnTo>
                  <a:lnTo>
                    <a:pt x="105040" y="10748"/>
                  </a:lnTo>
                  <a:lnTo>
                    <a:pt x="108127" y="9547"/>
                  </a:lnTo>
                  <a:lnTo>
                    <a:pt x="110185" y="7952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1" name="SMARTInkShape-6919"/>
            <p:cNvSpPr/>
            <p:nvPr/>
          </p:nvSpPr>
          <p:spPr bwMode="auto">
            <a:xfrm>
              <a:off x="7072313" y="6143625"/>
              <a:ext cx="28081" cy="214314"/>
            </a:xfrm>
            <a:custGeom>
              <a:avLst/>
              <a:gdLst/>
              <a:ahLst/>
              <a:cxnLst/>
              <a:rect l="0" t="0" r="0" b="0"/>
              <a:pathLst>
                <a:path w="28081" h="214314">
                  <a:moveTo>
                    <a:pt x="0" y="0"/>
                  </a:moveTo>
                  <a:lnTo>
                    <a:pt x="0" y="31374"/>
                  </a:lnTo>
                  <a:lnTo>
                    <a:pt x="2116" y="50836"/>
                  </a:lnTo>
                  <a:lnTo>
                    <a:pt x="13735" y="82538"/>
                  </a:lnTo>
                  <a:lnTo>
                    <a:pt x="22943" y="113797"/>
                  </a:lnTo>
                  <a:lnTo>
                    <a:pt x="26906" y="144402"/>
                  </a:lnTo>
                  <a:lnTo>
                    <a:pt x="28080" y="173579"/>
                  </a:lnTo>
                  <a:lnTo>
                    <a:pt x="27683" y="199681"/>
                  </a:lnTo>
                  <a:lnTo>
                    <a:pt x="21431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2" name="SMARTInkShape-6920"/>
            <p:cNvSpPr/>
            <p:nvPr/>
          </p:nvSpPr>
          <p:spPr bwMode="auto">
            <a:xfrm>
              <a:off x="6832453" y="6114007"/>
              <a:ext cx="95841" cy="142054"/>
            </a:xfrm>
            <a:custGeom>
              <a:avLst/>
              <a:gdLst/>
              <a:ahLst/>
              <a:cxnLst/>
              <a:rect l="0" t="0" r="0" b="0"/>
              <a:pathLst>
                <a:path w="95841" h="142054">
                  <a:moveTo>
                    <a:pt x="4116" y="22473"/>
                  </a:moveTo>
                  <a:lnTo>
                    <a:pt x="4116" y="26266"/>
                  </a:lnTo>
                  <a:lnTo>
                    <a:pt x="0" y="41156"/>
                  </a:lnTo>
                  <a:lnTo>
                    <a:pt x="7209" y="73060"/>
                  </a:lnTo>
                  <a:lnTo>
                    <a:pt x="16956" y="100376"/>
                  </a:lnTo>
                  <a:lnTo>
                    <a:pt x="37890" y="126846"/>
                  </a:lnTo>
                  <a:lnTo>
                    <a:pt x="51869" y="137625"/>
                  </a:lnTo>
                  <a:lnTo>
                    <a:pt x="62273" y="142053"/>
                  </a:lnTo>
                  <a:lnTo>
                    <a:pt x="65113" y="141881"/>
                  </a:lnTo>
                  <a:lnTo>
                    <a:pt x="70384" y="139573"/>
                  </a:lnTo>
                  <a:lnTo>
                    <a:pt x="81606" y="130019"/>
                  </a:lnTo>
                  <a:lnTo>
                    <a:pt x="91193" y="113342"/>
                  </a:lnTo>
                  <a:lnTo>
                    <a:pt x="95840" y="85579"/>
                  </a:lnTo>
                  <a:lnTo>
                    <a:pt x="94642" y="50344"/>
                  </a:lnTo>
                  <a:lnTo>
                    <a:pt x="87030" y="24382"/>
                  </a:lnTo>
                  <a:lnTo>
                    <a:pt x="83205" y="16603"/>
                  </a:lnTo>
                  <a:lnTo>
                    <a:pt x="72604" y="5842"/>
                  </a:lnTo>
                  <a:lnTo>
                    <a:pt x="66444" y="1861"/>
                  </a:lnTo>
                  <a:lnTo>
                    <a:pt x="60749" y="0"/>
                  </a:lnTo>
                  <a:lnTo>
                    <a:pt x="50188" y="51"/>
                  </a:lnTo>
                  <a:lnTo>
                    <a:pt x="40203" y="6952"/>
                  </a:lnTo>
                  <a:lnTo>
                    <a:pt x="35317" y="12126"/>
                  </a:lnTo>
                  <a:lnTo>
                    <a:pt x="24649" y="38370"/>
                  </a:lnTo>
                  <a:lnTo>
                    <a:pt x="24046" y="71281"/>
                  </a:lnTo>
                  <a:lnTo>
                    <a:pt x="30954" y="104964"/>
                  </a:lnTo>
                  <a:lnTo>
                    <a:pt x="35358" y="114170"/>
                  </a:lnTo>
                  <a:lnTo>
                    <a:pt x="37644" y="116148"/>
                  </a:lnTo>
                  <a:lnTo>
                    <a:pt x="39962" y="116674"/>
                  </a:lnTo>
                  <a:lnTo>
                    <a:pt x="46978" y="1153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3" name="SMARTInkShape-6921"/>
            <p:cNvSpPr/>
            <p:nvPr/>
          </p:nvSpPr>
          <p:spPr bwMode="auto">
            <a:xfrm>
              <a:off x="6672263" y="6100763"/>
              <a:ext cx="128588" cy="95835"/>
            </a:xfrm>
            <a:custGeom>
              <a:avLst/>
              <a:gdLst/>
              <a:ahLst/>
              <a:cxnLst/>
              <a:rect l="0" t="0" r="0" b="0"/>
              <a:pathLst>
                <a:path w="128588" h="95835">
                  <a:moveTo>
                    <a:pt x="0" y="78582"/>
                  </a:moveTo>
                  <a:lnTo>
                    <a:pt x="0" y="82373"/>
                  </a:lnTo>
                  <a:lnTo>
                    <a:pt x="2116" y="86352"/>
                  </a:lnTo>
                  <a:lnTo>
                    <a:pt x="6497" y="90765"/>
                  </a:lnTo>
                  <a:lnTo>
                    <a:pt x="13735" y="95374"/>
                  </a:lnTo>
                  <a:lnTo>
                    <a:pt x="24361" y="95834"/>
                  </a:lnTo>
                  <a:lnTo>
                    <a:pt x="46792" y="89661"/>
                  </a:lnTo>
                  <a:lnTo>
                    <a:pt x="82277" y="60033"/>
                  </a:lnTo>
                  <a:lnTo>
                    <a:pt x="108032" y="24849"/>
                  </a:lnTo>
                  <a:lnTo>
                    <a:pt x="1285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4" name="SMARTInkShape-6922"/>
            <p:cNvSpPr/>
            <p:nvPr/>
          </p:nvSpPr>
          <p:spPr bwMode="auto">
            <a:xfrm>
              <a:off x="6686550" y="6007895"/>
              <a:ext cx="123716" cy="245616"/>
            </a:xfrm>
            <a:custGeom>
              <a:avLst/>
              <a:gdLst/>
              <a:ahLst/>
              <a:cxnLst/>
              <a:rect l="0" t="0" r="0" b="0"/>
              <a:pathLst>
                <a:path w="123716" h="245616">
                  <a:moveTo>
                    <a:pt x="0" y="0"/>
                  </a:moveTo>
                  <a:lnTo>
                    <a:pt x="0" y="27702"/>
                  </a:lnTo>
                  <a:lnTo>
                    <a:pt x="10613" y="56947"/>
                  </a:lnTo>
                  <a:lnTo>
                    <a:pt x="20254" y="85576"/>
                  </a:lnTo>
                  <a:lnTo>
                    <a:pt x="31228" y="110264"/>
                  </a:lnTo>
                  <a:lnTo>
                    <a:pt x="46999" y="143354"/>
                  </a:lnTo>
                  <a:lnTo>
                    <a:pt x="65519" y="173266"/>
                  </a:lnTo>
                  <a:lnTo>
                    <a:pt x="82296" y="202238"/>
                  </a:lnTo>
                  <a:lnTo>
                    <a:pt x="102187" y="228272"/>
                  </a:lnTo>
                  <a:lnTo>
                    <a:pt x="123660" y="245615"/>
                  </a:lnTo>
                  <a:lnTo>
                    <a:pt x="123715" y="245499"/>
                  </a:lnTo>
                  <a:lnTo>
                    <a:pt x="120000" y="239427"/>
                  </a:lnTo>
                  <a:lnTo>
                    <a:pt x="114300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5" name="SMARTInkShape-6923"/>
            <p:cNvSpPr/>
            <p:nvPr/>
          </p:nvSpPr>
          <p:spPr bwMode="auto">
            <a:xfrm>
              <a:off x="6597928" y="6206889"/>
              <a:ext cx="87176" cy="140891"/>
            </a:xfrm>
            <a:custGeom>
              <a:avLst/>
              <a:gdLst/>
              <a:ahLst/>
              <a:cxnLst/>
              <a:rect l="0" t="0" r="0" b="0"/>
              <a:pathLst>
                <a:path w="87176" h="140891">
                  <a:moveTo>
                    <a:pt x="2897" y="1031"/>
                  </a:moveTo>
                  <a:lnTo>
                    <a:pt x="5014" y="34210"/>
                  </a:lnTo>
                  <a:lnTo>
                    <a:pt x="12840" y="64822"/>
                  </a:lnTo>
                  <a:lnTo>
                    <a:pt x="22824" y="98709"/>
                  </a:lnTo>
                  <a:lnTo>
                    <a:pt x="39259" y="127040"/>
                  </a:lnTo>
                  <a:lnTo>
                    <a:pt x="48427" y="136409"/>
                  </a:lnTo>
                  <a:lnTo>
                    <a:pt x="57793" y="140573"/>
                  </a:lnTo>
                  <a:lnTo>
                    <a:pt x="61719" y="140890"/>
                  </a:lnTo>
                  <a:lnTo>
                    <a:pt x="68198" y="139125"/>
                  </a:lnTo>
                  <a:lnTo>
                    <a:pt x="73724" y="133578"/>
                  </a:lnTo>
                  <a:lnTo>
                    <a:pt x="83739" y="117082"/>
                  </a:lnTo>
                  <a:lnTo>
                    <a:pt x="87175" y="95653"/>
                  </a:lnTo>
                  <a:lnTo>
                    <a:pt x="84401" y="69195"/>
                  </a:lnTo>
                  <a:lnTo>
                    <a:pt x="74760" y="41247"/>
                  </a:lnTo>
                  <a:lnTo>
                    <a:pt x="57280" y="10649"/>
                  </a:lnTo>
                  <a:lnTo>
                    <a:pt x="47969" y="1866"/>
                  </a:lnTo>
                  <a:lnTo>
                    <a:pt x="43264" y="0"/>
                  </a:lnTo>
                  <a:lnTo>
                    <a:pt x="33803" y="43"/>
                  </a:lnTo>
                  <a:lnTo>
                    <a:pt x="24306" y="4824"/>
                  </a:lnTo>
                  <a:lnTo>
                    <a:pt x="19550" y="8322"/>
                  </a:lnTo>
                  <a:lnTo>
                    <a:pt x="12151" y="22792"/>
                  </a:lnTo>
                  <a:lnTo>
                    <a:pt x="3523" y="51134"/>
                  </a:lnTo>
                  <a:lnTo>
                    <a:pt x="0" y="70129"/>
                  </a:lnTo>
                  <a:lnTo>
                    <a:pt x="2480" y="97880"/>
                  </a:lnTo>
                  <a:lnTo>
                    <a:pt x="6151" y="113924"/>
                  </a:lnTo>
                  <a:lnTo>
                    <a:pt x="12545" y="124759"/>
                  </a:lnTo>
                  <a:lnTo>
                    <a:pt x="16473" y="128760"/>
                  </a:lnTo>
                  <a:lnTo>
                    <a:pt x="25070" y="133205"/>
                  </a:lnTo>
                  <a:lnTo>
                    <a:pt x="29585" y="134390"/>
                  </a:lnTo>
                  <a:lnTo>
                    <a:pt x="33390" y="134388"/>
                  </a:lnTo>
                  <a:lnTo>
                    <a:pt x="45760" y="1296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6" name="SMARTInkShape-6924"/>
            <p:cNvSpPr/>
            <p:nvPr/>
          </p:nvSpPr>
          <p:spPr bwMode="auto">
            <a:xfrm>
              <a:off x="6442249" y="6200775"/>
              <a:ext cx="221307" cy="347824"/>
            </a:xfrm>
            <a:custGeom>
              <a:avLst/>
              <a:gdLst/>
              <a:ahLst/>
              <a:cxnLst/>
              <a:rect l="0" t="0" r="0" b="0"/>
              <a:pathLst>
                <a:path w="221307" h="347824">
                  <a:moveTo>
                    <a:pt x="37131" y="0"/>
                  </a:moveTo>
                  <a:lnTo>
                    <a:pt x="27189" y="0"/>
                  </a:lnTo>
                  <a:lnTo>
                    <a:pt x="16547" y="3792"/>
                  </a:lnTo>
                  <a:lnTo>
                    <a:pt x="13884" y="6497"/>
                  </a:lnTo>
                  <a:lnTo>
                    <a:pt x="0" y="32905"/>
                  </a:lnTo>
                  <a:lnTo>
                    <a:pt x="899" y="65618"/>
                  </a:lnTo>
                  <a:lnTo>
                    <a:pt x="3378" y="93263"/>
                  </a:lnTo>
                  <a:lnTo>
                    <a:pt x="9139" y="121560"/>
                  </a:lnTo>
                  <a:lnTo>
                    <a:pt x="18197" y="155773"/>
                  </a:lnTo>
                  <a:lnTo>
                    <a:pt x="25260" y="174390"/>
                  </a:lnTo>
                  <a:lnTo>
                    <a:pt x="28423" y="178172"/>
                  </a:lnTo>
                  <a:lnTo>
                    <a:pt x="36172" y="182376"/>
                  </a:lnTo>
                  <a:lnTo>
                    <a:pt x="44908" y="182127"/>
                  </a:lnTo>
                  <a:lnTo>
                    <a:pt x="49459" y="180949"/>
                  </a:lnTo>
                  <a:lnTo>
                    <a:pt x="53288" y="177783"/>
                  </a:lnTo>
                  <a:lnTo>
                    <a:pt x="59660" y="167915"/>
                  </a:lnTo>
                  <a:lnTo>
                    <a:pt x="67027" y="133149"/>
                  </a:lnTo>
                  <a:lnTo>
                    <a:pt x="71701" y="100914"/>
                  </a:lnTo>
                  <a:lnTo>
                    <a:pt x="76303" y="82640"/>
                  </a:lnTo>
                  <a:lnTo>
                    <a:pt x="80471" y="76415"/>
                  </a:lnTo>
                  <a:lnTo>
                    <a:pt x="82694" y="74757"/>
                  </a:lnTo>
                  <a:lnTo>
                    <a:pt x="86556" y="75238"/>
                  </a:lnTo>
                  <a:lnTo>
                    <a:pt x="97198" y="80006"/>
                  </a:lnTo>
                  <a:lnTo>
                    <a:pt x="107749" y="93766"/>
                  </a:lnTo>
                  <a:lnTo>
                    <a:pt x="122614" y="123827"/>
                  </a:lnTo>
                  <a:lnTo>
                    <a:pt x="133067" y="147903"/>
                  </a:lnTo>
                  <a:lnTo>
                    <a:pt x="145652" y="177124"/>
                  </a:lnTo>
                  <a:lnTo>
                    <a:pt x="157065" y="208632"/>
                  </a:lnTo>
                  <a:lnTo>
                    <a:pt x="168223" y="239569"/>
                  </a:lnTo>
                  <a:lnTo>
                    <a:pt x="181120" y="266548"/>
                  </a:lnTo>
                  <a:lnTo>
                    <a:pt x="192672" y="291767"/>
                  </a:lnTo>
                  <a:lnTo>
                    <a:pt x="205985" y="321929"/>
                  </a:lnTo>
                  <a:lnTo>
                    <a:pt x="221306" y="347823"/>
                  </a:lnTo>
                  <a:lnTo>
                    <a:pt x="220240" y="347769"/>
                  </a:lnTo>
                  <a:lnTo>
                    <a:pt x="214821" y="345594"/>
                  </a:lnTo>
                  <a:lnTo>
                    <a:pt x="194295" y="3143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7" name="SMARTInkShape-6925"/>
            <p:cNvSpPr/>
            <p:nvPr/>
          </p:nvSpPr>
          <p:spPr bwMode="auto">
            <a:xfrm>
              <a:off x="6302242" y="6093620"/>
              <a:ext cx="220003" cy="388452"/>
            </a:xfrm>
            <a:custGeom>
              <a:avLst/>
              <a:gdLst/>
              <a:ahLst/>
              <a:cxnLst/>
              <a:rect l="0" t="0" r="0" b="0"/>
              <a:pathLst>
                <a:path w="220003" h="388452">
                  <a:moveTo>
                    <a:pt x="5688" y="0"/>
                  </a:moveTo>
                  <a:lnTo>
                    <a:pt x="1897" y="3791"/>
                  </a:lnTo>
                  <a:lnTo>
                    <a:pt x="35" y="9886"/>
                  </a:lnTo>
                  <a:lnTo>
                    <a:pt x="0" y="20268"/>
                  </a:lnTo>
                  <a:lnTo>
                    <a:pt x="4445" y="50014"/>
                  </a:lnTo>
                  <a:lnTo>
                    <a:pt x="8576" y="78054"/>
                  </a:lnTo>
                  <a:lnTo>
                    <a:pt x="13058" y="111156"/>
                  </a:lnTo>
                  <a:lnTo>
                    <a:pt x="15364" y="128872"/>
                  </a:lnTo>
                  <a:lnTo>
                    <a:pt x="19283" y="147826"/>
                  </a:lnTo>
                  <a:lnTo>
                    <a:pt x="24277" y="167606"/>
                  </a:lnTo>
                  <a:lnTo>
                    <a:pt x="29987" y="187937"/>
                  </a:lnTo>
                  <a:lnTo>
                    <a:pt x="36970" y="207841"/>
                  </a:lnTo>
                  <a:lnTo>
                    <a:pt x="44799" y="227460"/>
                  </a:lnTo>
                  <a:lnTo>
                    <a:pt x="53193" y="246889"/>
                  </a:lnTo>
                  <a:lnTo>
                    <a:pt x="61171" y="266193"/>
                  </a:lnTo>
                  <a:lnTo>
                    <a:pt x="68871" y="285412"/>
                  </a:lnTo>
                  <a:lnTo>
                    <a:pt x="76386" y="304574"/>
                  </a:lnTo>
                  <a:lnTo>
                    <a:pt x="95318" y="336449"/>
                  </a:lnTo>
                  <a:lnTo>
                    <a:pt x="116962" y="361464"/>
                  </a:lnTo>
                  <a:lnTo>
                    <a:pt x="139811" y="377873"/>
                  </a:lnTo>
                  <a:lnTo>
                    <a:pt x="171194" y="388451"/>
                  </a:lnTo>
                  <a:lnTo>
                    <a:pt x="200601" y="387793"/>
                  </a:lnTo>
                  <a:lnTo>
                    <a:pt x="220002" y="3857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8" name="SMARTInkShape-6926"/>
            <p:cNvSpPr/>
            <p:nvPr/>
          </p:nvSpPr>
          <p:spPr bwMode="auto">
            <a:xfrm>
              <a:off x="6165055" y="6357938"/>
              <a:ext cx="141342" cy="133782"/>
            </a:xfrm>
            <a:custGeom>
              <a:avLst/>
              <a:gdLst/>
              <a:ahLst/>
              <a:cxnLst/>
              <a:rect l="0" t="0" r="0" b="0"/>
              <a:pathLst>
                <a:path w="141342" h="133782">
                  <a:moveTo>
                    <a:pt x="0" y="0"/>
                  </a:moveTo>
                  <a:lnTo>
                    <a:pt x="0" y="3792"/>
                  </a:lnTo>
                  <a:lnTo>
                    <a:pt x="12186" y="37020"/>
                  </a:lnTo>
                  <a:lnTo>
                    <a:pt x="23850" y="71608"/>
                  </a:lnTo>
                  <a:lnTo>
                    <a:pt x="41379" y="105061"/>
                  </a:lnTo>
                  <a:lnTo>
                    <a:pt x="55653" y="132786"/>
                  </a:lnTo>
                  <a:lnTo>
                    <a:pt x="56152" y="132974"/>
                  </a:lnTo>
                  <a:lnTo>
                    <a:pt x="56485" y="132305"/>
                  </a:lnTo>
                  <a:lnTo>
                    <a:pt x="57112" y="111277"/>
                  </a:lnTo>
                  <a:lnTo>
                    <a:pt x="51492" y="78183"/>
                  </a:lnTo>
                  <a:lnTo>
                    <a:pt x="50997" y="44398"/>
                  </a:lnTo>
                  <a:lnTo>
                    <a:pt x="53887" y="36136"/>
                  </a:lnTo>
                  <a:lnTo>
                    <a:pt x="56562" y="33615"/>
                  </a:lnTo>
                  <a:lnTo>
                    <a:pt x="63769" y="30815"/>
                  </a:lnTo>
                  <a:lnTo>
                    <a:pt x="67913" y="32449"/>
                  </a:lnTo>
                  <a:lnTo>
                    <a:pt x="81330" y="46126"/>
                  </a:lnTo>
                  <a:lnTo>
                    <a:pt x="104824" y="79011"/>
                  </a:lnTo>
                  <a:lnTo>
                    <a:pt x="126478" y="112240"/>
                  </a:lnTo>
                  <a:lnTo>
                    <a:pt x="141341" y="133781"/>
                  </a:lnTo>
                  <a:lnTo>
                    <a:pt x="135733" y="1214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29" name="SMARTInkShape-6927"/>
            <p:cNvSpPr/>
            <p:nvPr/>
          </p:nvSpPr>
          <p:spPr bwMode="auto">
            <a:xfrm>
              <a:off x="6050843" y="6317257"/>
              <a:ext cx="113090" cy="213707"/>
            </a:xfrm>
            <a:custGeom>
              <a:avLst/>
              <a:gdLst/>
              <a:ahLst/>
              <a:cxnLst/>
              <a:rect l="0" t="0" r="0" b="0"/>
              <a:pathLst>
                <a:path w="113090" h="213707">
                  <a:moveTo>
                    <a:pt x="7057" y="112118"/>
                  </a:moveTo>
                  <a:lnTo>
                    <a:pt x="905" y="112118"/>
                  </a:lnTo>
                  <a:lnTo>
                    <a:pt x="575" y="112912"/>
                  </a:lnTo>
                  <a:lnTo>
                    <a:pt x="0" y="122061"/>
                  </a:lnTo>
                  <a:lnTo>
                    <a:pt x="2068" y="126592"/>
                  </a:lnTo>
                  <a:lnTo>
                    <a:pt x="3732" y="128911"/>
                  </a:lnTo>
                  <a:lnTo>
                    <a:pt x="7696" y="131487"/>
                  </a:lnTo>
                  <a:lnTo>
                    <a:pt x="9865" y="132175"/>
                  </a:lnTo>
                  <a:lnTo>
                    <a:pt x="12102" y="131839"/>
                  </a:lnTo>
                  <a:lnTo>
                    <a:pt x="16708" y="129350"/>
                  </a:lnTo>
                  <a:lnTo>
                    <a:pt x="23763" y="123486"/>
                  </a:lnTo>
                  <a:lnTo>
                    <a:pt x="30880" y="112928"/>
                  </a:lnTo>
                  <a:lnTo>
                    <a:pt x="34224" y="99746"/>
                  </a:lnTo>
                  <a:lnTo>
                    <a:pt x="35447" y="66450"/>
                  </a:lnTo>
                  <a:lnTo>
                    <a:pt x="35596" y="38186"/>
                  </a:lnTo>
                  <a:lnTo>
                    <a:pt x="23327" y="5184"/>
                  </a:lnTo>
                  <a:lnTo>
                    <a:pt x="21872" y="2729"/>
                  </a:lnTo>
                  <a:lnTo>
                    <a:pt x="20109" y="1091"/>
                  </a:lnTo>
                  <a:lnTo>
                    <a:pt x="18139" y="0"/>
                  </a:lnTo>
                  <a:lnTo>
                    <a:pt x="16827" y="860"/>
                  </a:lnTo>
                  <a:lnTo>
                    <a:pt x="15368" y="6049"/>
                  </a:lnTo>
                  <a:lnTo>
                    <a:pt x="16471" y="38854"/>
                  </a:lnTo>
                  <a:lnTo>
                    <a:pt x="19972" y="61300"/>
                  </a:lnTo>
                  <a:lnTo>
                    <a:pt x="24175" y="89797"/>
                  </a:lnTo>
                  <a:lnTo>
                    <a:pt x="32921" y="116750"/>
                  </a:lnTo>
                  <a:lnTo>
                    <a:pt x="43952" y="142752"/>
                  </a:lnTo>
                  <a:lnTo>
                    <a:pt x="54146" y="170183"/>
                  </a:lnTo>
                  <a:lnTo>
                    <a:pt x="68811" y="197232"/>
                  </a:lnTo>
                  <a:lnTo>
                    <a:pt x="83210" y="211509"/>
                  </a:lnTo>
                  <a:lnTo>
                    <a:pt x="87195" y="213303"/>
                  </a:lnTo>
                  <a:lnTo>
                    <a:pt x="90644" y="213706"/>
                  </a:lnTo>
                  <a:lnTo>
                    <a:pt x="93739" y="213181"/>
                  </a:lnTo>
                  <a:lnTo>
                    <a:pt x="105677" y="204857"/>
                  </a:lnTo>
                  <a:lnTo>
                    <a:pt x="110419" y="192494"/>
                  </a:lnTo>
                  <a:lnTo>
                    <a:pt x="113089" y="163451"/>
                  </a:lnTo>
                  <a:lnTo>
                    <a:pt x="112920" y="138901"/>
                  </a:lnTo>
                  <a:lnTo>
                    <a:pt x="109155" y="106736"/>
                  </a:lnTo>
                  <a:lnTo>
                    <a:pt x="107070" y="906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27230" name="SMARTInkShape-6928"/>
            <p:cNvSpPr/>
            <p:nvPr/>
          </p:nvSpPr>
          <p:spPr bwMode="auto">
            <a:xfrm>
              <a:off x="5880833" y="6340180"/>
              <a:ext cx="202253" cy="404856"/>
            </a:xfrm>
            <a:custGeom>
              <a:avLst/>
              <a:gdLst/>
              <a:ahLst/>
              <a:cxnLst/>
              <a:rect l="0" t="0" r="0" b="0"/>
              <a:pathLst>
                <a:path w="202253" h="404856">
                  <a:moveTo>
                    <a:pt x="98487" y="24900"/>
                  </a:moveTo>
                  <a:lnTo>
                    <a:pt x="94694" y="24900"/>
                  </a:lnTo>
                  <a:lnTo>
                    <a:pt x="90715" y="22784"/>
                  </a:lnTo>
                  <a:lnTo>
                    <a:pt x="86301" y="19991"/>
                  </a:lnTo>
                  <a:lnTo>
                    <a:pt x="79353" y="17626"/>
                  </a:lnTo>
                  <a:lnTo>
                    <a:pt x="72268" y="13045"/>
                  </a:lnTo>
                  <a:lnTo>
                    <a:pt x="39660" y="1837"/>
                  </a:lnTo>
                  <a:lnTo>
                    <a:pt x="35456" y="0"/>
                  </a:lnTo>
                  <a:lnTo>
                    <a:pt x="26552" y="76"/>
                  </a:lnTo>
                  <a:lnTo>
                    <a:pt x="21955" y="1207"/>
                  </a:lnTo>
                  <a:lnTo>
                    <a:pt x="14730" y="6698"/>
                  </a:lnTo>
                  <a:lnTo>
                    <a:pt x="11693" y="10384"/>
                  </a:lnTo>
                  <a:lnTo>
                    <a:pt x="3625" y="30742"/>
                  </a:lnTo>
                  <a:lnTo>
                    <a:pt x="0" y="56883"/>
                  </a:lnTo>
                  <a:lnTo>
                    <a:pt x="2718" y="88529"/>
                  </a:lnTo>
                  <a:lnTo>
                    <a:pt x="8551" y="123041"/>
                  </a:lnTo>
                  <a:lnTo>
                    <a:pt x="19098" y="150817"/>
                  </a:lnTo>
                  <a:lnTo>
                    <a:pt x="32277" y="170336"/>
                  </a:lnTo>
                  <a:lnTo>
                    <a:pt x="41543" y="176852"/>
                  </a:lnTo>
                  <a:lnTo>
                    <a:pt x="46237" y="178589"/>
                  </a:lnTo>
                  <a:lnTo>
                    <a:pt x="50953" y="178160"/>
                  </a:lnTo>
                  <a:lnTo>
                    <a:pt x="60427" y="173449"/>
                  </a:lnTo>
                  <a:lnTo>
                    <a:pt x="63588" y="169177"/>
                  </a:lnTo>
                  <a:lnTo>
                    <a:pt x="72870" y="134653"/>
                  </a:lnTo>
                  <a:lnTo>
                    <a:pt x="77022" y="99086"/>
                  </a:lnTo>
                  <a:lnTo>
                    <a:pt x="86890" y="64774"/>
                  </a:lnTo>
                  <a:lnTo>
                    <a:pt x="89167" y="61802"/>
                  </a:lnTo>
                  <a:lnTo>
                    <a:pt x="91480" y="60615"/>
                  </a:lnTo>
                  <a:lnTo>
                    <a:pt x="93815" y="60617"/>
                  </a:lnTo>
                  <a:lnTo>
                    <a:pt x="96166" y="62205"/>
                  </a:lnTo>
                  <a:lnTo>
                    <a:pt x="104060" y="73613"/>
                  </a:lnTo>
                  <a:lnTo>
                    <a:pt x="118431" y="105108"/>
                  </a:lnTo>
                  <a:lnTo>
                    <a:pt x="130854" y="136773"/>
                  </a:lnTo>
                  <a:lnTo>
                    <a:pt x="142240" y="162728"/>
                  </a:lnTo>
                  <a:lnTo>
                    <a:pt x="152593" y="190139"/>
                  </a:lnTo>
                  <a:lnTo>
                    <a:pt x="162485" y="220313"/>
                  </a:lnTo>
                  <a:lnTo>
                    <a:pt x="172174" y="251451"/>
                  </a:lnTo>
                  <a:lnTo>
                    <a:pt x="181771" y="281165"/>
                  </a:lnTo>
                  <a:lnTo>
                    <a:pt x="189212" y="310247"/>
                  </a:lnTo>
                  <a:lnTo>
                    <a:pt x="194371" y="336665"/>
                  </a:lnTo>
                  <a:lnTo>
                    <a:pt x="198069" y="364925"/>
                  </a:lnTo>
                  <a:lnTo>
                    <a:pt x="202252" y="388381"/>
                  </a:lnTo>
                  <a:lnTo>
                    <a:pt x="200697" y="403141"/>
                  </a:lnTo>
                  <a:lnTo>
                    <a:pt x="199169" y="404855"/>
                  </a:lnTo>
                  <a:lnTo>
                    <a:pt x="197358" y="402822"/>
                  </a:lnTo>
                  <a:lnTo>
                    <a:pt x="184956" y="372955"/>
                  </a:lnTo>
                  <a:lnTo>
                    <a:pt x="174223" y="349454"/>
                  </a:lnTo>
                  <a:lnTo>
                    <a:pt x="155637" y="31065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Parsing Traces with yydebug=1</a:t>
            </a:r>
          </a:p>
        </p:txBody>
      </p:sp>
      <p:sp>
        <p:nvSpPr>
          <p:cNvPr id="252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Setting up for traces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–t  option to bison or yacc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-DYYDEBUG compile option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int yydebug=1; in lex specification </a:t>
            </a:r>
          </a:p>
          <a:p>
            <a:pPr lvl="1"/>
            <a:r>
              <a:rPr lang="en-US" altLang="en-US"/>
              <a:t>C definitions section %{ … %}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extern int yydebug; in yacc specification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Generate .output file and print out so you can follow along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858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deneb&gt; ./expr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parse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23+34*3;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INT=23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260 (PLUS)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260 (PLUS), Entering state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INT=34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 4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13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259 (TIMES)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259 (TIMES), Entering state 7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Mistakes</a:t>
            </a:r>
          </a:p>
        </p:txBody>
      </p:sp>
      <p:sp>
        <p:nvSpPr>
          <p:cNvPr id="252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Segmentation fault - This means you have referenced a memory location that is outside of the memory segment of your program.</a:t>
            </a:r>
          </a:p>
          <a:p>
            <a:pPr lvl="1"/>
            <a:r>
              <a:rPr lang="en-US" altLang="en-US"/>
              <a:t>You have a pointer that has a bad value!</a:t>
            </a:r>
          </a:p>
          <a:p>
            <a:pPr lvl="1"/>
            <a:r>
              <a:rPr lang="en-US" altLang="en-US"/>
              <a:t> First make sure everytime you copy a string value you use strdup. Several people have had errors with strcat(s,t) where they did not allocate space for the string “s”.</a:t>
            </a:r>
          </a:p>
          <a:p>
            <a:pPr lvl="1"/>
            <a:r>
              <a:rPr lang="en-US" altLang="en-US"/>
              <a:t>Use gdb and bt (backtrace) to trace down the pointer with the bad value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GDB - Essential Commands</a:t>
            </a:r>
          </a:p>
        </p:txBody>
      </p:sp>
      <p:sp>
        <p:nvSpPr>
          <p:cNvPr id="252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gdb program [core] - debug program </a:t>
            </a:r>
            <a:r>
              <a:rPr lang="en-US" altLang="en-US" sz="2000"/>
              <a:t>[using coredump core]</a:t>
            </a:r>
          </a:p>
          <a:p>
            <a:r>
              <a:rPr lang="en-US" altLang="en-US"/>
              <a:t>b [file:] function 	set breakpoint at function [in file]</a:t>
            </a:r>
          </a:p>
          <a:p>
            <a:r>
              <a:rPr lang="en-US" altLang="en-US"/>
              <a:t>run [arglist] 		start your program [with arglist]</a:t>
            </a:r>
          </a:p>
          <a:p>
            <a:r>
              <a:rPr lang="en-US" altLang="en-US"/>
              <a:t>bt backtrace: 	display program stack</a:t>
            </a:r>
          </a:p>
          <a:p>
            <a:r>
              <a:rPr lang="en-US" altLang="en-US"/>
              <a:t>p expr 		display the value of an expression</a:t>
            </a:r>
          </a:p>
          <a:p>
            <a:r>
              <a:rPr lang="en-US" altLang="en-US"/>
              <a:t>c 				continue running your program</a:t>
            </a:r>
          </a:p>
          <a:p>
            <a:r>
              <a:rPr lang="en-US" altLang="en-US"/>
              <a:t>n 				next line, stepping over function calls</a:t>
            </a:r>
          </a:p>
          <a:p>
            <a:r>
              <a:rPr lang="en-US" altLang="en-US"/>
              <a:t>s 				next line, stepping into function calls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2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 </a:t>
            </a:r>
            <a:r>
              <a:rPr lang="en-US" altLang="en-US" sz="2000">
                <a:solidFill>
                  <a:srgbClr val="FF0000"/>
                </a:solidFill>
                <a:sym typeface="Wingdings" panose="05000000000000000000" pitchFamily="2" charset="2"/>
              </a:rPr>
              <a:t> !!!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3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</a:t>
            </a:r>
          </a:p>
          <a:p>
            <a:endParaRPr lang="en-US" altLang="en-US" sz="2000"/>
          </a:p>
        </p:txBody>
      </p:sp>
      <p:sp>
        <p:nvSpPr>
          <p:cNvPr id="2532356" name="Text Box 4"/>
          <p:cNvSpPr txBox="1">
            <a:spLocks noChangeArrowheads="1"/>
          </p:cNvSpPr>
          <p:nvPr/>
        </p:nvSpPr>
        <p:spPr bwMode="auto">
          <a:xfrm>
            <a:off x="3248025" y="1277938"/>
            <a:ext cx="58959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Note the use of the –g option (CFLAGS=-g in Makefile</a:t>
            </a:r>
          </a:p>
        </p:txBody>
      </p:sp>
      <p:sp>
        <p:nvSpPr>
          <p:cNvPr id="2532357" name="Line 5"/>
          <p:cNvSpPr>
            <a:spLocks noChangeShapeType="1"/>
          </p:cNvSpPr>
          <p:nvPr/>
        </p:nvSpPr>
        <p:spPr bwMode="auto">
          <a:xfrm flipH="1">
            <a:off x="1447800" y="1600200"/>
            <a:ext cx="1828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8" name="Line 6"/>
          <p:cNvSpPr>
            <a:spLocks noChangeShapeType="1"/>
          </p:cNvSpPr>
          <p:nvPr/>
        </p:nvSpPr>
        <p:spPr bwMode="auto">
          <a:xfrm flipH="1">
            <a:off x="2743200" y="1600200"/>
            <a:ext cx="5334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9" name="Line 7"/>
          <p:cNvSpPr>
            <a:spLocks noChangeShapeType="1"/>
          </p:cNvSpPr>
          <p:nvPr/>
        </p:nvSpPr>
        <p:spPr bwMode="auto">
          <a:xfrm flipH="1">
            <a:off x="2667000" y="1600200"/>
            <a:ext cx="609600" cy="274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60" name="Line 8"/>
          <p:cNvSpPr>
            <a:spLocks noChangeShapeType="1"/>
          </p:cNvSpPr>
          <p:nvPr/>
        </p:nvSpPr>
        <p:spPr bwMode="auto">
          <a:xfrm flipH="1">
            <a:off x="1371600" y="1600200"/>
            <a:ext cx="19050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in and out of GDB</a:t>
            </a:r>
          </a:p>
        </p:txBody>
      </p:sp>
      <p:sp>
        <p:nvSpPr>
          <p:cNvPr id="253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deneb&gt; gdb decaf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GNU gdb 4.18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Copyright 1998 Free Software Foundation, Inc.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GDB is free software, covered by the GNU General Public License, …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quit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The program is running.  Exit anyway? (y or n) y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deneb&gt; 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 sz="3400"/>
              <a:t>Backtrace(bt) To see the Activation Stack</a:t>
            </a:r>
          </a:p>
        </p:txBody>
      </p:sp>
      <p:sp>
        <p:nvSpPr>
          <p:cNvPr id="253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bt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#0  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#4  0x19a0c in treeprint (p=0x32738)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#5  0x19a0c in treeprint (p=0x32748)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#6  0x11414 in yyparse () at decaf.y:91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#7  0xff3804e0 in main () from /usr/lib/liby.so.1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Printing values</a:t>
            </a:r>
          </a:p>
        </p:txBody>
      </p:sp>
      <p:sp>
        <p:nvSpPr>
          <p:cNvPr id="252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9               printf("demo=%s info=%s\n", p-&gt;demo, p-&gt;info);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print *p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$1 = {tag = VDECL, child = 0x326e8, next = 0x1, info = 0x1adf8 "",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tagname = 0x7 &lt;Address 0x7 out of bounds&gt;, demo = 0x0, value = {i = 1,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 = 2.122050236999444e-314, s = 0x1 &lt;Address 0x1 out of bounds&gt;}}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Pascal like declarations</a:t>
            </a:r>
          </a:p>
        </p:txBody>
      </p:sp>
      <p:sp>
        <p:nvSpPr>
          <p:cNvPr id="247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if the language gets it wrong? </a:t>
            </a:r>
          </a:p>
          <a:p>
            <a:r>
              <a:rPr lang="en-US" altLang="en-US"/>
              <a:t>Pascal</a:t>
            </a:r>
          </a:p>
          <a:p>
            <a:r>
              <a:rPr lang="en-US" altLang="en-US"/>
              <a:t>	x,y,z : integer;</a:t>
            </a:r>
          </a:p>
          <a:p>
            <a:endParaRPr lang="en-US" altLang="en-US"/>
          </a:p>
          <a:p>
            <a:r>
              <a:rPr lang="en-US" altLang="en-US"/>
              <a:t>Grammar?</a:t>
            </a:r>
          </a:p>
          <a:p>
            <a:endParaRPr lang="en-US" altLang="en-US"/>
          </a:p>
        </p:txBody>
      </p:sp>
      <p:grpSp>
        <p:nvGrpSpPr>
          <p:cNvPr id="4" name="SMARTInkShape-Group309"/>
          <p:cNvGrpSpPr/>
          <p:nvPr/>
        </p:nvGrpSpPr>
        <p:grpSpPr>
          <a:xfrm>
            <a:off x="544142" y="-8916"/>
            <a:ext cx="3642097" cy="5388161"/>
            <a:chOff x="544142" y="-8916"/>
            <a:chExt cx="3642097" cy="5388161"/>
          </a:xfrm>
        </p:grpSpPr>
        <p:sp>
          <p:nvSpPr>
            <p:cNvPr id="2" name="SMARTInkShape-1733"/>
            <p:cNvSpPr/>
            <p:nvPr/>
          </p:nvSpPr>
          <p:spPr bwMode="auto">
            <a:xfrm>
              <a:off x="544142" y="1371600"/>
              <a:ext cx="2549103" cy="3021516"/>
            </a:xfrm>
            <a:custGeom>
              <a:avLst/>
              <a:gdLst/>
              <a:ahLst/>
              <a:cxnLst/>
              <a:rect l="0" t="0" r="0" b="0"/>
              <a:pathLst>
                <a:path w="2549103" h="3021516">
                  <a:moveTo>
                    <a:pt x="2549102" y="0"/>
                  </a:moveTo>
                  <a:lnTo>
                    <a:pt x="2514971" y="34131"/>
                  </a:lnTo>
                  <a:lnTo>
                    <a:pt x="2490629" y="55298"/>
                  </a:lnTo>
                  <a:lnTo>
                    <a:pt x="2460114" y="80521"/>
                  </a:lnTo>
                  <a:lnTo>
                    <a:pt x="2425483" y="108450"/>
                  </a:lnTo>
                  <a:lnTo>
                    <a:pt x="2383345" y="145325"/>
                  </a:lnTo>
                  <a:lnTo>
                    <a:pt x="2336204" y="188164"/>
                  </a:lnTo>
                  <a:lnTo>
                    <a:pt x="2285726" y="234980"/>
                  </a:lnTo>
                  <a:lnTo>
                    <a:pt x="2229055" y="288416"/>
                  </a:lnTo>
                  <a:lnTo>
                    <a:pt x="2168256" y="346265"/>
                  </a:lnTo>
                  <a:lnTo>
                    <a:pt x="2104705" y="407056"/>
                  </a:lnTo>
                  <a:lnTo>
                    <a:pt x="2038524" y="472983"/>
                  </a:lnTo>
                  <a:lnTo>
                    <a:pt x="1970592" y="542335"/>
                  </a:lnTo>
                  <a:lnTo>
                    <a:pt x="1901491" y="613969"/>
                  </a:lnTo>
                  <a:lnTo>
                    <a:pt x="1831611" y="687919"/>
                  </a:lnTo>
                  <a:lnTo>
                    <a:pt x="1761212" y="763413"/>
                  </a:lnTo>
                  <a:lnTo>
                    <a:pt x="1690467" y="839935"/>
                  </a:lnTo>
                  <a:lnTo>
                    <a:pt x="1619491" y="919526"/>
                  </a:lnTo>
                  <a:lnTo>
                    <a:pt x="1548361" y="1001161"/>
                  </a:lnTo>
                  <a:lnTo>
                    <a:pt x="1477129" y="1084159"/>
                  </a:lnTo>
                  <a:lnTo>
                    <a:pt x="1407416" y="1167273"/>
                  </a:lnTo>
                  <a:lnTo>
                    <a:pt x="1338715" y="1250463"/>
                  </a:lnTo>
                  <a:lnTo>
                    <a:pt x="1270690" y="1333705"/>
                  </a:lnTo>
                  <a:lnTo>
                    <a:pt x="1203115" y="1416980"/>
                  </a:lnTo>
                  <a:lnTo>
                    <a:pt x="1135840" y="1500279"/>
                  </a:lnTo>
                  <a:lnTo>
                    <a:pt x="1068764" y="1583592"/>
                  </a:lnTo>
                  <a:lnTo>
                    <a:pt x="1004998" y="1666122"/>
                  </a:lnTo>
                  <a:lnTo>
                    <a:pt x="943437" y="1748129"/>
                  </a:lnTo>
                  <a:lnTo>
                    <a:pt x="883346" y="1829788"/>
                  </a:lnTo>
                  <a:lnTo>
                    <a:pt x="825029" y="1909627"/>
                  </a:lnTo>
                  <a:lnTo>
                    <a:pt x="767895" y="1988254"/>
                  </a:lnTo>
                  <a:lnTo>
                    <a:pt x="711549" y="2066071"/>
                  </a:lnTo>
                  <a:lnTo>
                    <a:pt x="657317" y="2141762"/>
                  </a:lnTo>
                  <a:lnTo>
                    <a:pt x="604493" y="2216035"/>
                  </a:lnTo>
                  <a:lnTo>
                    <a:pt x="552608" y="2289363"/>
                  </a:lnTo>
                  <a:lnTo>
                    <a:pt x="503731" y="2358886"/>
                  </a:lnTo>
                  <a:lnTo>
                    <a:pt x="456859" y="2425872"/>
                  </a:lnTo>
                  <a:lnTo>
                    <a:pt x="411323" y="2491167"/>
                  </a:lnTo>
                  <a:lnTo>
                    <a:pt x="368266" y="2551365"/>
                  </a:lnTo>
                  <a:lnTo>
                    <a:pt x="326861" y="2608166"/>
                  </a:lnTo>
                  <a:lnTo>
                    <a:pt x="286558" y="2662703"/>
                  </a:lnTo>
                  <a:lnTo>
                    <a:pt x="250164" y="2712554"/>
                  </a:lnTo>
                  <a:lnTo>
                    <a:pt x="216377" y="2759282"/>
                  </a:lnTo>
                  <a:lnTo>
                    <a:pt x="184327" y="2803927"/>
                  </a:lnTo>
                  <a:lnTo>
                    <a:pt x="156610" y="2843216"/>
                  </a:lnTo>
                  <a:lnTo>
                    <a:pt x="131782" y="2878934"/>
                  </a:lnTo>
                  <a:lnTo>
                    <a:pt x="108880" y="2912270"/>
                  </a:lnTo>
                  <a:lnTo>
                    <a:pt x="88850" y="2939257"/>
                  </a:lnTo>
                  <a:lnTo>
                    <a:pt x="70734" y="2962011"/>
                  </a:lnTo>
                  <a:lnTo>
                    <a:pt x="40286" y="2996818"/>
                  </a:lnTo>
                  <a:lnTo>
                    <a:pt x="18816" y="3017580"/>
                  </a:lnTo>
                  <a:lnTo>
                    <a:pt x="11345" y="3021370"/>
                  </a:lnTo>
                  <a:lnTo>
                    <a:pt x="5570" y="3021515"/>
                  </a:lnTo>
                  <a:lnTo>
                    <a:pt x="926" y="3019231"/>
                  </a:lnTo>
                  <a:lnTo>
                    <a:pt x="0" y="2995526"/>
                  </a:lnTo>
                  <a:lnTo>
                    <a:pt x="1976" y="2978092"/>
                  </a:lnTo>
                  <a:lnTo>
                    <a:pt x="5674" y="2954563"/>
                  </a:lnTo>
                  <a:lnTo>
                    <a:pt x="10521" y="2926972"/>
                  </a:lnTo>
                  <a:lnTo>
                    <a:pt x="16133" y="2896671"/>
                  </a:lnTo>
                  <a:lnTo>
                    <a:pt x="27358" y="28360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734"/>
            <p:cNvSpPr/>
            <p:nvPr/>
          </p:nvSpPr>
          <p:spPr bwMode="auto">
            <a:xfrm>
              <a:off x="1776376" y="-8916"/>
              <a:ext cx="2409863" cy="5388161"/>
            </a:xfrm>
            <a:custGeom>
              <a:avLst/>
              <a:gdLst/>
              <a:ahLst/>
              <a:cxnLst/>
              <a:rect l="0" t="0" r="0" b="0"/>
              <a:pathLst>
                <a:path w="2409863" h="5388161">
                  <a:moveTo>
                    <a:pt x="23849" y="30347"/>
                  </a:moveTo>
                  <a:lnTo>
                    <a:pt x="23849" y="1952"/>
                  </a:lnTo>
                  <a:lnTo>
                    <a:pt x="23055" y="305"/>
                  </a:lnTo>
                  <a:lnTo>
                    <a:pt x="21732" y="0"/>
                  </a:lnTo>
                  <a:lnTo>
                    <a:pt x="20057" y="591"/>
                  </a:lnTo>
                  <a:lnTo>
                    <a:pt x="13906" y="12799"/>
                  </a:lnTo>
                  <a:lnTo>
                    <a:pt x="7056" y="46667"/>
                  </a:lnTo>
                  <a:lnTo>
                    <a:pt x="4716" y="63452"/>
                  </a:lnTo>
                  <a:lnTo>
                    <a:pt x="2363" y="82580"/>
                  </a:lnTo>
                  <a:lnTo>
                    <a:pt x="0" y="103269"/>
                  </a:lnTo>
                  <a:lnTo>
                    <a:pt x="12" y="127380"/>
                  </a:lnTo>
                  <a:lnTo>
                    <a:pt x="1608" y="153774"/>
                  </a:lnTo>
                  <a:lnTo>
                    <a:pt x="4259" y="181688"/>
                  </a:lnTo>
                  <a:lnTo>
                    <a:pt x="7614" y="212203"/>
                  </a:lnTo>
                  <a:lnTo>
                    <a:pt x="11438" y="244453"/>
                  </a:lnTo>
                  <a:lnTo>
                    <a:pt x="15575" y="277860"/>
                  </a:lnTo>
                  <a:lnTo>
                    <a:pt x="21508" y="314418"/>
                  </a:lnTo>
                  <a:lnTo>
                    <a:pt x="28638" y="353078"/>
                  </a:lnTo>
                  <a:lnTo>
                    <a:pt x="36567" y="393138"/>
                  </a:lnTo>
                  <a:lnTo>
                    <a:pt x="45821" y="436514"/>
                  </a:lnTo>
                  <a:lnTo>
                    <a:pt x="55960" y="482100"/>
                  </a:lnTo>
                  <a:lnTo>
                    <a:pt x="66687" y="529160"/>
                  </a:lnTo>
                  <a:lnTo>
                    <a:pt x="78602" y="577995"/>
                  </a:lnTo>
                  <a:lnTo>
                    <a:pt x="91307" y="628015"/>
                  </a:lnTo>
                  <a:lnTo>
                    <a:pt x="104540" y="678823"/>
                  </a:lnTo>
                  <a:lnTo>
                    <a:pt x="118918" y="732540"/>
                  </a:lnTo>
                  <a:lnTo>
                    <a:pt x="134060" y="788194"/>
                  </a:lnTo>
                  <a:lnTo>
                    <a:pt x="149710" y="845141"/>
                  </a:lnTo>
                  <a:lnTo>
                    <a:pt x="165700" y="904537"/>
                  </a:lnTo>
                  <a:lnTo>
                    <a:pt x="181916" y="965565"/>
                  </a:lnTo>
                  <a:lnTo>
                    <a:pt x="198284" y="1027682"/>
                  </a:lnTo>
                  <a:lnTo>
                    <a:pt x="216339" y="1092112"/>
                  </a:lnTo>
                  <a:lnTo>
                    <a:pt x="235519" y="1158084"/>
                  </a:lnTo>
                  <a:lnTo>
                    <a:pt x="255450" y="1225084"/>
                  </a:lnTo>
                  <a:lnTo>
                    <a:pt x="276675" y="1293564"/>
                  </a:lnTo>
                  <a:lnTo>
                    <a:pt x="298762" y="1363029"/>
                  </a:lnTo>
                  <a:lnTo>
                    <a:pt x="321424" y="1433152"/>
                  </a:lnTo>
                  <a:lnTo>
                    <a:pt x="345264" y="1503713"/>
                  </a:lnTo>
                  <a:lnTo>
                    <a:pt x="369888" y="1574566"/>
                  </a:lnTo>
                  <a:lnTo>
                    <a:pt x="395035" y="1645614"/>
                  </a:lnTo>
                  <a:lnTo>
                    <a:pt x="421325" y="1717585"/>
                  </a:lnTo>
                  <a:lnTo>
                    <a:pt x="448377" y="1790173"/>
                  </a:lnTo>
                  <a:lnTo>
                    <a:pt x="475936" y="1863171"/>
                  </a:lnTo>
                  <a:lnTo>
                    <a:pt x="505422" y="1937236"/>
                  </a:lnTo>
                  <a:lnTo>
                    <a:pt x="536191" y="2012013"/>
                  </a:lnTo>
                  <a:lnTo>
                    <a:pt x="567817" y="2087264"/>
                  </a:lnTo>
                  <a:lnTo>
                    <a:pt x="600013" y="2163625"/>
                  </a:lnTo>
                  <a:lnTo>
                    <a:pt x="632590" y="2240726"/>
                  </a:lnTo>
                  <a:lnTo>
                    <a:pt x="665420" y="2318321"/>
                  </a:lnTo>
                  <a:lnTo>
                    <a:pt x="699213" y="2397038"/>
                  </a:lnTo>
                  <a:lnTo>
                    <a:pt x="733648" y="2476503"/>
                  </a:lnTo>
                  <a:lnTo>
                    <a:pt x="768511" y="2556468"/>
                  </a:lnTo>
                  <a:lnTo>
                    <a:pt x="805246" y="2638353"/>
                  </a:lnTo>
                  <a:lnTo>
                    <a:pt x="843231" y="2721517"/>
                  </a:lnTo>
                  <a:lnTo>
                    <a:pt x="882047" y="2805536"/>
                  </a:lnTo>
                  <a:lnTo>
                    <a:pt x="921419" y="2890917"/>
                  </a:lnTo>
                  <a:lnTo>
                    <a:pt x="961160" y="2977206"/>
                  </a:lnTo>
                  <a:lnTo>
                    <a:pt x="1001148" y="3064101"/>
                  </a:lnTo>
                  <a:lnTo>
                    <a:pt x="1042094" y="3150606"/>
                  </a:lnTo>
                  <a:lnTo>
                    <a:pt x="1083679" y="3236851"/>
                  </a:lnTo>
                  <a:lnTo>
                    <a:pt x="1125690" y="3322923"/>
                  </a:lnTo>
                  <a:lnTo>
                    <a:pt x="1169572" y="3409673"/>
                  </a:lnTo>
                  <a:lnTo>
                    <a:pt x="1214702" y="3496874"/>
                  </a:lnTo>
                  <a:lnTo>
                    <a:pt x="1260663" y="3584378"/>
                  </a:lnTo>
                  <a:lnTo>
                    <a:pt x="1306386" y="3670495"/>
                  </a:lnTo>
                  <a:lnTo>
                    <a:pt x="1351949" y="3755687"/>
                  </a:lnTo>
                  <a:lnTo>
                    <a:pt x="1397405" y="3840264"/>
                  </a:lnTo>
                  <a:lnTo>
                    <a:pt x="1442791" y="3923635"/>
                  </a:lnTo>
                  <a:lnTo>
                    <a:pt x="1488129" y="4006204"/>
                  </a:lnTo>
                  <a:lnTo>
                    <a:pt x="1533435" y="4088237"/>
                  </a:lnTo>
                  <a:lnTo>
                    <a:pt x="1578721" y="4167532"/>
                  </a:lnTo>
                  <a:lnTo>
                    <a:pt x="1623993" y="4245002"/>
                  </a:lnTo>
                  <a:lnTo>
                    <a:pt x="1669255" y="4321254"/>
                  </a:lnTo>
                  <a:lnTo>
                    <a:pt x="1714512" y="4395902"/>
                  </a:lnTo>
                  <a:lnTo>
                    <a:pt x="1759764" y="4469479"/>
                  </a:lnTo>
                  <a:lnTo>
                    <a:pt x="1805013" y="4542344"/>
                  </a:lnTo>
                  <a:lnTo>
                    <a:pt x="1848673" y="4611558"/>
                  </a:lnTo>
                  <a:lnTo>
                    <a:pt x="1891273" y="4678337"/>
                  </a:lnTo>
                  <a:lnTo>
                    <a:pt x="1933167" y="4743495"/>
                  </a:lnTo>
                  <a:lnTo>
                    <a:pt x="1973003" y="4805189"/>
                  </a:lnTo>
                  <a:lnTo>
                    <a:pt x="2011466" y="4864575"/>
                  </a:lnTo>
                  <a:lnTo>
                    <a:pt x="2049015" y="4922422"/>
                  </a:lnTo>
                  <a:lnTo>
                    <a:pt x="2085953" y="4976862"/>
                  </a:lnTo>
                  <a:lnTo>
                    <a:pt x="2122485" y="5029030"/>
                  </a:lnTo>
                  <a:lnTo>
                    <a:pt x="2158746" y="5079683"/>
                  </a:lnTo>
                  <a:lnTo>
                    <a:pt x="2193239" y="5126947"/>
                  </a:lnTo>
                  <a:lnTo>
                    <a:pt x="2226553" y="5171949"/>
                  </a:lnTo>
                  <a:lnTo>
                    <a:pt x="2259081" y="5215444"/>
                  </a:lnTo>
                  <a:lnTo>
                    <a:pt x="2290291" y="5253966"/>
                  </a:lnTo>
                  <a:lnTo>
                    <a:pt x="2320623" y="5289172"/>
                  </a:lnTo>
                  <a:lnTo>
                    <a:pt x="2350369" y="5322168"/>
                  </a:lnTo>
                  <a:lnTo>
                    <a:pt x="2370200" y="5344166"/>
                  </a:lnTo>
                  <a:lnTo>
                    <a:pt x="2409862" y="53881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 Two and Three</a:t>
            </a:r>
          </a:p>
        </p:txBody>
      </p:sp>
      <p:sp>
        <p:nvSpPr>
          <p:cNvPr id="252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Due Tonight – dropbox  project two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Test cases using yourlogin name followed by a numeral as the names, e.g., matthews1, matthews2, matthews3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grammar file without necessarily having any semantic actions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Lex, Makefile (not necessarily any routines for semantic actions)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We will create a TestDir with all of these files that you can get to. Note I will not vouch for the validity of any test  program.</a:t>
            </a:r>
          </a:p>
          <a:p>
            <a:pPr>
              <a:lnSpc>
                <a:spcPct val="85000"/>
              </a:lnSpc>
            </a:pPr>
            <a:r>
              <a:rPr lang="en-US" altLang="en-US"/>
              <a:t>Project Three (the old project two)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Due Sunday Night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Note I will be at an ABET meeting the rest of the week!</a:t>
            </a:r>
          </a:p>
          <a:p>
            <a:pPr lvl="2">
              <a:lnSpc>
                <a:spcPct val="97000"/>
              </a:lnSpc>
            </a:pPr>
            <a:r>
              <a:rPr lang="en-US" altLang="en-US"/>
              <a:t>I will try to read my email, but no promises!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 class Thursday, we will reschedule!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Hierarchical Symbol Tables</a:t>
            </a:r>
          </a:p>
        </p:txBody>
      </p:sp>
      <p:sp>
        <p:nvSpPr>
          <p:cNvPr id="250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From last time figure 5.12 page 246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Boolean Expression Grammar</a:t>
            </a:r>
          </a:p>
        </p:txBody>
      </p:sp>
      <p:sp>
        <p:nvSpPr>
          <p:cNvPr id="250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BoolExpr </a:t>
            </a:r>
            <a:r>
              <a:rPr lang="en-US" altLang="en-US">
                <a:sym typeface="Wingdings" panose="05000000000000000000" pitchFamily="2" charset="2"/>
              </a:rPr>
              <a:t> not OrTerm   |   OrTerm</a:t>
            </a:r>
          </a:p>
          <a:p>
            <a:r>
              <a:rPr lang="en-US" altLang="en-US">
                <a:sym typeface="Wingdings" panose="05000000000000000000" pitchFamily="2" charset="2"/>
              </a:rPr>
              <a:t>OrTerm  OrTerm OR AndTerm   |   AndTerm</a:t>
            </a:r>
          </a:p>
          <a:p>
            <a:r>
              <a:rPr lang="en-US" altLang="en-US">
                <a:sym typeface="Wingdings" panose="05000000000000000000" pitchFamily="2" charset="2"/>
              </a:rPr>
              <a:t>AndTerm  AndTerm </a:t>
            </a:r>
            <a:r>
              <a:rPr lang="en-US" altLang="en-US"/>
              <a:t>AND  Bool   |   Bool</a:t>
            </a:r>
          </a:p>
          <a:p>
            <a:r>
              <a:rPr lang="en-US" altLang="en-US"/>
              <a:t>Bool </a:t>
            </a:r>
            <a:r>
              <a:rPr lang="en-US" altLang="en-US">
                <a:sym typeface="Wingdings" panose="05000000000000000000" pitchFamily="2" charset="2"/>
              </a:rPr>
              <a:t> RelExpr   |   true   |   false</a:t>
            </a:r>
          </a:p>
          <a:p>
            <a:r>
              <a:rPr lang="en-US" altLang="en-US">
                <a:sym typeface="Wingdings" panose="05000000000000000000" pitchFamily="2" charset="2"/>
              </a:rPr>
              <a:t>RelExpr  Expr RelOp Expr</a:t>
            </a:r>
          </a:p>
          <a:p>
            <a:r>
              <a:rPr lang="en-US" altLang="en-US">
                <a:sym typeface="Wingdings" panose="05000000000000000000" pitchFamily="2" charset="2"/>
              </a:rPr>
              <a:t>Expr  Expr + Expr   |   Expr *  Expr  |  (  Expr  ) | ID  | NUM</a:t>
            </a:r>
            <a:endParaRPr lang="el-GR" altLang="en-US"/>
          </a:p>
        </p:txBody>
      </p:sp>
      <p:grpSp>
        <p:nvGrpSpPr>
          <p:cNvPr id="4" name="SMARTInkShape-Group310"/>
          <p:cNvGrpSpPr/>
          <p:nvPr/>
        </p:nvGrpSpPr>
        <p:grpSpPr>
          <a:xfrm>
            <a:off x="1293019" y="4538753"/>
            <a:ext cx="390590" cy="347573"/>
            <a:chOff x="1293019" y="4538753"/>
            <a:chExt cx="390590" cy="347573"/>
          </a:xfrm>
        </p:grpSpPr>
        <p:sp>
          <p:nvSpPr>
            <p:cNvPr id="2" name="SMARTInkShape-1735"/>
            <p:cNvSpPr/>
            <p:nvPr/>
          </p:nvSpPr>
          <p:spPr bwMode="auto">
            <a:xfrm>
              <a:off x="1293019" y="4538753"/>
              <a:ext cx="390590" cy="347573"/>
            </a:xfrm>
            <a:custGeom>
              <a:avLst/>
              <a:gdLst/>
              <a:ahLst/>
              <a:cxnLst/>
              <a:rect l="0" t="0" r="0" b="0"/>
              <a:pathLst>
                <a:path w="390590" h="347573">
                  <a:moveTo>
                    <a:pt x="0" y="76110"/>
                  </a:moveTo>
                  <a:lnTo>
                    <a:pt x="0" y="65468"/>
                  </a:lnTo>
                  <a:lnTo>
                    <a:pt x="4233" y="61326"/>
                  </a:lnTo>
                  <a:lnTo>
                    <a:pt x="31660" y="49057"/>
                  </a:lnTo>
                  <a:lnTo>
                    <a:pt x="63444" y="37049"/>
                  </a:lnTo>
                  <a:lnTo>
                    <a:pt x="91962" y="28058"/>
                  </a:lnTo>
                  <a:lnTo>
                    <a:pt x="125274" y="20887"/>
                  </a:lnTo>
                  <a:lnTo>
                    <a:pt x="143047" y="17863"/>
                  </a:lnTo>
                  <a:lnTo>
                    <a:pt x="162040" y="14260"/>
                  </a:lnTo>
                  <a:lnTo>
                    <a:pt x="181845" y="10270"/>
                  </a:lnTo>
                  <a:lnTo>
                    <a:pt x="202192" y="6023"/>
                  </a:lnTo>
                  <a:lnTo>
                    <a:pt x="221314" y="3191"/>
                  </a:lnTo>
                  <a:lnTo>
                    <a:pt x="239617" y="1304"/>
                  </a:lnTo>
                  <a:lnTo>
                    <a:pt x="273978" y="0"/>
                  </a:lnTo>
                  <a:lnTo>
                    <a:pt x="305124" y="2066"/>
                  </a:lnTo>
                  <a:lnTo>
                    <a:pt x="330608" y="5630"/>
                  </a:lnTo>
                  <a:lnTo>
                    <a:pt x="350931" y="11448"/>
                  </a:lnTo>
                  <a:lnTo>
                    <a:pt x="365255" y="21971"/>
                  </a:lnTo>
                  <a:lnTo>
                    <a:pt x="368915" y="28111"/>
                  </a:lnTo>
                  <a:lnTo>
                    <a:pt x="370866" y="41283"/>
                  </a:lnTo>
                  <a:lnTo>
                    <a:pt x="366971" y="55075"/>
                  </a:lnTo>
                  <a:lnTo>
                    <a:pt x="353736" y="76227"/>
                  </a:lnTo>
                  <a:lnTo>
                    <a:pt x="330500" y="97576"/>
                  </a:lnTo>
                  <a:lnTo>
                    <a:pt x="298480" y="116866"/>
                  </a:lnTo>
                  <a:lnTo>
                    <a:pt x="265974" y="130519"/>
                  </a:lnTo>
                  <a:lnTo>
                    <a:pt x="236234" y="139591"/>
                  </a:lnTo>
                  <a:lnTo>
                    <a:pt x="213664" y="147306"/>
                  </a:lnTo>
                  <a:lnTo>
                    <a:pt x="202719" y="153232"/>
                  </a:lnTo>
                  <a:lnTo>
                    <a:pt x="203408" y="153718"/>
                  </a:lnTo>
                  <a:lnTo>
                    <a:pt x="235959" y="160309"/>
                  </a:lnTo>
                  <a:lnTo>
                    <a:pt x="263500" y="167644"/>
                  </a:lnTo>
                  <a:lnTo>
                    <a:pt x="296443" y="179519"/>
                  </a:lnTo>
                  <a:lnTo>
                    <a:pt x="329752" y="193092"/>
                  </a:lnTo>
                  <a:lnTo>
                    <a:pt x="363145" y="214017"/>
                  </a:lnTo>
                  <a:lnTo>
                    <a:pt x="376504" y="227889"/>
                  </a:lnTo>
                  <a:lnTo>
                    <a:pt x="385087" y="244638"/>
                  </a:lnTo>
                  <a:lnTo>
                    <a:pt x="390589" y="271917"/>
                  </a:lnTo>
                  <a:lnTo>
                    <a:pt x="385526" y="288548"/>
                  </a:lnTo>
                  <a:lnTo>
                    <a:pt x="380842" y="296316"/>
                  </a:lnTo>
                  <a:lnTo>
                    <a:pt x="365055" y="309181"/>
                  </a:lnTo>
                  <a:lnTo>
                    <a:pt x="329621" y="325349"/>
                  </a:lnTo>
                  <a:lnTo>
                    <a:pt x="299692" y="333726"/>
                  </a:lnTo>
                  <a:lnTo>
                    <a:pt x="267869" y="337450"/>
                  </a:lnTo>
                  <a:lnTo>
                    <a:pt x="250017" y="338442"/>
                  </a:lnTo>
                  <a:lnTo>
                    <a:pt x="230972" y="339104"/>
                  </a:lnTo>
                  <a:lnTo>
                    <a:pt x="211131" y="339546"/>
                  </a:lnTo>
                  <a:lnTo>
                    <a:pt x="192348" y="339840"/>
                  </a:lnTo>
                  <a:lnTo>
                    <a:pt x="156661" y="340167"/>
                  </a:lnTo>
                  <a:lnTo>
                    <a:pt x="124395" y="338195"/>
                  </a:lnTo>
                  <a:lnTo>
                    <a:pt x="96562" y="336261"/>
                  </a:lnTo>
                  <a:lnTo>
                    <a:pt x="69886" y="339635"/>
                  </a:lnTo>
                  <a:lnTo>
                    <a:pt x="62810" y="343515"/>
                  </a:lnTo>
                  <a:lnTo>
                    <a:pt x="62511" y="344868"/>
                  </a:lnTo>
                  <a:lnTo>
                    <a:pt x="63899" y="345769"/>
                  </a:lnTo>
                  <a:lnTo>
                    <a:pt x="71437" y="34757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1736"/>
            <p:cNvSpPr/>
            <p:nvPr/>
          </p:nvSpPr>
          <p:spPr bwMode="auto">
            <a:xfrm>
              <a:off x="1451695" y="4609127"/>
              <a:ext cx="12775" cy="246163"/>
            </a:xfrm>
            <a:custGeom>
              <a:avLst/>
              <a:gdLst/>
              <a:ahLst/>
              <a:cxnLst/>
              <a:rect l="0" t="0" r="0" b="0"/>
              <a:pathLst>
                <a:path w="12775" h="246163">
                  <a:moveTo>
                    <a:pt x="12774" y="34311"/>
                  </a:moveTo>
                  <a:lnTo>
                    <a:pt x="12774" y="0"/>
                  </a:lnTo>
                  <a:lnTo>
                    <a:pt x="12774" y="29157"/>
                  </a:lnTo>
                  <a:lnTo>
                    <a:pt x="12774" y="62632"/>
                  </a:lnTo>
                  <a:lnTo>
                    <a:pt x="11980" y="95971"/>
                  </a:lnTo>
                  <a:lnTo>
                    <a:pt x="8981" y="122040"/>
                  </a:lnTo>
                  <a:lnTo>
                    <a:pt x="7120" y="147385"/>
                  </a:lnTo>
                  <a:lnTo>
                    <a:pt x="5498" y="171878"/>
                  </a:lnTo>
                  <a:lnTo>
                    <a:pt x="917" y="206393"/>
                  </a:lnTo>
                  <a:lnTo>
                    <a:pt x="0" y="230819"/>
                  </a:lnTo>
                  <a:lnTo>
                    <a:pt x="4732" y="246122"/>
                  </a:lnTo>
                  <a:lnTo>
                    <a:pt x="5031" y="246162"/>
                  </a:lnTo>
                  <a:lnTo>
                    <a:pt x="11757" y="214238"/>
                  </a:lnTo>
                  <a:lnTo>
                    <a:pt x="8680" y="184284"/>
                  </a:lnTo>
                  <a:lnTo>
                    <a:pt x="5630" y="16289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2" name="SMARTInkShape-Group311"/>
          <p:cNvGrpSpPr/>
          <p:nvPr/>
        </p:nvGrpSpPr>
        <p:grpSpPr>
          <a:xfrm>
            <a:off x="1951601" y="4508026"/>
            <a:ext cx="1591700" cy="332386"/>
            <a:chOff x="1951601" y="4508026"/>
            <a:chExt cx="1591700" cy="332386"/>
          </a:xfrm>
        </p:grpSpPr>
        <p:sp>
          <p:nvSpPr>
            <p:cNvPr id="5" name="SMARTInkShape-1737"/>
            <p:cNvSpPr/>
            <p:nvPr/>
          </p:nvSpPr>
          <p:spPr bwMode="auto">
            <a:xfrm>
              <a:off x="2071688" y="4672013"/>
              <a:ext cx="7144" cy="14288"/>
            </a:xfrm>
            <a:custGeom>
              <a:avLst/>
              <a:gdLst/>
              <a:ahLst/>
              <a:cxnLst/>
              <a:rect l="0" t="0" r="0" b="0"/>
              <a:pathLst>
                <a:path w="7144" h="14288">
                  <a:moveTo>
                    <a:pt x="7143" y="14287"/>
                  </a:moveTo>
                  <a:lnTo>
                    <a:pt x="3351" y="10495"/>
                  </a:lnTo>
                  <a:lnTo>
                    <a:pt x="1489" y="651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6" name="SMARTInkShape-1738"/>
            <p:cNvSpPr/>
            <p:nvPr/>
          </p:nvSpPr>
          <p:spPr bwMode="auto">
            <a:xfrm>
              <a:off x="1951601" y="4657725"/>
              <a:ext cx="484419" cy="34032"/>
            </a:xfrm>
            <a:custGeom>
              <a:avLst/>
              <a:gdLst/>
              <a:ahLst/>
              <a:cxnLst/>
              <a:rect l="0" t="0" r="0" b="0"/>
              <a:pathLst>
                <a:path w="484419" h="34032">
                  <a:moveTo>
                    <a:pt x="77224" y="0"/>
                  </a:moveTo>
                  <a:lnTo>
                    <a:pt x="43264" y="0"/>
                  </a:lnTo>
                  <a:lnTo>
                    <a:pt x="15635" y="0"/>
                  </a:lnTo>
                  <a:lnTo>
                    <a:pt x="12016" y="2117"/>
                  </a:lnTo>
                  <a:lnTo>
                    <a:pt x="7761" y="4909"/>
                  </a:lnTo>
                  <a:lnTo>
                    <a:pt x="3225" y="6151"/>
                  </a:lnTo>
                  <a:lnTo>
                    <a:pt x="1697" y="8069"/>
                  </a:lnTo>
                  <a:lnTo>
                    <a:pt x="0" y="14434"/>
                  </a:lnTo>
                  <a:lnTo>
                    <a:pt x="341" y="16767"/>
                  </a:lnTo>
                  <a:lnTo>
                    <a:pt x="1363" y="18321"/>
                  </a:lnTo>
                  <a:lnTo>
                    <a:pt x="12497" y="24609"/>
                  </a:lnTo>
                  <a:lnTo>
                    <a:pt x="47094" y="32701"/>
                  </a:lnTo>
                  <a:lnTo>
                    <a:pt x="82143" y="34031"/>
                  </a:lnTo>
                  <a:lnTo>
                    <a:pt x="111425" y="31529"/>
                  </a:lnTo>
                  <a:lnTo>
                    <a:pt x="142960" y="29888"/>
                  </a:lnTo>
                  <a:lnTo>
                    <a:pt x="175496" y="29159"/>
                  </a:lnTo>
                  <a:lnTo>
                    <a:pt x="208478" y="28834"/>
                  </a:lnTo>
                  <a:lnTo>
                    <a:pt x="243774" y="26574"/>
                  </a:lnTo>
                  <a:lnTo>
                    <a:pt x="262076" y="24860"/>
                  </a:lnTo>
                  <a:lnTo>
                    <a:pt x="297228" y="22955"/>
                  </a:lnTo>
                  <a:lnTo>
                    <a:pt x="330579" y="22108"/>
                  </a:lnTo>
                  <a:lnTo>
                    <a:pt x="361276" y="21732"/>
                  </a:lnTo>
                  <a:lnTo>
                    <a:pt x="390794" y="19448"/>
                  </a:lnTo>
                  <a:lnTo>
                    <a:pt x="418201" y="16581"/>
                  </a:lnTo>
                  <a:lnTo>
                    <a:pt x="450687" y="14967"/>
                  </a:lnTo>
                  <a:lnTo>
                    <a:pt x="484418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1739"/>
            <p:cNvSpPr/>
            <p:nvPr/>
          </p:nvSpPr>
          <p:spPr bwMode="auto">
            <a:xfrm>
              <a:off x="2368485" y="4557713"/>
              <a:ext cx="286581" cy="178430"/>
            </a:xfrm>
            <a:custGeom>
              <a:avLst/>
              <a:gdLst/>
              <a:ahLst/>
              <a:cxnLst/>
              <a:rect l="0" t="0" r="0" b="0"/>
              <a:pathLst>
                <a:path w="286581" h="178430">
                  <a:moveTo>
                    <a:pt x="24671" y="0"/>
                  </a:moveTo>
                  <a:lnTo>
                    <a:pt x="14029" y="0"/>
                  </a:lnTo>
                  <a:lnTo>
                    <a:pt x="9887" y="2116"/>
                  </a:lnTo>
                  <a:lnTo>
                    <a:pt x="761" y="9942"/>
                  </a:lnTo>
                  <a:lnTo>
                    <a:pt x="0" y="11391"/>
                  </a:lnTo>
                  <a:lnTo>
                    <a:pt x="286" y="12356"/>
                  </a:lnTo>
                  <a:lnTo>
                    <a:pt x="9348" y="18942"/>
                  </a:lnTo>
                  <a:lnTo>
                    <a:pt x="37509" y="21103"/>
                  </a:lnTo>
                  <a:lnTo>
                    <a:pt x="63753" y="21334"/>
                  </a:lnTo>
                  <a:lnTo>
                    <a:pt x="95429" y="21402"/>
                  </a:lnTo>
                  <a:lnTo>
                    <a:pt x="120413" y="21418"/>
                  </a:lnTo>
                  <a:lnTo>
                    <a:pt x="146598" y="23013"/>
                  </a:lnTo>
                  <a:lnTo>
                    <a:pt x="171465" y="29013"/>
                  </a:lnTo>
                  <a:lnTo>
                    <a:pt x="195746" y="36971"/>
                  </a:lnTo>
                  <a:lnTo>
                    <a:pt x="229612" y="52494"/>
                  </a:lnTo>
                  <a:lnTo>
                    <a:pt x="257638" y="74291"/>
                  </a:lnTo>
                  <a:lnTo>
                    <a:pt x="276790" y="98741"/>
                  </a:lnTo>
                  <a:lnTo>
                    <a:pt x="283568" y="113734"/>
                  </a:lnTo>
                  <a:lnTo>
                    <a:pt x="286580" y="128336"/>
                  </a:lnTo>
                  <a:lnTo>
                    <a:pt x="285802" y="140646"/>
                  </a:lnTo>
                  <a:lnTo>
                    <a:pt x="282017" y="151409"/>
                  </a:lnTo>
                  <a:lnTo>
                    <a:pt x="275043" y="161484"/>
                  </a:lnTo>
                  <a:lnTo>
                    <a:pt x="264535" y="169137"/>
                  </a:lnTo>
                  <a:lnTo>
                    <a:pt x="247348" y="175791"/>
                  </a:lnTo>
                  <a:lnTo>
                    <a:pt x="216654" y="178429"/>
                  </a:lnTo>
                  <a:lnTo>
                    <a:pt x="216160" y="177690"/>
                  </a:lnTo>
                  <a:lnTo>
                    <a:pt x="224696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1740"/>
            <p:cNvSpPr/>
            <p:nvPr/>
          </p:nvSpPr>
          <p:spPr bwMode="auto">
            <a:xfrm>
              <a:off x="2943225" y="4657725"/>
              <a:ext cx="150020" cy="182687"/>
            </a:xfrm>
            <a:custGeom>
              <a:avLst/>
              <a:gdLst/>
              <a:ahLst/>
              <a:cxnLst/>
              <a:rect l="0" t="0" r="0" b="0"/>
              <a:pathLst>
                <a:path w="150020" h="182687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12667" y="37028"/>
                  </a:lnTo>
                  <a:lnTo>
                    <a:pt x="13967" y="68345"/>
                  </a:lnTo>
                  <a:lnTo>
                    <a:pt x="17985" y="99537"/>
                  </a:lnTo>
                  <a:lnTo>
                    <a:pt x="16618" y="130122"/>
                  </a:lnTo>
                  <a:lnTo>
                    <a:pt x="14748" y="162405"/>
                  </a:lnTo>
                  <a:lnTo>
                    <a:pt x="14348" y="182351"/>
                  </a:lnTo>
                  <a:lnTo>
                    <a:pt x="15122" y="182686"/>
                  </a:lnTo>
                  <a:lnTo>
                    <a:pt x="18098" y="180942"/>
                  </a:lnTo>
                  <a:lnTo>
                    <a:pt x="19950" y="173287"/>
                  </a:lnTo>
                  <a:lnTo>
                    <a:pt x="25226" y="151357"/>
                  </a:lnTo>
                  <a:lnTo>
                    <a:pt x="36843" y="121840"/>
                  </a:lnTo>
                  <a:lnTo>
                    <a:pt x="50339" y="90870"/>
                  </a:lnTo>
                  <a:lnTo>
                    <a:pt x="66509" y="58674"/>
                  </a:lnTo>
                  <a:lnTo>
                    <a:pt x="93306" y="23144"/>
                  </a:lnTo>
                  <a:lnTo>
                    <a:pt x="107351" y="14255"/>
                  </a:lnTo>
                  <a:lnTo>
                    <a:pt x="119943" y="11098"/>
                  </a:lnTo>
                  <a:lnTo>
                    <a:pt x="128185" y="12341"/>
                  </a:lnTo>
                  <a:lnTo>
                    <a:pt x="136611" y="19772"/>
                  </a:lnTo>
                  <a:lnTo>
                    <a:pt x="141080" y="25088"/>
                  </a:lnTo>
                  <a:lnTo>
                    <a:pt x="146046" y="39461"/>
                  </a:lnTo>
                  <a:lnTo>
                    <a:pt x="149234" y="74558"/>
                  </a:lnTo>
                  <a:lnTo>
                    <a:pt x="149786" y="106405"/>
                  </a:lnTo>
                  <a:lnTo>
                    <a:pt x="144270" y="141315"/>
                  </a:lnTo>
                  <a:lnTo>
                    <a:pt x="137013" y="167012"/>
                  </a:lnTo>
                  <a:lnTo>
                    <a:pt x="137379" y="167697"/>
                  </a:lnTo>
                  <a:lnTo>
                    <a:pt x="138418" y="167361"/>
                  </a:lnTo>
                  <a:lnTo>
                    <a:pt x="139903" y="166343"/>
                  </a:lnTo>
                  <a:lnTo>
                    <a:pt x="150019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1741"/>
            <p:cNvSpPr/>
            <p:nvPr/>
          </p:nvSpPr>
          <p:spPr bwMode="auto">
            <a:xfrm>
              <a:off x="3100388" y="4689565"/>
              <a:ext cx="123544" cy="139059"/>
            </a:xfrm>
            <a:custGeom>
              <a:avLst/>
              <a:gdLst/>
              <a:ahLst/>
              <a:cxnLst/>
              <a:rect l="0" t="0" r="0" b="0"/>
              <a:pathLst>
                <a:path w="123544" h="139059">
                  <a:moveTo>
                    <a:pt x="92868" y="18166"/>
                  </a:moveTo>
                  <a:lnTo>
                    <a:pt x="89076" y="18166"/>
                  </a:lnTo>
                  <a:lnTo>
                    <a:pt x="79133" y="21958"/>
                  </a:lnTo>
                  <a:lnTo>
                    <a:pt x="66133" y="31901"/>
                  </a:lnTo>
                  <a:lnTo>
                    <a:pt x="42791" y="61897"/>
                  </a:lnTo>
                  <a:lnTo>
                    <a:pt x="19834" y="96068"/>
                  </a:lnTo>
                  <a:lnTo>
                    <a:pt x="11256" y="112509"/>
                  </a:lnTo>
                  <a:lnTo>
                    <a:pt x="8971" y="122538"/>
                  </a:lnTo>
                  <a:lnTo>
                    <a:pt x="9949" y="126641"/>
                  </a:lnTo>
                  <a:lnTo>
                    <a:pt x="15269" y="133317"/>
                  </a:lnTo>
                  <a:lnTo>
                    <a:pt x="25043" y="136813"/>
                  </a:lnTo>
                  <a:lnTo>
                    <a:pt x="50719" y="139058"/>
                  </a:lnTo>
                  <a:lnTo>
                    <a:pt x="64610" y="135131"/>
                  </a:lnTo>
                  <a:lnTo>
                    <a:pt x="85818" y="121879"/>
                  </a:lnTo>
                  <a:lnTo>
                    <a:pt x="110526" y="96067"/>
                  </a:lnTo>
                  <a:lnTo>
                    <a:pt x="122001" y="71322"/>
                  </a:lnTo>
                  <a:lnTo>
                    <a:pt x="123543" y="55285"/>
                  </a:lnTo>
                  <a:lnTo>
                    <a:pt x="118066" y="25586"/>
                  </a:lnTo>
                  <a:lnTo>
                    <a:pt x="109623" y="13262"/>
                  </a:lnTo>
                  <a:lnTo>
                    <a:pt x="104038" y="7753"/>
                  </a:lnTo>
                  <a:lnTo>
                    <a:pt x="91483" y="1632"/>
                  </a:lnTo>
                  <a:lnTo>
                    <a:pt x="84801" y="0"/>
                  </a:lnTo>
                  <a:lnTo>
                    <a:pt x="68910" y="2419"/>
                  </a:lnTo>
                  <a:lnTo>
                    <a:pt x="52058" y="9580"/>
                  </a:lnTo>
                  <a:lnTo>
                    <a:pt x="36630" y="20700"/>
                  </a:lnTo>
                  <a:lnTo>
                    <a:pt x="18350" y="44141"/>
                  </a:lnTo>
                  <a:lnTo>
                    <a:pt x="0" y="82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0" name="SMARTInkShape-1742"/>
            <p:cNvSpPr/>
            <p:nvPr/>
          </p:nvSpPr>
          <p:spPr bwMode="auto">
            <a:xfrm>
              <a:off x="3351042" y="4508026"/>
              <a:ext cx="192259" cy="260503"/>
            </a:xfrm>
            <a:custGeom>
              <a:avLst/>
              <a:gdLst/>
              <a:ahLst/>
              <a:cxnLst/>
              <a:rect l="0" t="0" r="0" b="0"/>
              <a:pathLst>
                <a:path w="192259" h="260503">
                  <a:moveTo>
                    <a:pt x="27952" y="13968"/>
                  </a:moveTo>
                  <a:lnTo>
                    <a:pt x="27952" y="3326"/>
                  </a:lnTo>
                  <a:lnTo>
                    <a:pt x="28746" y="2111"/>
                  </a:lnTo>
                  <a:lnTo>
                    <a:pt x="30068" y="1300"/>
                  </a:lnTo>
                  <a:lnTo>
                    <a:pt x="34103" y="0"/>
                  </a:lnTo>
                  <a:lnTo>
                    <a:pt x="29311" y="19498"/>
                  </a:lnTo>
                  <a:lnTo>
                    <a:pt x="24428" y="53160"/>
                  </a:lnTo>
                  <a:lnTo>
                    <a:pt x="18088" y="88551"/>
                  </a:lnTo>
                  <a:lnTo>
                    <a:pt x="13514" y="115378"/>
                  </a:lnTo>
                  <a:lnTo>
                    <a:pt x="8835" y="142383"/>
                  </a:lnTo>
                  <a:lnTo>
                    <a:pt x="4110" y="167614"/>
                  </a:lnTo>
                  <a:lnTo>
                    <a:pt x="1480" y="192057"/>
                  </a:lnTo>
                  <a:lnTo>
                    <a:pt x="0" y="223898"/>
                  </a:lnTo>
                  <a:lnTo>
                    <a:pt x="1678" y="246296"/>
                  </a:lnTo>
                  <a:lnTo>
                    <a:pt x="3292" y="252197"/>
                  </a:lnTo>
                  <a:lnTo>
                    <a:pt x="6750" y="256131"/>
                  </a:lnTo>
                  <a:lnTo>
                    <a:pt x="16941" y="260502"/>
                  </a:lnTo>
                  <a:lnTo>
                    <a:pt x="39859" y="259171"/>
                  </a:lnTo>
                  <a:lnTo>
                    <a:pt x="70550" y="249956"/>
                  </a:lnTo>
                  <a:lnTo>
                    <a:pt x="104779" y="237172"/>
                  </a:lnTo>
                  <a:lnTo>
                    <a:pt x="136264" y="219538"/>
                  </a:lnTo>
                  <a:lnTo>
                    <a:pt x="165701" y="203024"/>
                  </a:lnTo>
                  <a:lnTo>
                    <a:pt x="183155" y="188077"/>
                  </a:lnTo>
                  <a:lnTo>
                    <a:pt x="188212" y="180514"/>
                  </a:lnTo>
                  <a:lnTo>
                    <a:pt x="192258" y="1711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1" name="SMARTInkShape-1743"/>
            <p:cNvSpPr/>
            <p:nvPr/>
          </p:nvSpPr>
          <p:spPr bwMode="auto">
            <a:xfrm>
              <a:off x="3221831" y="4614863"/>
              <a:ext cx="200026" cy="78582"/>
            </a:xfrm>
            <a:custGeom>
              <a:avLst/>
              <a:gdLst/>
              <a:ahLst/>
              <a:cxnLst/>
              <a:rect l="0" t="0" r="0" b="0"/>
              <a:pathLst>
                <a:path w="200026" h="78582">
                  <a:moveTo>
                    <a:pt x="0" y="78581"/>
                  </a:moveTo>
                  <a:lnTo>
                    <a:pt x="6497" y="72878"/>
                  </a:lnTo>
                  <a:lnTo>
                    <a:pt x="40193" y="49324"/>
                  </a:lnTo>
                  <a:lnTo>
                    <a:pt x="67736" y="37633"/>
                  </a:lnTo>
                  <a:lnTo>
                    <a:pt x="98916" y="27025"/>
                  </a:lnTo>
                  <a:lnTo>
                    <a:pt x="130380" y="15945"/>
                  </a:lnTo>
                  <a:lnTo>
                    <a:pt x="164837" y="763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0" name="SMARTInkShape-Group312"/>
          <p:cNvGrpSpPr/>
          <p:nvPr/>
        </p:nvGrpSpPr>
        <p:grpSpPr>
          <a:xfrm>
            <a:off x="4023813" y="4451995"/>
            <a:ext cx="1200777" cy="308338"/>
            <a:chOff x="4023813" y="4451995"/>
            <a:chExt cx="1200777" cy="308338"/>
          </a:xfrm>
        </p:grpSpPr>
        <p:sp>
          <p:nvSpPr>
            <p:cNvPr id="13" name="SMARTInkShape-1744"/>
            <p:cNvSpPr/>
            <p:nvPr/>
          </p:nvSpPr>
          <p:spPr bwMode="auto">
            <a:xfrm>
              <a:off x="4023813" y="4507779"/>
              <a:ext cx="245718" cy="244404"/>
            </a:xfrm>
            <a:custGeom>
              <a:avLst/>
              <a:gdLst/>
              <a:ahLst/>
              <a:cxnLst/>
              <a:rect l="0" t="0" r="0" b="0"/>
              <a:pathLst>
                <a:path w="245718" h="244404">
                  <a:moveTo>
                    <a:pt x="105275" y="28502"/>
                  </a:moveTo>
                  <a:lnTo>
                    <a:pt x="80897" y="28502"/>
                  </a:lnTo>
                  <a:lnTo>
                    <a:pt x="61539" y="36087"/>
                  </a:lnTo>
                  <a:lnTo>
                    <a:pt x="32232" y="59565"/>
                  </a:lnTo>
                  <a:lnTo>
                    <a:pt x="20424" y="72470"/>
                  </a:lnTo>
                  <a:lnTo>
                    <a:pt x="9314" y="94711"/>
                  </a:lnTo>
                  <a:lnTo>
                    <a:pt x="1788" y="125731"/>
                  </a:lnTo>
                  <a:lnTo>
                    <a:pt x="0" y="159263"/>
                  </a:lnTo>
                  <a:lnTo>
                    <a:pt x="4938" y="188866"/>
                  </a:lnTo>
                  <a:lnTo>
                    <a:pt x="11997" y="205344"/>
                  </a:lnTo>
                  <a:lnTo>
                    <a:pt x="32481" y="228008"/>
                  </a:lnTo>
                  <a:lnTo>
                    <a:pt x="58659" y="242220"/>
                  </a:lnTo>
                  <a:lnTo>
                    <a:pt x="79265" y="244403"/>
                  </a:lnTo>
                  <a:lnTo>
                    <a:pt x="113178" y="239052"/>
                  </a:lnTo>
                  <a:lnTo>
                    <a:pt x="137362" y="230824"/>
                  </a:lnTo>
                  <a:lnTo>
                    <a:pt x="163986" y="219229"/>
                  </a:lnTo>
                  <a:lnTo>
                    <a:pt x="198165" y="199314"/>
                  </a:lnTo>
                  <a:lnTo>
                    <a:pt x="224608" y="174539"/>
                  </a:lnTo>
                  <a:lnTo>
                    <a:pt x="239940" y="143298"/>
                  </a:lnTo>
                  <a:lnTo>
                    <a:pt x="245717" y="108906"/>
                  </a:lnTo>
                  <a:lnTo>
                    <a:pt x="242835" y="83287"/>
                  </a:lnTo>
                  <a:lnTo>
                    <a:pt x="236263" y="57614"/>
                  </a:lnTo>
                  <a:lnTo>
                    <a:pt x="228050" y="35620"/>
                  </a:lnTo>
                  <a:lnTo>
                    <a:pt x="212758" y="19495"/>
                  </a:lnTo>
                  <a:lnTo>
                    <a:pt x="183953" y="3608"/>
                  </a:lnTo>
                  <a:lnTo>
                    <a:pt x="174395" y="0"/>
                  </a:lnTo>
                  <a:lnTo>
                    <a:pt x="153193" y="2341"/>
                  </a:lnTo>
                  <a:lnTo>
                    <a:pt x="118943" y="19163"/>
                  </a:lnTo>
                  <a:lnTo>
                    <a:pt x="83660" y="48489"/>
                  </a:lnTo>
                  <a:lnTo>
                    <a:pt x="62331" y="73104"/>
                  </a:lnTo>
                  <a:lnTo>
                    <a:pt x="42985" y="108481"/>
                  </a:lnTo>
                  <a:lnTo>
                    <a:pt x="33837" y="14994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1745"/>
            <p:cNvSpPr/>
            <p:nvPr/>
          </p:nvSpPr>
          <p:spPr bwMode="auto">
            <a:xfrm>
              <a:off x="4329113" y="4587368"/>
              <a:ext cx="78582" cy="118794"/>
            </a:xfrm>
            <a:custGeom>
              <a:avLst/>
              <a:gdLst/>
              <a:ahLst/>
              <a:cxnLst/>
              <a:rect l="0" t="0" r="0" b="0"/>
              <a:pathLst>
                <a:path w="78582" h="118794">
                  <a:moveTo>
                    <a:pt x="0" y="13207"/>
                  </a:moveTo>
                  <a:lnTo>
                    <a:pt x="0" y="9415"/>
                  </a:lnTo>
                  <a:lnTo>
                    <a:pt x="793" y="8298"/>
                  </a:lnTo>
                  <a:lnTo>
                    <a:pt x="2116" y="7553"/>
                  </a:lnTo>
                  <a:lnTo>
                    <a:pt x="3792" y="7056"/>
                  </a:lnTo>
                  <a:lnTo>
                    <a:pt x="13000" y="0"/>
                  </a:lnTo>
                  <a:lnTo>
                    <a:pt x="13429" y="433"/>
                  </a:lnTo>
                  <a:lnTo>
                    <a:pt x="14118" y="6833"/>
                  </a:lnTo>
                  <a:lnTo>
                    <a:pt x="13471" y="24568"/>
                  </a:lnTo>
                  <a:lnTo>
                    <a:pt x="8133" y="56625"/>
                  </a:lnTo>
                  <a:lnTo>
                    <a:pt x="8132" y="83960"/>
                  </a:lnTo>
                  <a:lnTo>
                    <a:pt x="14436" y="109628"/>
                  </a:lnTo>
                  <a:lnTo>
                    <a:pt x="20353" y="118793"/>
                  </a:lnTo>
                  <a:lnTo>
                    <a:pt x="20712" y="118523"/>
                  </a:lnTo>
                  <a:lnTo>
                    <a:pt x="21218" y="112762"/>
                  </a:lnTo>
                  <a:lnTo>
                    <a:pt x="23505" y="90287"/>
                  </a:lnTo>
                  <a:lnTo>
                    <a:pt x="33610" y="55872"/>
                  </a:lnTo>
                  <a:lnTo>
                    <a:pt x="45279" y="24117"/>
                  </a:lnTo>
                  <a:lnTo>
                    <a:pt x="52139" y="15939"/>
                  </a:lnTo>
                  <a:lnTo>
                    <a:pt x="59685" y="10453"/>
                  </a:lnTo>
                  <a:lnTo>
                    <a:pt x="69733" y="6641"/>
                  </a:lnTo>
                  <a:lnTo>
                    <a:pt x="72796" y="8437"/>
                  </a:lnTo>
                  <a:lnTo>
                    <a:pt x="78581" y="132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1746"/>
            <p:cNvSpPr/>
            <p:nvPr/>
          </p:nvSpPr>
          <p:spPr bwMode="auto">
            <a:xfrm>
              <a:off x="4521994" y="4479131"/>
              <a:ext cx="49014" cy="244785"/>
            </a:xfrm>
            <a:custGeom>
              <a:avLst/>
              <a:gdLst/>
              <a:ahLst/>
              <a:cxnLst/>
              <a:rect l="0" t="0" r="0" b="0"/>
              <a:pathLst>
                <a:path w="49014" h="244785">
                  <a:moveTo>
                    <a:pt x="42862" y="0"/>
                  </a:moveTo>
                  <a:lnTo>
                    <a:pt x="42862" y="3792"/>
                  </a:lnTo>
                  <a:lnTo>
                    <a:pt x="44979" y="7771"/>
                  </a:lnTo>
                  <a:lnTo>
                    <a:pt x="46654" y="9943"/>
                  </a:lnTo>
                  <a:lnTo>
                    <a:pt x="49013" y="24377"/>
                  </a:lnTo>
                  <a:lnTo>
                    <a:pt x="44900" y="57086"/>
                  </a:lnTo>
                  <a:lnTo>
                    <a:pt x="43466" y="89499"/>
                  </a:lnTo>
                  <a:lnTo>
                    <a:pt x="43041" y="124238"/>
                  </a:lnTo>
                  <a:lnTo>
                    <a:pt x="42915" y="158872"/>
                  </a:lnTo>
                  <a:lnTo>
                    <a:pt x="42878" y="189596"/>
                  </a:lnTo>
                  <a:lnTo>
                    <a:pt x="42865" y="224188"/>
                  </a:lnTo>
                  <a:lnTo>
                    <a:pt x="42070" y="235370"/>
                  </a:lnTo>
                  <a:lnTo>
                    <a:pt x="39071" y="242987"/>
                  </a:lnTo>
                  <a:lnTo>
                    <a:pt x="37953" y="244541"/>
                  </a:lnTo>
                  <a:lnTo>
                    <a:pt x="37208" y="244784"/>
                  </a:lnTo>
                  <a:lnTo>
                    <a:pt x="32220" y="235678"/>
                  </a:lnTo>
                  <a:lnTo>
                    <a:pt x="21284" y="201986"/>
                  </a:lnTo>
                  <a:lnTo>
                    <a:pt x="12127" y="167798"/>
                  </a:lnTo>
                  <a:lnTo>
                    <a:pt x="0" y="1285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1747"/>
            <p:cNvSpPr/>
            <p:nvPr/>
          </p:nvSpPr>
          <p:spPr bwMode="auto">
            <a:xfrm>
              <a:off x="4386263" y="4451995"/>
              <a:ext cx="328613" cy="62856"/>
            </a:xfrm>
            <a:custGeom>
              <a:avLst/>
              <a:gdLst/>
              <a:ahLst/>
              <a:cxnLst/>
              <a:rect l="0" t="0" r="0" b="0"/>
              <a:pathLst>
                <a:path w="328613" h="62856">
                  <a:moveTo>
                    <a:pt x="0" y="62855"/>
                  </a:moveTo>
                  <a:lnTo>
                    <a:pt x="7290" y="62061"/>
                  </a:lnTo>
                  <a:lnTo>
                    <a:pt x="30015" y="52968"/>
                  </a:lnTo>
                  <a:lnTo>
                    <a:pt x="45884" y="45761"/>
                  </a:lnTo>
                  <a:lnTo>
                    <a:pt x="68811" y="39911"/>
                  </a:lnTo>
                  <a:lnTo>
                    <a:pt x="96993" y="32549"/>
                  </a:lnTo>
                  <a:lnTo>
                    <a:pt x="127245" y="24780"/>
                  </a:lnTo>
                  <a:lnTo>
                    <a:pt x="156566" y="18680"/>
                  </a:lnTo>
                  <a:lnTo>
                    <a:pt x="185472" y="13324"/>
                  </a:lnTo>
                  <a:lnTo>
                    <a:pt x="213400" y="8297"/>
                  </a:lnTo>
                  <a:lnTo>
                    <a:pt x="239042" y="3418"/>
                  </a:lnTo>
                  <a:lnTo>
                    <a:pt x="271998" y="0"/>
                  </a:lnTo>
                  <a:lnTo>
                    <a:pt x="305082" y="4548"/>
                  </a:lnTo>
                  <a:lnTo>
                    <a:pt x="328612" y="1284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1748"/>
            <p:cNvSpPr/>
            <p:nvPr/>
          </p:nvSpPr>
          <p:spPr bwMode="auto">
            <a:xfrm>
              <a:off x="4636843" y="4597601"/>
              <a:ext cx="120896" cy="109668"/>
            </a:xfrm>
            <a:custGeom>
              <a:avLst/>
              <a:gdLst/>
              <a:ahLst/>
              <a:cxnLst/>
              <a:rect l="0" t="0" r="0" b="0"/>
              <a:pathLst>
                <a:path w="120896" h="109668">
                  <a:moveTo>
                    <a:pt x="6595" y="74412"/>
                  </a:moveTo>
                  <a:lnTo>
                    <a:pt x="10387" y="74412"/>
                  </a:lnTo>
                  <a:lnTo>
                    <a:pt x="44671" y="65592"/>
                  </a:lnTo>
                  <a:lnTo>
                    <a:pt x="67562" y="57412"/>
                  </a:lnTo>
                  <a:lnTo>
                    <a:pt x="100202" y="34573"/>
                  </a:lnTo>
                  <a:lnTo>
                    <a:pt x="103760" y="29453"/>
                  </a:lnTo>
                  <a:lnTo>
                    <a:pt x="103915" y="26183"/>
                  </a:lnTo>
                  <a:lnTo>
                    <a:pt x="101971" y="18316"/>
                  </a:lnTo>
                  <a:lnTo>
                    <a:pt x="96344" y="11645"/>
                  </a:lnTo>
                  <a:lnTo>
                    <a:pt x="79797" y="894"/>
                  </a:lnTo>
                  <a:lnTo>
                    <a:pt x="75240" y="0"/>
                  </a:lnTo>
                  <a:lnTo>
                    <a:pt x="60448" y="2534"/>
                  </a:lnTo>
                  <a:lnTo>
                    <a:pt x="42130" y="9105"/>
                  </a:lnTo>
                  <a:lnTo>
                    <a:pt x="26296" y="21548"/>
                  </a:lnTo>
                  <a:lnTo>
                    <a:pt x="5710" y="49752"/>
                  </a:lnTo>
                  <a:lnTo>
                    <a:pt x="1305" y="68428"/>
                  </a:lnTo>
                  <a:lnTo>
                    <a:pt x="0" y="85250"/>
                  </a:lnTo>
                  <a:lnTo>
                    <a:pt x="1812" y="93252"/>
                  </a:lnTo>
                  <a:lnTo>
                    <a:pt x="3406" y="96497"/>
                  </a:lnTo>
                  <a:lnTo>
                    <a:pt x="11528" y="102219"/>
                  </a:lnTo>
                  <a:lnTo>
                    <a:pt x="23075" y="106614"/>
                  </a:lnTo>
                  <a:lnTo>
                    <a:pt x="56889" y="109667"/>
                  </a:lnTo>
                  <a:lnTo>
                    <a:pt x="81910" y="106201"/>
                  </a:lnTo>
                  <a:lnTo>
                    <a:pt x="120895" y="8869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1749"/>
            <p:cNvSpPr/>
            <p:nvPr/>
          </p:nvSpPr>
          <p:spPr bwMode="auto">
            <a:xfrm>
              <a:off x="4793554" y="4593431"/>
              <a:ext cx="107060" cy="134947"/>
            </a:xfrm>
            <a:custGeom>
              <a:avLst/>
              <a:gdLst/>
              <a:ahLst/>
              <a:cxnLst/>
              <a:rect l="0" t="0" r="0" b="0"/>
              <a:pathLst>
                <a:path w="107060" h="134947">
                  <a:moveTo>
                    <a:pt x="28477" y="0"/>
                  </a:moveTo>
                  <a:lnTo>
                    <a:pt x="27684" y="11407"/>
                  </a:lnTo>
                  <a:lnTo>
                    <a:pt x="22823" y="31063"/>
                  </a:lnTo>
                  <a:lnTo>
                    <a:pt x="15826" y="64621"/>
                  </a:lnTo>
                  <a:lnTo>
                    <a:pt x="8359" y="100056"/>
                  </a:lnTo>
                  <a:lnTo>
                    <a:pt x="5513" y="110086"/>
                  </a:lnTo>
                  <a:lnTo>
                    <a:pt x="2396" y="117983"/>
                  </a:lnTo>
                  <a:lnTo>
                    <a:pt x="0" y="134946"/>
                  </a:lnTo>
                  <a:lnTo>
                    <a:pt x="16496" y="102521"/>
                  </a:lnTo>
                  <a:lnTo>
                    <a:pt x="33695" y="68141"/>
                  </a:lnTo>
                  <a:lnTo>
                    <a:pt x="52380" y="37273"/>
                  </a:lnTo>
                  <a:lnTo>
                    <a:pt x="66604" y="21010"/>
                  </a:lnTo>
                  <a:lnTo>
                    <a:pt x="76114" y="13836"/>
                  </a:lnTo>
                  <a:lnTo>
                    <a:pt x="85633" y="10118"/>
                  </a:lnTo>
                  <a:lnTo>
                    <a:pt x="90393" y="9127"/>
                  </a:lnTo>
                  <a:lnTo>
                    <a:pt x="97800" y="10142"/>
                  </a:lnTo>
                  <a:lnTo>
                    <a:pt x="100886" y="11524"/>
                  </a:lnTo>
                  <a:lnTo>
                    <a:pt x="102944" y="13239"/>
                  </a:lnTo>
                  <a:lnTo>
                    <a:pt x="107059" y="214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1750"/>
            <p:cNvSpPr/>
            <p:nvPr/>
          </p:nvSpPr>
          <p:spPr bwMode="auto">
            <a:xfrm>
              <a:off x="4936667" y="4584798"/>
              <a:ext cx="287923" cy="175535"/>
            </a:xfrm>
            <a:custGeom>
              <a:avLst/>
              <a:gdLst/>
              <a:ahLst/>
              <a:cxnLst/>
              <a:rect l="0" t="0" r="0" b="0"/>
              <a:pathLst>
                <a:path w="287923" h="175535">
                  <a:moveTo>
                    <a:pt x="42527" y="22921"/>
                  </a:moveTo>
                  <a:lnTo>
                    <a:pt x="36872" y="36346"/>
                  </a:lnTo>
                  <a:lnTo>
                    <a:pt x="29859" y="66962"/>
                  </a:lnTo>
                  <a:lnTo>
                    <a:pt x="29319" y="73713"/>
                  </a:lnTo>
                  <a:lnTo>
                    <a:pt x="24486" y="85447"/>
                  </a:lnTo>
                  <a:lnTo>
                    <a:pt x="12240" y="109708"/>
                  </a:lnTo>
                  <a:lnTo>
                    <a:pt x="5407" y="128962"/>
                  </a:lnTo>
                  <a:lnTo>
                    <a:pt x="0" y="136737"/>
                  </a:lnTo>
                  <a:lnTo>
                    <a:pt x="25300" y="106673"/>
                  </a:lnTo>
                  <a:lnTo>
                    <a:pt x="48384" y="77564"/>
                  </a:lnTo>
                  <a:lnTo>
                    <a:pt x="67810" y="50753"/>
                  </a:lnTo>
                  <a:lnTo>
                    <a:pt x="95234" y="17041"/>
                  </a:lnTo>
                  <a:lnTo>
                    <a:pt x="108021" y="6285"/>
                  </a:lnTo>
                  <a:lnTo>
                    <a:pt x="120054" y="446"/>
                  </a:lnTo>
                  <a:lnTo>
                    <a:pt x="124374" y="0"/>
                  </a:lnTo>
                  <a:lnTo>
                    <a:pt x="128048" y="497"/>
                  </a:lnTo>
                  <a:lnTo>
                    <a:pt x="130497" y="2415"/>
                  </a:lnTo>
                  <a:lnTo>
                    <a:pt x="133218" y="8780"/>
                  </a:lnTo>
                  <a:lnTo>
                    <a:pt x="127338" y="40285"/>
                  </a:lnTo>
                  <a:lnTo>
                    <a:pt x="114754" y="75916"/>
                  </a:lnTo>
                  <a:lnTo>
                    <a:pt x="101587" y="104063"/>
                  </a:lnTo>
                  <a:lnTo>
                    <a:pt x="88618" y="136315"/>
                  </a:lnTo>
                  <a:lnTo>
                    <a:pt x="79768" y="165236"/>
                  </a:lnTo>
                  <a:lnTo>
                    <a:pt x="80054" y="168597"/>
                  </a:lnTo>
                  <a:lnTo>
                    <a:pt x="82489" y="174449"/>
                  </a:lnTo>
                  <a:lnTo>
                    <a:pt x="84249" y="175534"/>
                  </a:lnTo>
                  <a:lnTo>
                    <a:pt x="86216" y="175463"/>
                  </a:lnTo>
                  <a:lnTo>
                    <a:pt x="88322" y="174622"/>
                  </a:lnTo>
                  <a:lnTo>
                    <a:pt x="119634" y="145616"/>
                  </a:lnTo>
                  <a:lnTo>
                    <a:pt x="145895" y="119512"/>
                  </a:lnTo>
                  <a:lnTo>
                    <a:pt x="177577" y="87876"/>
                  </a:lnTo>
                  <a:lnTo>
                    <a:pt x="212099" y="60952"/>
                  </a:lnTo>
                  <a:lnTo>
                    <a:pt x="239879" y="41686"/>
                  </a:lnTo>
                  <a:lnTo>
                    <a:pt x="255652" y="37346"/>
                  </a:lnTo>
                  <a:lnTo>
                    <a:pt x="263191" y="37300"/>
                  </a:lnTo>
                  <a:lnTo>
                    <a:pt x="269011" y="38857"/>
                  </a:lnTo>
                  <a:lnTo>
                    <a:pt x="277595" y="44820"/>
                  </a:lnTo>
                  <a:lnTo>
                    <a:pt x="286890" y="60895"/>
                  </a:lnTo>
                  <a:lnTo>
                    <a:pt x="287922" y="76046"/>
                  </a:lnTo>
                  <a:lnTo>
                    <a:pt x="282118" y="107851"/>
                  </a:lnTo>
                  <a:lnTo>
                    <a:pt x="271826" y="129841"/>
                  </a:lnTo>
                  <a:lnTo>
                    <a:pt x="263235" y="140026"/>
                  </a:lnTo>
                  <a:lnTo>
                    <a:pt x="248578" y="153033"/>
                  </a:lnTo>
                  <a:lnTo>
                    <a:pt x="246569" y="153318"/>
                  </a:lnTo>
                  <a:lnTo>
                    <a:pt x="245230" y="151921"/>
                  </a:lnTo>
                  <a:lnTo>
                    <a:pt x="242552" y="14436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9" name="SMARTInkShape-Group313"/>
          <p:cNvGrpSpPr/>
          <p:nvPr/>
        </p:nvGrpSpPr>
        <p:grpSpPr>
          <a:xfrm>
            <a:off x="5657850" y="4337925"/>
            <a:ext cx="1585123" cy="461409"/>
            <a:chOff x="5657850" y="4337925"/>
            <a:chExt cx="1585123" cy="461409"/>
          </a:xfrm>
        </p:grpSpPr>
        <p:sp>
          <p:nvSpPr>
            <p:cNvPr id="21" name="SMARTInkShape-1751"/>
            <p:cNvSpPr/>
            <p:nvPr/>
          </p:nvSpPr>
          <p:spPr bwMode="auto">
            <a:xfrm>
              <a:off x="5657850" y="4337925"/>
              <a:ext cx="57151" cy="461409"/>
            </a:xfrm>
            <a:custGeom>
              <a:avLst/>
              <a:gdLst/>
              <a:ahLst/>
              <a:cxnLst/>
              <a:rect l="0" t="0" r="0" b="0"/>
              <a:pathLst>
                <a:path w="57151" h="461409">
                  <a:moveTo>
                    <a:pt x="0" y="26906"/>
                  </a:moveTo>
                  <a:lnTo>
                    <a:pt x="0" y="23114"/>
                  </a:lnTo>
                  <a:lnTo>
                    <a:pt x="13426" y="6779"/>
                  </a:lnTo>
                  <a:lnTo>
                    <a:pt x="18667" y="2086"/>
                  </a:lnTo>
                  <a:lnTo>
                    <a:pt x="23642" y="0"/>
                  </a:lnTo>
                  <a:lnTo>
                    <a:pt x="26081" y="237"/>
                  </a:lnTo>
                  <a:lnTo>
                    <a:pt x="30906" y="2618"/>
                  </a:lnTo>
                  <a:lnTo>
                    <a:pt x="33580" y="10555"/>
                  </a:lnTo>
                  <a:lnTo>
                    <a:pt x="35085" y="34762"/>
                  </a:lnTo>
                  <a:lnTo>
                    <a:pt x="35437" y="59766"/>
                  </a:lnTo>
                  <a:lnTo>
                    <a:pt x="35594" y="89400"/>
                  </a:lnTo>
                  <a:lnTo>
                    <a:pt x="34841" y="106669"/>
                  </a:lnTo>
                  <a:lnTo>
                    <a:pt x="33546" y="125325"/>
                  </a:lnTo>
                  <a:lnTo>
                    <a:pt x="31890" y="144906"/>
                  </a:lnTo>
                  <a:lnTo>
                    <a:pt x="30785" y="165898"/>
                  </a:lnTo>
                  <a:lnTo>
                    <a:pt x="30048" y="187830"/>
                  </a:lnTo>
                  <a:lnTo>
                    <a:pt x="29557" y="210389"/>
                  </a:lnTo>
                  <a:lnTo>
                    <a:pt x="30024" y="233365"/>
                  </a:lnTo>
                  <a:lnTo>
                    <a:pt x="31128" y="256621"/>
                  </a:lnTo>
                  <a:lnTo>
                    <a:pt x="32658" y="280062"/>
                  </a:lnTo>
                  <a:lnTo>
                    <a:pt x="34472" y="302833"/>
                  </a:lnTo>
                  <a:lnTo>
                    <a:pt x="36475" y="325157"/>
                  </a:lnTo>
                  <a:lnTo>
                    <a:pt x="38605" y="347184"/>
                  </a:lnTo>
                  <a:lnTo>
                    <a:pt x="40817" y="366631"/>
                  </a:lnTo>
                  <a:lnTo>
                    <a:pt x="45393" y="400938"/>
                  </a:lnTo>
                  <a:lnTo>
                    <a:pt x="50073" y="427828"/>
                  </a:lnTo>
                  <a:lnTo>
                    <a:pt x="56218" y="461408"/>
                  </a:lnTo>
                  <a:lnTo>
                    <a:pt x="56528" y="461037"/>
                  </a:lnTo>
                  <a:lnTo>
                    <a:pt x="57150" y="4198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1752"/>
            <p:cNvSpPr/>
            <p:nvPr/>
          </p:nvSpPr>
          <p:spPr bwMode="auto">
            <a:xfrm>
              <a:off x="5981289" y="4491874"/>
              <a:ext cx="190110" cy="227340"/>
            </a:xfrm>
            <a:custGeom>
              <a:avLst/>
              <a:gdLst/>
              <a:ahLst/>
              <a:cxnLst/>
              <a:rect l="0" t="0" r="0" b="0"/>
              <a:pathLst>
                <a:path w="190110" h="227340">
                  <a:moveTo>
                    <a:pt x="83755" y="8689"/>
                  </a:moveTo>
                  <a:lnTo>
                    <a:pt x="83755" y="4896"/>
                  </a:lnTo>
                  <a:lnTo>
                    <a:pt x="82961" y="3779"/>
                  </a:lnTo>
                  <a:lnTo>
                    <a:pt x="81638" y="3034"/>
                  </a:lnTo>
                  <a:lnTo>
                    <a:pt x="79963" y="2538"/>
                  </a:lnTo>
                  <a:lnTo>
                    <a:pt x="78052" y="3000"/>
                  </a:lnTo>
                  <a:lnTo>
                    <a:pt x="71570" y="7444"/>
                  </a:lnTo>
                  <a:lnTo>
                    <a:pt x="66962" y="11575"/>
                  </a:lnTo>
                  <a:lnTo>
                    <a:pt x="45276" y="46355"/>
                  </a:lnTo>
                  <a:lnTo>
                    <a:pt x="34110" y="65117"/>
                  </a:lnTo>
                  <a:lnTo>
                    <a:pt x="22567" y="97992"/>
                  </a:lnTo>
                  <a:lnTo>
                    <a:pt x="10239" y="132869"/>
                  </a:lnTo>
                  <a:lnTo>
                    <a:pt x="2000" y="166750"/>
                  </a:lnTo>
                  <a:lnTo>
                    <a:pt x="0" y="191782"/>
                  </a:lnTo>
                  <a:lnTo>
                    <a:pt x="2345" y="204099"/>
                  </a:lnTo>
                  <a:lnTo>
                    <a:pt x="11920" y="219958"/>
                  </a:lnTo>
                  <a:lnTo>
                    <a:pt x="24576" y="225618"/>
                  </a:lnTo>
                  <a:lnTo>
                    <a:pt x="40785" y="227339"/>
                  </a:lnTo>
                  <a:lnTo>
                    <a:pt x="67760" y="223051"/>
                  </a:lnTo>
                  <a:lnTo>
                    <a:pt x="95860" y="211286"/>
                  </a:lnTo>
                  <a:lnTo>
                    <a:pt x="124295" y="192278"/>
                  </a:lnTo>
                  <a:lnTo>
                    <a:pt x="152035" y="165303"/>
                  </a:lnTo>
                  <a:lnTo>
                    <a:pt x="168076" y="141001"/>
                  </a:lnTo>
                  <a:lnTo>
                    <a:pt x="181027" y="116442"/>
                  </a:lnTo>
                  <a:lnTo>
                    <a:pt x="189693" y="92298"/>
                  </a:lnTo>
                  <a:lnTo>
                    <a:pt x="190109" y="57980"/>
                  </a:lnTo>
                  <a:lnTo>
                    <a:pt x="187115" y="40121"/>
                  </a:lnTo>
                  <a:lnTo>
                    <a:pt x="173382" y="16679"/>
                  </a:lnTo>
                  <a:lnTo>
                    <a:pt x="160895" y="6154"/>
                  </a:lnTo>
                  <a:lnTo>
                    <a:pt x="154232" y="2237"/>
                  </a:lnTo>
                  <a:lnTo>
                    <a:pt x="138361" y="0"/>
                  </a:lnTo>
                  <a:lnTo>
                    <a:pt x="106094" y="5032"/>
                  </a:lnTo>
                  <a:lnTo>
                    <a:pt x="77584" y="19373"/>
                  </a:lnTo>
                  <a:lnTo>
                    <a:pt x="61730" y="32844"/>
                  </a:lnTo>
                  <a:lnTo>
                    <a:pt x="52446" y="46097"/>
                  </a:lnTo>
                  <a:lnTo>
                    <a:pt x="48036" y="586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1753"/>
            <p:cNvSpPr/>
            <p:nvPr/>
          </p:nvSpPr>
          <p:spPr bwMode="auto">
            <a:xfrm>
              <a:off x="6243638" y="4572000"/>
              <a:ext cx="100013" cy="110716"/>
            </a:xfrm>
            <a:custGeom>
              <a:avLst/>
              <a:gdLst/>
              <a:ahLst/>
              <a:cxnLst/>
              <a:rect l="0" t="0" r="0" b="0"/>
              <a:pathLst>
                <a:path w="100013" h="110716">
                  <a:moveTo>
                    <a:pt x="0" y="14288"/>
                  </a:moveTo>
                  <a:lnTo>
                    <a:pt x="0" y="24230"/>
                  </a:lnTo>
                  <a:lnTo>
                    <a:pt x="2116" y="28761"/>
                  </a:lnTo>
                  <a:lnTo>
                    <a:pt x="3792" y="31080"/>
                  </a:lnTo>
                  <a:lnTo>
                    <a:pt x="6150" y="41929"/>
                  </a:lnTo>
                  <a:lnTo>
                    <a:pt x="9129" y="64484"/>
                  </a:lnTo>
                  <a:lnTo>
                    <a:pt x="12758" y="78638"/>
                  </a:lnTo>
                  <a:lnTo>
                    <a:pt x="14879" y="100814"/>
                  </a:lnTo>
                  <a:lnTo>
                    <a:pt x="16269" y="102928"/>
                  </a:lnTo>
                  <a:lnTo>
                    <a:pt x="17990" y="104337"/>
                  </a:lnTo>
                  <a:lnTo>
                    <a:pt x="19901" y="108020"/>
                  </a:lnTo>
                  <a:lnTo>
                    <a:pt x="20411" y="110113"/>
                  </a:lnTo>
                  <a:lnTo>
                    <a:pt x="21545" y="110715"/>
                  </a:lnTo>
                  <a:lnTo>
                    <a:pt x="23094" y="110323"/>
                  </a:lnTo>
                  <a:lnTo>
                    <a:pt x="24921" y="109267"/>
                  </a:lnTo>
                  <a:lnTo>
                    <a:pt x="26139" y="107770"/>
                  </a:lnTo>
                  <a:lnTo>
                    <a:pt x="38423" y="76683"/>
                  </a:lnTo>
                  <a:lnTo>
                    <a:pt x="50048" y="44729"/>
                  </a:lnTo>
                  <a:lnTo>
                    <a:pt x="53993" y="33373"/>
                  </a:lnTo>
                  <a:lnTo>
                    <a:pt x="58643" y="10914"/>
                  </a:lnTo>
                  <a:lnTo>
                    <a:pt x="62576" y="4850"/>
                  </a:lnTo>
                  <a:lnTo>
                    <a:pt x="66970" y="2156"/>
                  </a:lnTo>
                  <a:lnTo>
                    <a:pt x="76258" y="426"/>
                  </a:lnTo>
                  <a:lnTo>
                    <a:pt x="100012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1754"/>
            <p:cNvSpPr/>
            <p:nvPr/>
          </p:nvSpPr>
          <p:spPr bwMode="auto">
            <a:xfrm>
              <a:off x="6536532" y="4421981"/>
              <a:ext cx="14175" cy="254114"/>
            </a:xfrm>
            <a:custGeom>
              <a:avLst/>
              <a:gdLst/>
              <a:ahLst/>
              <a:cxnLst/>
              <a:rect l="0" t="0" r="0" b="0"/>
              <a:pathLst>
                <a:path w="14175" h="254114">
                  <a:moveTo>
                    <a:pt x="7143" y="0"/>
                  </a:moveTo>
                  <a:lnTo>
                    <a:pt x="3350" y="0"/>
                  </a:lnTo>
                  <a:lnTo>
                    <a:pt x="2233" y="794"/>
                  </a:lnTo>
                  <a:lnTo>
                    <a:pt x="1488" y="2117"/>
                  </a:lnTo>
                  <a:lnTo>
                    <a:pt x="440" y="9888"/>
                  </a:lnTo>
                  <a:lnTo>
                    <a:pt x="57" y="42724"/>
                  </a:lnTo>
                  <a:lnTo>
                    <a:pt x="16" y="71309"/>
                  </a:lnTo>
                  <a:lnTo>
                    <a:pt x="7" y="95987"/>
                  </a:lnTo>
                  <a:lnTo>
                    <a:pt x="2" y="120713"/>
                  </a:lnTo>
                  <a:lnTo>
                    <a:pt x="1" y="144932"/>
                  </a:lnTo>
                  <a:lnTo>
                    <a:pt x="0" y="180085"/>
                  </a:lnTo>
                  <a:lnTo>
                    <a:pt x="793" y="210168"/>
                  </a:lnTo>
                  <a:lnTo>
                    <a:pt x="9942" y="245693"/>
                  </a:lnTo>
                  <a:lnTo>
                    <a:pt x="13000" y="253773"/>
                  </a:lnTo>
                  <a:lnTo>
                    <a:pt x="13429" y="254113"/>
                  </a:lnTo>
                  <a:lnTo>
                    <a:pt x="13715" y="253546"/>
                  </a:lnTo>
                  <a:lnTo>
                    <a:pt x="14174" y="243141"/>
                  </a:lnTo>
                  <a:lnTo>
                    <a:pt x="7143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1755"/>
            <p:cNvSpPr/>
            <p:nvPr/>
          </p:nvSpPr>
          <p:spPr bwMode="auto">
            <a:xfrm>
              <a:off x="6357938" y="4414838"/>
              <a:ext cx="364332" cy="41862"/>
            </a:xfrm>
            <a:custGeom>
              <a:avLst/>
              <a:gdLst/>
              <a:ahLst/>
              <a:cxnLst/>
              <a:rect l="0" t="0" r="0" b="0"/>
              <a:pathLst>
                <a:path w="364332" h="41862">
                  <a:moveTo>
                    <a:pt x="0" y="28575"/>
                  </a:moveTo>
                  <a:lnTo>
                    <a:pt x="0" y="32367"/>
                  </a:lnTo>
                  <a:lnTo>
                    <a:pt x="793" y="33484"/>
                  </a:lnTo>
                  <a:lnTo>
                    <a:pt x="2116" y="34229"/>
                  </a:lnTo>
                  <a:lnTo>
                    <a:pt x="7291" y="35056"/>
                  </a:lnTo>
                  <a:lnTo>
                    <a:pt x="34248" y="35588"/>
                  </a:lnTo>
                  <a:lnTo>
                    <a:pt x="68091" y="37796"/>
                  </a:lnTo>
                  <a:lnTo>
                    <a:pt x="95350" y="40610"/>
                  </a:lnTo>
                  <a:lnTo>
                    <a:pt x="125986" y="41861"/>
                  </a:lnTo>
                  <a:lnTo>
                    <a:pt x="158122" y="40301"/>
                  </a:lnTo>
                  <a:lnTo>
                    <a:pt x="190133" y="37755"/>
                  </a:lnTo>
                  <a:lnTo>
                    <a:pt x="220234" y="36624"/>
                  </a:lnTo>
                  <a:lnTo>
                    <a:pt x="247371" y="34004"/>
                  </a:lnTo>
                  <a:lnTo>
                    <a:pt x="272661" y="30194"/>
                  </a:lnTo>
                  <a:lnTo>
                    <a:pt x="307624" y="22792"/>
                  </a:lnTo>
                  <a:lnTo>
                    <a:pt x="341576" y="8588"/>
                  </a:lnTo>
                  <a:lnTo>
                    <a:pt x="3643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1756"/>
            <p:cNvSpPr/>
            <p:nvPr/>
          </p:nvSpPr>
          <p:spPr bwMode="auto">
            <a:xfrm>
              <a:off x="6648586" y="4501887"/>
              <a:ext cx="94865" cy="119337"/>
            </a:xfrm>
            <a:custGeom>
              <a:avLst/>
              <a:gdLst/>
              <a:ahLst/>
              <a:cxnLst/>
              <a:rect l="0" t="0" r="0" b="0"/>
              <a:pathLst>
                <a:path w="94865" h="119337">
                  <a:moveTo>
                    <a:pt x="2245" y="70113"/>
                  </a:moveTo>
                  <a:lnTo>
                    <a:pt x="6038" y="66321"/>
                  </a:lnTo>
                  <a:lnTo>
                    <a:pt x="10016" y="64459"/>
                  </a:lnTo>
                  <a:lnTo>
                    <a:pt x="22830" y="59471"/>
                  </a:lnTo>
                  <a:lnTo>
                    <a:pt x="56156" y="40052"/>
                  </a:lnTo>
                  <a:lnTo>
                    <a:pt x="88714" y="22540"/>
                  </a:lnTo>
                  <a:lnTo>
                    <a:pt x="94271" y="14381"/>
                  </a:lnTo>
                  <a:lnTo>
                    <a:pt x="94864" y="9591"/>
                  </a:lnTo>
                  <a:lnTo>
                    <a:pt x="93360" y="7540"/>
                  </a:lnTo>
                  <a:lnTo>
                    <a:pt x="87456" y="3144"/>
                  </a:lnTo>
                  <a:lnTo>
                    <a:pt x="75206" y="0"/>
                  </a:lnTo>
                  <a:lnTo>
                    <a:pt x="66158" y="1381"/>
                  </a:lnTo>
                  <a:lnTo>
                    <a:pt x="50022" y="8737"/>
                  </a:lnTo>
                  <a:lnTo>
                    <a:pt x="37767" y="17435"/>
                  </a:lnTo>
                  <a:lnTo>
                    <a:pt x="7993" y="51309"/>
                  </a:lnTo>
                  <a:lnTo>
                    <a:pt x="1360" y="64137"/>
                  </a:lnTo>
                  <a:lnTo>
                    <a:pt x="0" y="77776"/>
                  </a:lnTo>
                  <a:lnTo>
                    <a:pt x="748" y="84746"/>
                  </a:lnTo>
                  <a:lnTo>
                    <a:pt x="2834" y="90187"/>
                  </a:lnTo>
                  <a:lnTo>
                    <a:pt x="22000" y="111200"/>
                  </a:lnTo>
                  <a:lnTo>
                    <a:pt x="33250" y="116155"/>
                  </a:lnTo>
                  <a:lnTo>
                    <a:pt x="56082" y="119336"/>
                  </a:lnTo>
                  <a:lnTo>
                    <a:pt x="68242" y="115538"/>
                  </a:lnTo>
                  <a:lnTo>
                    <a:pt x="87970" y="1058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1757"/>
            <p:cNvSpPr/>
            <p:nvPr/>
          </p:nvSpPr>
          <p:spPr bwMode="auto">
            <a:xfrm>
              <a:off x="6815138" y="4508164"/>
              <a:ext cx="121444" cy="105954"/>
            </a:xfrm>
            <a:custGeom>
              <a:avLst/>
              <a:gdLst/>
              <a:ahLst/>
              <a:cxnLst/>
              <a:rect l="0" t="0" r="0" b="0"/>
              <a:pathLst>
                <a:path w="121444" h="105954">
                  <a:moveTo>
                    <a:pt x="0" y="42405"/>
                  </a:moveTo>
                  <a:lnTo>
                    <a:pt x="0" y="52348"/>
                  </a:lnTo>
                  <a:lnTo>
                    <a:pt x="6849" y="86372"/>
                  </a:lnTo>
                  <a:lnTo>
                    <a:pt x="13268" y="104182"/>
                  </a:lnTo>
                  <a:lnTo>
                    <a:pt x="14402" y="105021"/>
                  </a:lnTo>
                  <a:lnTo>
                    <a:pt x="17777" y="105953"/>
                  </a:lnTo>
                  <a:lnTo>
                    <a:pt x="19789" y="105408"/>
                  </a:lnTo>
                  <a:lnTo>
                    <a:pt x="24141" y="102686"/>
                  </a:lnTo>
                  <a:lnTo>
                    <a:pt x="31053" y="92898"/>
                  </a:lnTo>
                  <a:lnTo>
                    <a:pt x="42875" y="62959"/>
                  </a:lnTo>
                  <a:lnTo>
                    <a:pt x="48424" y="49952"/>
                  </a:lnTo>
                  <a:lnTo>
                    <a:pt x="70996" y="16109"/>
                  </a:lnTo>
                  <a:lnTo>
                    <a:pt x="80875" y="4755"/>
                  </a:lnTo>
                  <a:lnTo>
                    <a:pt x="85686" y="1859"/>
                  </a:lnTo>
                  <a:lnTo>
                    <a:pt x="95242" y="0"/>
                  </a:lnTo>
                  <a:lnTo>
                    <a:pt x="100009" y="1862"/>
                  </a:lnTo>
                  <a:lnTo>
                    <a:pt x="121443" y="209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1758"/>
            <p:cNvSpPr/>
            <p:nvPr/>
          </p:nvSpPr>
          <p:spPr bwMode="auto">
            <a:xfrm>
              <a:off x="6986918" y="4481081"/>
              <a:ext cx="256055" cy="125800"/>
            </a:xfrm>
            <a:custGeom>
              <a:avLst/>
              <a:gdLst/>
              <a:ahLst/>
              <a:cxnLst/>
              <a:rect l="0" t="0" r="0" b="0"/>
              <a:pathLst>
                <a:path w="256055" h="125800">
                  <a:moveTo>
                    <a:pt x="35388" y="19482"/>
                  </a:moveTo>
                  <a:lnTo>
                    <a:pt x="20915" y="36072"/>
                  </a:lnTo>
                  <a:lnTo>
                    <a:pt x="11539" y="57066"/>
                  </a:lnTo>
                  <a:lnTo>
                    <a:pt x="3435" y="88284"/>
                  </a:lnTo>
                  <a:lnTo>
                    <a:pt x="0" y="117090"/>
                  </a:lnTo>
                  <a:lnTo>
                    <a:pt x="684" y="120273"/>
                  </a:lnTo>
                  <a:lnTo>
                    <a:pt x="1933" y="122395"/>
                  </a:lnTo>
                  <a:lnTo>
                    <a:pt x="5849" y="125799"/>
                  </a:lnTo>
                  <a:lnTo>
                    <a:pt x="10320" y="118805"/>
                  </a:lnTo>
                  <a:lnTo>
                    <a:pt x="19447" y="87564"/>
                  </a:lnTo>
                  <a:lnTo>
                    <a:pt x="30721" y="54758"/>
                  </a:lnTo>
                  <a:lnTo>
                    <a:pt x="45873" y="27331"/>
                  </a:lnTo>
                  <a:lnTo>
                    <a:pt x="59485" y="11665"/>
                  </a:lnTo>
                  <a:lnTo>
                    <a:pt x="72778" y="2437"/>
                  </a:lnTo>
                  <a:lnTo>
                    <a:pt x="79258" y="0"/>
                  </a:lnTo>
                  <a:lnTo>
                    <a:pt x="81304" y="144"/>
                  </a:lnTo>
                  <a:lnTo>
                    <a:pt x="82668" y="1033"/>
                  </a:lnTo>
                  <a:lnTo>
                    <a:pt x="88648" y="11957"/>
                  </a:lnTo>
                  <a:lnTo>
                    <a:pt x="91386" y="24837"/>
                  </a:lnTo>
                  <a:lnTo>
                    <a:pt x="92386" y="55906"/>
                  </a:lnTo>
                  <a:lnTo>
                    <a:pt x="92518" y="90218"/>
                  </a:lnTo>
                  <a:lnTo>
                    <a:pt x="93326" y="105880"/>
                  </a:lnTo>
                  <a:lnTo>
                    <a:pt x="96328" y="112915"/>
                  </a:lnTo>
                  <a:lnTo>
                    <a:pt x="102424" y="118686"/>
                  </a:lnTo>
                  <a:lnTo>
                    <a:pt x="106273" y="121337"/>
                  </a:lnTo>
                  <a:lnTo>
                    <a:pt x="110426" y="122310"/>
                  </a:lnTo>
                  <a:lnTo>
                    <a:pt x="124649" y="119887"/>
                  </a:lnTo>
                  <a:lnTo>
                    <a:pt x="142799" y="113349"/>
                  </a:lnTo>
                  <a:lnTo>
                    <a:pt x="172250" y="89012"/>
                  </a:lnTo>
                  <a:lnTo>
                    <a:pt x="206987" y="57066"/>
                  </a:lnTo>
                  <a:lnTo>
                    <a:pt x="240759" y="31915"/>
                  </a:lnTo>
                  <a:lnTo>
                    <a:pt x="244534" y="30946"/>
                  </a:lnTo>
                  <a:lnTo>
                    <a:pt x="247843" y="31093"/>
                  </a:lnTo>
                  <a:lnTo>
                    <a:pt x="250843" y="31985"/>
                  </a:lnTo>
                  <a:lnTo>
                    <a:pt x="252844" y="34961"/>
                  </a:lnTo>
                  <a:lnTo>
                    <a:pt x="256054" y="54730"/>
                  </a:lnTo>
                  <a:lnTo>
                    <a:pt x="255699" y="65310"/>
                  </a:lnTo>
                  <a:lnTo>
                    <a:pt x="250647" y="98453"/>
                  </a:lnTo>
                  <a:lnTo>
                    <a:pt x="249701" y="1194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04" name="SMARTInkShape-Group314"/>
          <p:cNvGrpSpPr/>
          <p:nvPr/>
        </p:nvGrpSpPr>
        <p:grpSpPr>
          <a:xfrm>
            <a:off x="1464884" y="5107781"/>
            <a:ext cx="1188522" cy="280464"/>
            <a:chOff x="1464884" y="5107781"/>
            <a:chExt cx="1188522" cy="280464"/>
          </a:xfrm>
        </p:grpSpPr>
        <p:sp>
          <p:nvSpPr>
            <p:cNvPr id="30" name="SMARTInkShape-1759"/>
            <p:cNvSpPr/>
            <p:nvPr/>
          </p:nvSpPr>
          <p:spPr bwMode="auto">
            <a:xfrm>
              <a:off x="1464884" y="5177620"/>
              <a:ext cx="104793" cy="210625"/>
            </a:xfrm>
            <a:custGeom>
              <a:avLst/>
              <a:gdLst/>
              <a:ahLst/>
              <a:cxnLst/>
              <a:rect l="0" t="0" r="0" b="0"/>
              <a:pathLst>
                <a:path w="104793" h="210625">
                  <a:moveTo>
                    <a:pt x="35304" y="15886"/>
                  </a:moveTo>
                  <a:lnTo>
                    <a:pt x="29153" y="22037"/>
                  </a:lnTo>
                  <a:lnTo>
                    <a:pt x="13725" y="56171"/>
                  </a:lnTo>
                  <a:lnTo>
                    <a:pt x="4318" y="90607"/>
                  </a:lnTo>
                  <a:lnTo>
                    <a:pt x="987" y="122339"/>
                  </a:lnTo>
                  <a:lnTo>
                    <a:pt x="0" y="153085"/>
                  </a:lnTo>
                  <a:lnTo>
                    <a:pt x="461" y="185421"/>
                  </a:lnTo>
                  <a:lnTo>
                    <a:pt x="3414" y="197333"/>
                  </a:lnTo>
                  <a:lnTo>
                    <a:pt x="9489" y="205802"/>
                  </a:lnTo>
                  <a:lnTo>
                    <a:pt x="13331" y="209172"/>
                  </a:lnTo>
                  <a:lnTo>
                    <a:pt x="18274" y="210624"/>
                  </a:lnTo>
                  <a:lnTo>
                    <a:pt x="30116" y="210122"/>
                  </a:lnTo>
                  <a:lnTo>
                    <a:pt x="43317" y="203020"/>
                  </a:lnTo>
                  <a:lnTo>
                    <a:pt x="71194" y="179057"/>
                  </a:lnTo>
                  <a:lnTo>
                    <a:pt x="88712" y="154632"/>
                  </a:lnTo>
                  <a:lnTo>
                    <a:pt x="100164" y="123495"/>
                  </a:lnTo>
                  <a:lnTo>
                    <a:pt x="104792" y="92926"/>
                  </a:lnTo>
                  <a:lnTo>
                    <a:pt x="98579" y="63760"/>
                  </a:lnTo>
                  <a:lnTo>
                    <a:pt x="82257" y="31164"/>
                  </a:lnTo>
                  <a:lnTo>
                    <a:pt x="67648" y="10623"/>
                  </a:lnTo>
                  <a:lnTo>
                    <a:pt x="55235" y="2170"/>
                  </a:lnTo>
                  <a:lnTo>
                    <a:pt x="43897" y="0"/>
                  </a:lnTo>
                  <a:lnTo>
                    <a:pt x="38652" y="533"/>
                  </a:lnTo>
                  <a:lnTo>
                    <a:pt x="28590" y="7475"/>
                  </a:lnTo>
                  <a:lnTo>
                    <a:pt x="19619" y="18498"/>
                  </a:lnTo>
                  <a:lnTo>
                    <a:pt x="12987" y="31334"/>
                  </a:lnTo>
                  <a:lnTo>
                    <a:pt x="6729" y="730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1" name="SMARTInkShape-1760"/>
            <p:cNvSpPr/>
            <p:nvPr/>
          </p:nvSpPr>
          <p:spPr bwMode="auto">
            <a:xfrm>
              <a:off x="1672653" y="5143500"/>
              <a:ext cx="120429" cy="188274"/>
            </a:xfrm>
            <a:custGeom>
              <a:avLst/>
              <a:gdLst/>
              <a:ahLst/>
              <a:cxnLst/>
              <a:rect l="0" t="0" r="0" b="0"/>
              <a:pathLst>
                <a:path w="120429" h="188274">
                  <a:moveTo>
                    <a:pt x="41847" y="0"/>
                  </a:moveTo>
                  <a:lnTo>
                    <a:pt x="24753" y="18682"/>
                  </a:lnTo>
                  <a:lnTo>
                    <a:pt x="11148" y="54377"/>
                  </a:lnTo>
                  <a:lnTo>
                    <a:pt x="7616" y="81552"/>
                  </a:lnTo>
                  <a:lnTo>
                    <a:pt x="2777" y="109712"/>
                  </a:lnTo>
                  <a:lnTo>
                    <a:pt x="108" y="138164"/>
                  </a:lnTo>
                  <a:lnTo>
                    <a:pt x="0" y="168932"/>
                  </a:lnTo>
                  <a:lnTo>
                    <a:pt x="5486" y="188273"/>
                  </a:lnTo>
                  <a:lnTo>
                    <a:pt x="5700" y="188222"/>
                  </a:lnTo>
                  <a:lnTo>
                    <a:pt x="6732" y="185255"/>
                  </a:lnTo>
                  <a:lnTo>
                    <a:pt x="19090" y="155761"/>
                  </a:lnTo>
                  <a:lnTo>
                    <a:pt x="35382" y="126194"/>
                  </a:lnTo>
                  <a:lnTo>
                    <a:pt x="49192" y="97186"/>
                  </a:lnTo>
                  <a:lnTo>
                    <a:pt x="63338" y="67690"/>
                  </a:lnTo>
                  <a:lnTo>
                    <a:pt x="73624" y="52309"/>
                  </a:lnTo>
                  <a:lnTo>
                    <a:pt x="92008" y="36313"/>
                  </a:lnTo>
                  <a:lnTo>
                    <a:pt x="107069" y="30868"/>
                  </a:lnTo>
                  <a:lnTo>
                    <a:pt x="120428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0" name="SMARTInkShape-1761"/>
            <p:cNvSpPr/>
            <p:nvPr/>
          </p:nvSpPr>
          <p:spPr bwMode="auto">
            <a:xfrm>
              <a:off x="2007688" y="5179219"/>
              <a:ext cx="549776" cy="49328"/>
            </a:xfrm>
            <a:custGeom>
              <a:avLst/>
              <a:gdLst/>
              <a:ahLst/>
              <a:cxnLst/>
              <a:rect l="0" t="0" r="0" b="0"/>
              <a:pathLst>
                <a:path w="549776" h="49328">
                  <a:moveTo>
                    <a:pt x="6850" y="35719"/>
                  </a:moveTo>
                  <a:lnTo>
                    <a:pt x="6850" y="39511"/>
                  </a:lnTo>
                  <a:lnTo>
                    <a:pt x="6056" y="40628"/>
                  </a:lnTo>
                  <a:lnTo>
                    <a:pt x="4733" y="41373"/>
                  </a:lnTo>
                  <a:lnTo>
                    <a:pt x="699" y="42568"/>
                  </a:lnTo>
                  <a:lnTo>
                    <a:pt x="147" y="44848"/>
                  </a:lnTo>
                  <a:lnTo>
                    <a:pt x="0" y="46567"/>
                  </a:lnTo>
                  <a:lnTo>
                    <a:pt x="1489" y="47714"/>
                  </a:lnTo>
                  <a:lnTo>
                    <a:pt x="11170" y="49327"/>
                  </a:lnTo>
                  <a:lnTo>
                    <a:pt x="25681" y="49011"/>
                  </a:lnTo>
                  <a:lnTo>
                    <a:pt x="58224" y="44312"/>
                  </a:lnTo>
                  <a:lnTo>
                    <a:pt x="90069" y="43292"/>
                  </a:lnTo>
                  <a:lnTo>
                    <a:pt x="116067" y="43053"/>
                  </a:lnTo>
                  <a:lnTo>
                    <a:pt x="143497" y="42947"/>
                  </a:lnTo>
                  <a:lnTo>
                    <a:pt x="173680" y="42900"/>
                  </a:lnTo>
                  <a:lnTo>
                    <a:pt x="206409" y="42085"/>
                  </a:lnTo>
                  <a:lnTo>
                    <a:pt x="242122" y="39077"/>
                  </a:lnTo>
                  <a:lnTo>
                    <a:pt x="260535" y="37958"/>
                  </a:lnTo>
                  <a:lnTo>
                    <a:pt x="279161" y="37211"/>
                  </a:lnTo>
                  <a:lnTo>
                    <a:pt x="297928" y="36714"/>
                  </a:lnTo>
                  <a:lnTo>
                    <a:pt x="333597" y="34044"/>
                  </a:lnTo>
                  <a:lnTo>
                    <a:pt x="368764" y="30212"/>
                  </a:lnTo>
                  <a:lnTo>
                    <a:pt x="387032" y="28079"/>
                  </a:lnTo>
                  <a:lnTo>
                    <a:pt x="405561" y="25863"/>
                  </a:lnTo>
                  <a:lnTo>
                    <a:pt x="440965" y="21284"/>
                  </a:lnTo>
                  <a:lnTo>
                    <a:pt x="476015" y="15809"/>
                  </a:lnTo>
                  <a:lnTo>
                    <a:pt x="494252" y="12127"/>
                  </a:lnTo>
                  <a:lnTo>
                    <a:pt x="525098" y="5389"/>
                  </a:lnTo>
                  <a:lnTo>
                    <a:pt x="5497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1" name="SMARTInkShape-1762"/>
            <p:cNvSpPr/>
            <p:nvPr/>
          </p:nvSpPr>
          <p:spPr bwMode="auto">
            <a:xfrm>
              <a:off x="2336006" y="5107781"/>
              <a:ext cx="317400" cy="216411"/>
            </a:xfrm>
            <a:custGeom>
              <a:avLst/>
              <a:gdLst/>
              <a:ahLst/>
              <a:cxnLst/>
              <a:rect l="0" t="0" r="0" b="0"/>
              <a:pathLst>
                <a:path w="317400" h="216411">
                  <a:moveTo>
                    <a:pt x="0" y="0"/>
                  </a:moveTo>
                  <a:lnTo>
                    <a:pt x="30528" y="0"/>
                  </a:lnTo>
                  <a:lnTo>
                    <a:pt x="59124" y="794"/>
                  </a:lnTo>
                  <a:lnTo>
                    <a:pt x="90102" y="5703"/>
                  </a:lnTo>
                  <a:lnTo>
                    <a:pt x="125210" y="12185"/>
                  </a:lnTo>
                  <a:lnTo>
                    <a:pt x="151693" y="16793"/>
                  </a:lnTo>
                  <a:lnTo>
                    <a:pt x="177221" y="21487"/>
                  </a:lnTo>
                  <a:lnTo>
                    <a:pt x="201796" y="27012"/>
                  </a:lnTo>
                  <a:lnTo>
                    <a:pt x="237151" y="38255"/>
                  </a:lnTo>
                  <a:lnTo>
                    <a:pt x="267294" y="48553"/>
                  </a:lnTo>
                  <a:lnTo>
                    <a:pt x="299214" y="72562"/>
                  </a:lnTo>
                  <a:lnTo>
                    <a:pt x="311578" y="86224"/>
                  </a:lnTo>
                  <a:lnTo>
                    <a:pt x="317073" y="100235"/>
                  </a:lnTo>
                  <a:lnTo>
                    <a:pt x="317399" y="114399"/>
                  </a:lnTo>
                  <a:lnTo>
                    <a:pt x="314104" y="128632"/>
                  </a:lnTo>
                  <a:lnTo>
                    <a:pt x="307348" y="142895"/>
                  </a:lnTo>
                  <a:lnTo>
                    <a:pt x="272033" y="178597"/>
                  </a:lnTo>
                  <a:lnTo>
                    <a:pt x="236613" y="207816"/>
                  </a:lnTo>
                  <a:lnTo>
                    <a:pt x="225282" y="214865"/>
                  </a:lnTo>
                  <a:lnTo>
                    <a:pt x="220832" y="216268"/>
                  </a:lnTo>
                  <a:lnTo>
                    <a:pt x="217071" y="216410"/>
                  </a:lnTo>
                  <a:lnTo>
                    <a:pt x="207169" y="2143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11" name="SMARTInkShape-Group315"/>
          <p:cNvGrpSpPr/>
          <p:nvPr/>
        </p:nvGrpSpPr>
        <p:grpSpPr>
          <a:xfrm>
            <a:off x="3088213" y="4972344"/>
            <a:ext cx="1476644" cy="344891"/>
            <a:chOff x="3088213" y="4972344"/>
            <a:chExt cx="1476644" cy="344891"/>
          </a:xfrm>
        </p:grpSpPr>
        <p:sp>
          <p:nvSpPr>
            <p:cNvPr id="2508805" name="SMARTInkShape-1763"/>
            <p:cNvSpPr/>
            <p:nvPr/>
          </p:nvSpPr>
          <p:spPr bwMode="auto">
            <a:xfrm>
              <a:off x="3088213" y="5079319"/>
              <a:ext cx="149367" cy="237916"/>
            </a:xfrm>
            <a:custGeom>
              <a:avLst/>
              <a:gdLst/>
              <a:ahLst/>
              <a:cxnLst/>
              <a:rect l="0" t="0" r="0" b="0"/>
              <a:pathLst>
                <a:path w="149367" h="237916">
                  <a:moveTo>
                    <a:pt x="105043" y="14175"/>
                  </a:moveTo>
                  <a:lnTo>
                    <a:pt x="95100" y="4232"/>
                  </a:lnTo>
                  <a:lnTo>
                    <a:pt x="88453" y="1818"/>
                  </a:lnTo>
                  <a:lnTo>
                    <a:pt x="57283" y="0"/>
                  </a:lnTo>
                  <a:lnTo>
                    <a:pt x="47833" y="4171"/>
                  </a:lnTo>
                  <a:lnTo>
                    <a:pt x="43091" y="7505"/>
                  </a:lnTo>
                  <a:lnTo>
                    <a:pt x="28831" y="27368"/>
                  </a:lnTo>
                  <a:lnTo>
                    <a:pt x="18344" y="57154"/>
                  </a:lnTo>
                  <a:lnTo>
                    <a:pt x="12800" y="81695"/>
                  </a:lnTo>
                  <a:lnTo>
                    <a:pt x="8484" y="108478"/>
                  </a:lnTo>
                  <a:lnTo>
                    <a:pt x="6566" y="136256"/>
                  </a:lnTo>
                  <a:lnTo>
                    <a:pt x="7829" y="162360"/>
                  </a:lnTo>
                  <a:lnTo>
                    <a:pt x="15120" y="197253"/>
                  </a:lnTo>
                  <a:lnTo>
                    <a:pt x="23802" y="215399"/>
                  </a:lnTo>
                  <a:lnTo>
                    <a:pt x="35599" y="226110"/>
                  </a:lnTo>
                  <a:lnTo>
                    <a:pt x="55628" y="236602"/>
                  </a:lnTo>
                  <a:lnTo>
                    <a:pt x="69587" y="237915"/>
                  </a:lnTo>
                  <a:lnTo>
                    <a:pt x="76643" y="237153"/>
                  </a:lnTo>
                  <a:lnTo>
                    <a:pt x="101744" y="224705"/>
                  </a:lnTo>
                  <a:lnTo>
                    <a:pt x="121704" y="205935"/>
                  </a:lnTo>
                  <a:lnTo>
                    <a:pt x="137673" y="181501"/>
                  </a:lnTo>
                  <a:lnTo>
                    <a:pt x="148666" y="146567"/>
                  </a:lnTo>
                  <a:lnTo>
                    <a:pt x="149366" y="113639"/>
                  </a:lnTo>
                  <a:lnTo>
                    <a:pt x="140753" y="83774"/>
                  </a:lnTo>
                  <a:lnTo>
                    <a:pt x="124355" y="58609"/>
                  </a:lnTo>
                  <a:lnTo>
                    <a:pt x="111245" y="49799"/>
                  </a:lnTo>
                  <a:lnTo>
                    <a:pt x="97481" y="46676"/>
                  </a:lnTo>
                  <a:lnTo>
                    <a:pt x="83426" y="47934"/>
                  </a:lnTo>
                  <a:lnTo>
                    <a:pt x="58333" y="56898"/>
                  </a:lnTo>
                  <a:lnTo>
                    <a:pt x="34582" y="77193"/>
                  </a:lnTo>
                  <a:lnTo>
                    <a:pt x="11721" y="111701"/>
                  </a:lnTo>
                  <a:lnTo>
                    <a:pt x="855" y="140154"/>
                  </a:lnTo>
                  <a:lnTo>
                    <a:pt x="0" y="150335"/>
                  </a:lnTo>
                  <a:lnTo>
                    <a:pt x="2265" y="157505"/>
                  </a:lnTo>
                  <a:lnTo>
                    <a:pt x="4775" y="158940"/>
                  </a:lnTo>
                  <a:lnTo>
                    <a:pt x="8035" y="159104"/>
                  </a:lnTo>
                  <a:lnTo>
                    <a:pt x="19318" y="1570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6" name="SMARTInkShape-1764"/>
            <p:cNvSpPr/>
            <p:nvPr/>
          </p:nvSpPr>
          <p:spPr bwMode="auto">
            <a:xfrm>
              <a:off x="3321844" y="5093494"/>
              <a:ext cx="185738" cy="173989"/>
            </a:xfrm>
            <a:custGeom>
              <a:avLst/>
              <a:gdLst/>
              <a:ahLst/>
              <a:cxnLst/>
              <a:rect l="0" t="0" r="0" b="0"/>
              <a:pathLst>
                <a:path w="185738" h="173989">
                  <a:moveTo>
                    <a:pt x="0" y="0"/>
                  </a:moveTo>
                  <a:lnTo>
                    <a:pt x="6497" y="5703"/>
                  </a:lnTo>
                  <a:lnTo>
                    <a:pt x="17888" y="13772"/>
                  </a:lnTo>
                  <a:lnTo>
                    <a:pt x="40641" y="43735"/>
                  </a:lnTo>
                  <a:lnTo>
                    <a:pt x="59563" y="77313"/>
                  </a:lnTo>
                  <a:lnTo>
                    <a:pt x="73034" y="105104"/>
                  </a:lnTo>
                  <a:lnTo>
                    <a:pt x="85100" y="140823"/>
                  </a:lnTo>
                  <a:lnTo>
                    <a:pt x="92186" y="170016"/>
                  </a:lnTo>
                  <a:lnTo>
                    <a:pt x="92414" y="172874"/>
                  </a:lnTo>
                  <a:lnTo>
                    <a:pt x="91772" y="173988"/>
                  </a:lnTo>
                  <a:lnTo>
                    <a:pt x="90550" y="173935"/>
                  </a:lnTo>
                  <a:lnTo>
                    <a:pt x="88942" y="173107"/>
                  </a:lnTo>
                  <a:lnTo>
                    <a:pt x="87869" y="170967"/>
                  </a:lnTo>
                  <a:lnTo>
                    <a:pt x="81797" y="141474"/>
                  </a:lnTo>
                  <a:lnTo>
                    <a:pt x="85002" y="121822"/>
                  </a:lnTo>
                  <a:lnTo>
                    <a:pt x="95313" y="98441"/>
                  </a:lnTo>
                  <a:lnTo>
                    <a:pt x="103480" y="86614"/>
                  </a:lnTo>
                  <a:lnTo>
                    <a:pt x="121658" y="72553"/>
                  </a:lnTo>
                  <a:lnTo>
                    <a:pt x="131858" y="67965"/>
                  </a:lnTo>
                  <a:lnTo>
                    <a:pt x="160944" y="60984"/>
                  </a:lnTo>
                  <a:lnTo>
                    <a:pt x="185737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7" name="SMARTInkShape-1765"/>
            <p:cNvSpPr/>
            <p:nvPr/>
          </p:nvSpPr>
          <p:spPr bwMode="auto">
            <a:xfrm>
              <a:off x="3714789" y="4972344"/>
              <a:ext cx="49968" cy="280541"/>
            </a:xfrm>
            <a:custGeom>
              <a:avLst/>
              <a:gdLst/>
              <a:ahLst/>
              <a:cxnLst/>
              <a:rect l="0" t="0" r="0" b="0"/>
              <a:pathLst>
                <a:path w="49968" h="280541">
                  <a:moveTo>
                    <a:pt x="7105" y="6850"/>
                  </a:moveTo>
                  <a:lnTo>
                    <a:pt x="7105" y="0"/>
                  </a:lnTo>
                  <a:lnTo>
                    <a:pt x="7105" y="31384"/>
                  </a:lnTo>
                  <a:lnTo>
                    <a:pt x="6311" y="62361"/>
                  </a:lnTo>
                  <a:lnTo>
                    <a:pt x="3313" y="87878"/>
                  </a:lnTo>
                  <a:lnTo>
                    <a:pt x="1450" y="117210"/>
                  </a:lnTo>
                  <a:lnTo>
                    <a:pt x="623" y="147974"/>
                  </a:lnTo>
                  <a:lnTo>
                    <a:pt x="255" y="177522"/>
                  </a:lnTo>
                  <a:lnTo>
                    <a:pt x="92" y="204412"/>
                  </a:lnTo>
                  <a:lnTo>
                    <a:pt x="0" y="239747"/>
                  </a:lnTo>
                  <a:lnTo>
                    <a:pt x="2089" y="263975"/>
                  </a:lnTo>
                  <a:lnTo>
                    <a:pt x="7735" y="276181"/>
                  </a:lnTo>
                  <a:lnTo>
                    <a:pt x="9906" y="279273"/>
                  </a:lnTo>
                  <a:lnTo>
                    <a:pt x="12941" y="280540"/>
                  </a:lnTo>
                  <a:lnTo>
                    <a:pt x="20547" y="279832"/>
                  </a:lnTo>
                  <a:lnTo>
                    <a:pt x="29219" y="272637"/>
                  </a:lnTo>
                  <a:lnTo>
                    <a:pt x="37571" y="261503"/>
                  </a:lnTo>
                  <a:lnTo>
                    <a:pt x="49967" y="235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8" name="SMARTInkShape-1766"/>
            <p:cNvSpPr/>
            <p:nvPr/>
          </p:nvSpPr>
          <p:spPr bwMode="auto">
            <a:xfrm>
              <a:off x="3551437" y="5093494"/>
              <a:ext cx="241895" cy="48573"/>
            </a:xfrm>
            <a:custGeom>
              <a:avLst/>
              <a:gdLst/>
              <a:ahLst/>
              <a:cxnLst/>
              <a:rect l="0" t="0" r="0" b="0"/>
              <a:pathLst>
                <a:path w="241895" h="48573">
                  <a:moveTo>
                    <a:pt x="6151" y="0"/>
                  </a:moveTo>
                  <a:lnTo>
                    <a:pt x="2358" y="0"/>
                  </a:lnTo>
                  <a:lnTo>
                    <a:pt x="1241" y="794"/>
                  </a:lnTo>
                  <a:lnTo>
                    <a:pt x="496" y="2117"/>
                  </a:lnTo>
                  <a:lnTo>
                    <a:pt x="0" y="3792"/>
                  </a:lnTo>
                  <a:lnTo>
                    <a:pt x="462" y="4910"/>
                  </a:lnTo>
                  <a:lnTo>
                    <a:pt x="1565" y="5654"/>
                  </a:lnTo>
                  <a:lnTo>
                    <a:pt x="37146" y="20792"/>
                  </a:lnTo>
                  <a:lnTo>
                    <a:pt x="69485" y="30061"/>
                  </a:lnTo>
                  <a:lnTo>
                    <a:pt x="104203" y="37835"/>
                  </a:lnTo>
                  <a:lnTo>
                    <a:pt x="139625" y="45165"/>
                  </a:lnTo>
                  <a:lnTo>
                    <a:pt x="175256" y="48572"/>
                  </a:lnTo>
                  <a:lnTo>
                    <a:pt x="207156" y="45789"/>
                  </a:lnTo>
                  <a:lnTo>
                    <a:pt x="222751" y="39929"/>
                  </a:lnTo>
                  <a:lnTo>
                    <a:pt x="241894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09" name="SMARTInkShape-1767"/>
            <p:cNvSpPr/>
            <p:nvPr/>
          </p:nvSpPr>
          <p:spPr bwMode="auto">
            <a:xfrm>
              <a:off x="3873925" y="5081349"/>
              <a:ext cx="319457" cy="195887"/>
            </a:xfrm>
            <a:custGeom>
              <a:avLst/>
              <a:gdLst/>
              <a:ahLst/>
              <a:cxnLst/>
              <a:rect l="0" t="0" r="0" b="0"/>
              <a:pathLst>
                <a:path w="319457" h="195887">
                  <a:moveTo>
                    <a:pt x="12275" y="147876"/>
                  </a:moveTo>
                  <a:lnTo>
                    <a:pt x="22218" y="147876"/>
                  </a:lnTo>
                  <a:lnTo>
                    <a:pt x="46067" y="137933"/>
                  </a:lnTo>
                  <a:lnTo>
                    <a:pt x="74227" y="114084"/>
                  </a:lnTo>
                  <a:lnTo>
                    <a:pt x="84695" y="100116"/>
                  </a:lnTo>
                  <a:lnTo>
                    <a:pt x="89030" y="82131"/>
                  </a:lnTo>
                  <a:lnTo>
                    <a:pt x="89702" y="54720"/>
                  </a:lnTo>
                  <a:lnTo>
                    <a:pt x="80865" y="23043"/>
                  </a:lnTo>
                  <a:lnTo>
                    <a:pt x="74245" y="14872"/>
                  </a:lnTo>
                  <a:lnTo>
                    <a:pt x="70257" y="11581"/>
                  </a:lnTo>
                  <a:lnTo>
                    <a:pt x="66011" y="10976"/>
                  </a:lnTo>
                  <a:lnTo>
                    <a:pt x="57060" y="14535"/>
                  </a:lnTo>
                  <a:lnTo>
                    <a:pt x="43095" y="29258"/>
                  </a:lnTo>
                  <a:lnTo>
                    <a:pt x="24155" y="62062"/>
                  </a:lnTo>
                  <a:lnTo>
                    <a:pt x="10679" y="93699"/>
                  </a:lnTo>
                  <a:lnTo>
                    <a:pt x="2101" y="123533"/>
                  </a:lnTo>
                  <a:lnTo>
                    <a:pt x="0" y="151687"/>
                  </a:lnTo>
                  <a:lnTo>
                    <a:pt x="5999" y="180820"/>
                  </a:lnTo>
                  <a:lnTo>
                    <a:pt x="10279" y="190299"/>
                  </a:lnTo>
                  <a:lnTo>
                    <a:pt x="14828" y="194512"/>
                  </a:lnTo>
                  <a:lnTo>
                    <a:pt x="23728" y="194268"/>
                  </a:lnTo>
                  <a:lnTo>
                    <a:pt x="34828" y="190719"/>
                  </a:lnTo>
                  <a:lnTo>
                    <a:pt x="63527" y="167267"/>
                  </a:lnTo>
                  <a:lnTo>
                    <a:pt x="86193" y="134626"/>
                  </a:lnTo>
                  <a:lnTo>
                    <a:pt x="105879" y="106203"/>
                  </a:lnTo>
                  <a:lnTo>
                    <a:pt x="125999" y="73792"/>
                  </a:lnTo>
                  <a:lnTo>
                    <a:pt x="147422" y="40344"/>
                  </a:lnTo>
                  <a:lnTo>
                    <a:pt x="157272" y="32616"/>
                  </a:lnTo>
                  <a:lnTo>
                    <a:pt x="166941" y="29180"/>
                  </a:lnTo>
                  <a:lnTo>
                    <a:pt x="171742" y="29852"/>
                  </a:lnTo>
                  <a:lnTo>
                    <a:pt x="181310" y="34831"/>
                  </a:lnTo>
                  <a:lnTo>
                    <a:pt x="188737" y="44453"/>
                  </a:lnTo>
                  <a:lnTo>
                    <a:pt x="193890" y="57460"/>
                  </a:lnTo>
                  <a:lnTo>
                    <a:pt x="197585" y="83427"/>
                  </a:lnTo>
                  <a:lnTo>
                    <a:pt x="203354" y="115110"/>
                  </a:lnTo>
                  <a:lnTo>
                    <a:pt x="210090" y="144165"/>
                  </a:lnTo>
                  <a:lnTo>
                    <a:pt x="221847" y="179314"/>
                  </a:lnTo>
                  <a:lnTo>
                    <a:pt x="228975" y="191145"/>
                  </a:lnTo>
                  <a:lnTo>
                    <a:pt x="233734" y="194888"/>
                  </a:lnTo>
                  <a:lnTo>
                    <a:pt x="236114" y="195886"/>
                  </a:lnTo>
                  <a:lnTo>
                    <a:pt x="238495" y="195758"/>
                  </a:lnTo>
                  <a:lnTo>
                    <a:pt x="243257" y="193499"/>
                  </a:lnTo>
                  <a:lnTo>
                    <a:pt x="254192" y="176387"/>
                  </a:lnTo>
                  <a:lnTo>
                    <a:pt x="263695" y="151208"/>
                  </a:lnTo>
                  <a:lnTo>
                    <a:pt x="275329" y="116055"/>
                  </a:lnTo>
                  <a:lnTo>
                    <a:pt x="284234" y="89283"/>
                  </a:lnTo>
                  <a:lnTo>
                    <a:pt x="292689" y="63097"/>
                  </a:lnTo>
                  <a:lnTo>
                    <a:pt x="301912" y="32092"/>
                  </a:lnTo>
                  <a:lnTo>
                    <a:pt x="312140" y="8706"/>
                  </a:lnTo>
                  <a:lnTo>
                    <a:pt x="318011" y="0"/>
                  </a:lnTo>
                  <a:lnTo>
                    <a:pt x="318493" y="80"/>
                  </a:lnTo>
                  <a:lnTo>
                    <a:pt x="319028" y="2285"/>
                  </a:lnTo>
                  <a:lnTo>
                    <a:pt x="319456" y="3357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0" name="SMARTInkShape-1768"/>
            <p:cNvSpPr/>
            <p:nvPr/>
          </p:nvSpPr>
          <p:spPr bwMode="auto">
            <a:xfrm>
              <a:off x="4300538" y="5093494"/>
              <a:ext cx="264319" cy="159213"/>
            </a:xfrm>
            <a:custGeom>
              <a:avLst/>
              <a:gdLst/>
              <a:ahLst/>
              <a:cxnLst/>
              <a:rect l="0" t="0" r="0" b="0"/>
              <a:pathLst>
                <a:path w="264319" h="159213">
                  <a:moveTo>
                    <a:pt x="0" y="0"/>
                  </a:moveTo>
                  <a:lnTo>
                    <a:pt x="793" y="18682"/>
                  </a:lnTo>
                  <a:lnTo>
                    <a:pt x="9942" y="54377"/>
                  </a:lnTo>
                  <a:lnTo>
                    <a:pt x="18338" y="85177"/>
                  </a:lnTo>
                  <a:lnTo>
                    <a:pt x="24816" y="117579"/>
                  </a:lnTo>
                  <a:lnTo>
                    <a:pt x="28354" y="138541"/>
                  </a:lnTo>
                  <a:lnTo>
                    <a:pt x="28428" y="138398"/>
                  </a:lnTo>
                  <a:lnTo>
                    <a:pt x="29349" y="124676"/>
                  </a:lnTo>
                  <a:lnTo>
                    <a:pt x="34225" y="104737"/>
                  </a:lnTo>
                  <a:lnTo>
                    <a:pt x="36642" y="91793"/>
                  </a:lnTo>
                  <a:lnTo>
                    <a:pt x="51725" y="57008"/>
                  </a:lnTo>
                  <a:lnTo>
                    <a:pt x="67485" y="30134"/>
                  </a:lnTo>
                  <a:lnTo>
                    <a:pt x="86801" y="12739"/>
                  </a:lnTo>
                  <a:lnTo>
                    <a:pt x="90411" y="12461"/>
                  </a:lnTo>
                  <a:lnTo>
                    <a:pt x="98655" y="16386"/>
                  </a:lnTo>
                  <a:lnTo>
                    <a:pt x="112222" y="27521"/>
                  </a:lnTo>
                  <a:lnTo>
                    <a:pt x="122503" y="48459"/>
                  </a:lnTo>
                  <a:lnTo>
                    <a:pt x="133088" y="78275"/>
                  </a:lnTo>
                  <a:lnTo>
                    <a:pt x="140706" y="107096"/>
                  </a:lnTo>
                  <a:lnTo>
                    <a:pt x="144349" y="126452"/>
                  </a:lnTo>
                  <a:lnTo>
                    <a:pt x="148899" y="139631"/>
                  </a:lnTo>
                  <a:lnTo>
                    <a:pt x="150066" y="140712"/>
                  </a:lnTo>
                  <a:lnTo>
                    <a:pt x="153479" y="141914"/>
                  </a:lnTo>
                  <a:lnTo>
                    <a:pt x="155500" y="140646"/>
                  </a:lnTo>
                  <a:lnTo>
                    <a:pt x="179263" y="109657"/>
                  </a:lnTo>
                  <a:lnTo>
                    <a:pt x="197775" y="79075"/>
                  </a:lnTo>
                  <a:lnTo>
                    <a:pt x="216720" y="46782"/>
                  </a:lnTo>
                  <a:lnTo>
                    <a:pt x="226230" y="37196"/>
                  </a:lnTo>
                  <a:lnTo>
                    <a:pt x="235748" y="32406"/>
                  </a:lnTo>
                  <a:lnTo>
                    <a:pt x="240509" y="31129"/>
                  </a:lnTo>
                  <a:lnTo>
                    <a:pt x="245271" y="31865"/>
                  </a:lnTo>
                  <a:lnTo>
                    <a:pt x="254794" y="36916"/>
                  </a:lnTo>
                  <a:lnTo>
                    <a:pt x="257969" y="41280"/>
                  </a:lnTo>
                  <a:lnTo>
                    <a:pt x="261496" y="52478"/>
                  </a:lnTo>
                  <a:lnTo>
                    <a:pt x="263761" y="84772"/>
                  </a:lnTo>
                  <a:lnTo>
                    <a:pt x="262092" y="119610"/>
                  </a:lnTo>
                  <a:lnTo>
                    <a:pt x="257606" y="154257"/>
                  </a:lnTo>
                  <a:lnTo>
                    <a:pt x="257366" y="159047"/>
                  </a:lnTo>
                  <a:lnTo>
                    <a:pt x="257302" y="159212"/>
                  </a:lnTo>
                  <a:lnTo>
                    <a:pt x="257260" y="158529"/>
                  </a:lnTo>
                  <a:lnTo>
                    <a:pt x="264318" y="1428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14" name="SMARTInkShape-Group316"/>
          <p:cNvGrpSpPr/>
          <p:nvPr/>
        </p:nvGrpSpPr>
        <p:grpSpPr>
          <a:xfrm>
            <a:off x="5124432" y="4936837"/>
            <a:ext cx="604857" cy="272815"/>
            <a:chOff x="5124432" y="4936837"/>
            <a:chExt cx="604857" cy="272815"/>
          </a:xfrm>
        </p:grpSpPr>
        <p:sp>
          <p:nvSpPr>
            <p:cNvPr id="2508812" name="SMARTInkShape-1769"/>
            <p:cNvSpPr/>
            <p:nvPr/>
          </p:nvSpPr>
          <p:spPr bwMode="auto">
            <a:xfrm>
              <a:off x="5124432" y="4965288"/>
              <a:ext cx="170694" cy="244364"/>
            </a:xfrm>
            <a:custGeom>
              <a:avLst/>
              <a:gdLst/>
              <a:ahLst/>
              <a:cxnLst/>
              <a:rect l="0" t="0" r="0" b="0"/>
              <a:pathLst>
                <a:path w="170694" h="244364">
                  <a:moveTo>
                    <a:pt x="126224" y="13906"/>
                  </a:moveTo>
                  <a:lnTo>
                    <a:pt x="126224" y="10114"/>
                  </a:lnTo>
                  <a:lnTo>
                    <a:pt x="124107" y="6135"/>
                  </a:lnTo>
                  <a:lnTo>
                    <a:pt x="122432" y="3963"/>
                  </a:lnTo>
                  <a:lnTo>
                    <a:pt x="116337" y="1549"/>
                  </a:lnTo>
                  <a:lnTo>
                    <a:pt x="99489" y="0"/>
                  </a:lnTo>
                  <a:lnTo>
                    <a:pt x="85583" y="3524"/>
                  </a:lnTo>
                  <a:lnTo>
                    <a:pt x="67615" y="17180"/>
                  </a:lnTo>
                  <a:lnTo>
                    <a:pt x="41005" y="49625"/>
                  </a:lnTo>
                  <a:lnTo>
                    <a:pt x="23892" y="81992"/>
                  </a:lnTo>
                  <a:lnTo>
                    <a:pt x="6475" y="116717"/>
                  </a:lnTo>
                  <a:lnTo>
                    <a:pt x="255" y="152142"/>
                  </a:lnTo>
                  <a:lnTo>
                    <a:pt x="0" y="186980"/>
                  </a:lnTo>
                  <a:lnTo>
                    <a:pt x="9273" y="216176"/>
                  </a:lnTo>
                  <a:lnTo>
                    <a:pt x="17625" y="229745"/>
                  </a:lnTo>
                  <a:lnTo>
                    <a:pt x="28745" y="238951"/>
                  </a:lnTo>
                  <a:lnTo>
                    <a:pt x="35045" y="242517"/>
                  </a:lnTo>
                  <a:lnTo>
                    <a:pt x="48393" y="244363"/>
                  </a:lnTo>
                  <a:lnTo>
                    <a:pt x="55287" y="243744"/>
                  </a:lnTo>
                  <a:lnTo>
                    <a:pt x="80158" y="231496"/>
                  </a:lnTo>
                  <a:lnTo>
                    <a:pt x="107636" y="212785"/>
                  </a:lnTo>
                  <a:lnTo>
                    <a:pt x="132094" y="184576"/>
                  </a:lnTo>
                  <a:lnTo>
                    <a:pt x="147089" y="160403"/>
                  </a:lnTo>
                  <a:lnTo>
                    <a:pt x="160104" y="134578"/>
                  </a:lnTo>
                  <a:lnTo>
                    <a:pt x="168534" y="109871"/>
                  </a:lnTo>
                  <a:lnTo>
                    <a:pt x="170693" y="85661"/>
                  </a:lnTo>
                  <a:lnTo>
                    <a:pt x="168213" y="63260"/>
                  </a:lnTo>
                  <a:lnTo>
                    <a:pt x="161819" y="45366"/>
                  </a:lnTo>
                  <a:lnTo>
                    <a:pt x="151569" y="31592"/>
                  </a:lnTo>
                  <a:lnTo>
                    <a:pt x="145502" y="25697"/>
                  </a:lnTo>
                  <a:lnTo>
                    <a:pt x="130295" y="19146"/>
                  </a:lnTo>
                  <a:lnTo>
                    <a:pt x="121794" y="17399"/>
                  </a:lnTo>
                  <a:lnTo>
                    <a:pt x="103882" y="21808"/>
                  </a:lnTo>
                  <a:lnTo>
                    <a:pt x="75948" y="37678"/>
                  </a:lnTo>
                  <a:lnTo>
                    <a:pt x="47563" y="59579"/>
                  </a:lnTo>
                  <a:lnTo>
                    <a:pt x="30939" y="77067"/>
                  </a:lnTo>
                  <a:lnTo>
                    <a:pt x="13799" y="112048"/>
                  </a:lnTo>
                  <a:lnTo>
                    <a:pt x="9583" y="126581"/>
                  </a:lnTo>
                  <a:lnTo>
                    <a:pt x="10355" y="138331"/>
                  </a:lnTo>
                  <a:lnTo>
                    <a:pt x="12465" y="142894"/>
                  </a:lnTo>
                  <a:lnTo>
                    <a:pt x="26212" y="1567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3" name="SMARTInkShape-1770"/>
            <p:cNvSpPr/>
            <p:nvPr/>
          </p:nvSpPr>
          <p:spPr bwMode="auto">
            <a:xfrm>
              <a:off x="5494660" y="4936837"/>
              <a:ext cx="234629" cy="261825"/>
            </a:xfrm>
            <a:custGeom>
              <a:avLst/>
              <a:gdLst/>
              <a:ahLst/>
              <a:cxnLst/>
              <a:rect l="0" t="0" r="0" b="0"/>
              <a:pathLst>
                <a:path w="234629" h="261825">
                  <a:moveTo>
                    <a:pt x="27459" y="42357"/>
                  </a:moveTo>
                  <a:lnTo>
                    <a:pt x="27459" y="46149"/>
                  </a:lnTo>
                  <a:lnTo>
                    <a:pt x="29576" y="50128"/>
                  </a:lnTo>
                  <a:lnTo>
                    <a:pt x="31251" y="52300"/>
                  </a:lnTo>
                  <a:lnTo>
                    <a:pt x="33610" y="66734"/>
                  </a:lnTo>
                  <a:lnTo>
                    <a:pt x="34406" y="98648"/>
                  </a:lnTo>
                  <a:lnTo>
                    <a:pt x="34544" y="126152"/>
                  </a:lnTo>
                  <a:lnTo>
                    <a:pt x="33792" y="154409"/>
                  </a:lnTo>
                  <a:lnTo>
                    <a:pt x="28894" y="182890"/>
                  </a:lnTo>
                  <a:lnTo>
                    <a:pt x="22416" y="210643"/>
                  </a:lnTo>
                  <a:lnTo>
                    <a:pt x="10753" y="245316"/>
                  </a:lnTo>
                  <a:lnTo>
                    <a:pt x="6167" y="259337"/>
                  </a:lnTo>
                  <a:lnTo>
                    <a:pt x="4533" y="260829"/>
                  </a:lnTo>
                  <a:lnTo>
                    <a:pt x="2650" y="261824"/>
                  </a:lnTo>
                  <a:lnTo>
                    <a:pt x="1394" y="261693"/>
                  </a:lnTo>
                  <a:lnTo>
                    <a:pt x="557" y="260812"/>
                  </a:lnTo>
                  <a:lnTo>
                    <a:pt x="0" y="259431"/>
                  </a:lnTo>
                  <a:lnTo>
                    <a:pt x="8925" y="227083"/>
                  </a:lnTo>
                  <a:lnTo>
                    <a:pt x="19498" y="198779"/>
                  </a:lnTo>
                  <a:lnTo>
                    <a:pt x="32685" y="165257"/>
                  </a:lnTo>
                  <a:lnTo>
                    <a:pt x="46186" y="139841"/>
                  </a:lnTo>
                  <a:lnTo>
                    <a:pt x="61975" y="113465"/>
                  </a:lnTo>
                  <a:lnTo>
                    <a:pt x="76931" y="88512"/>
                  </a:lnTo>
                  <a:lnTo>
                    <a:pt x="102530" y="55944"/>
                  </a:lnTo>
                  <a:lnTo>
                    <a:pt x="134716" y="23786"/>
                  </a:lnTo>
                  <a:lnTo>
                    <a:pt x="168707" y="8144"/>
                  </a:lnTo>
                  <a:lnTo>
                    <a:pt x="194795" y="1203"/>
                  </a:lnTo>
                  <a:lnTo>
                    <a:pt x="210302" y="0"/>
                  </a:lnTo>
                  <a:lnTo>
                    <a:pt x="217995" y="1836"/>
                  </a:lnTo>
                  <a:lnTo>
                    <a:pt x="226789" y="5216"/>
                  </a:lnTo>
                  <a:lnTo>
                    <a:pt x="229401" y="5689"/>
                  </a:lnTo>
                  <a:lnTo>
                    <a:pt x="230350" y="6800"/>
                  </a:lnTo>
                  <a:lnTo>
                    <a:pt x="230188" y="8333"/>
                  </a:lnTo>
                  <a:lnTo>
                    <a:pt x="228018" y="12706"/>
                  </a:lnTo>
                  <a:lnTo>
                    <a:pt x="220057" y="17255"/>
                  </a:lnTo>
                  <a:lnTo>
                    <a:pt x="207644" y="19838"/>
                  </a:lnTo>
                  <a:lnTo>
                    <a:pt x="174256" y="22449"/>
                  </a:lnTo>
                  <a:lnTo>
                    <a:pt x="141334" y="40803"/>
                  </a:lnTo>
                  <a:lnTo>
                    <a:pt x="118803" y="64893"/>
                  </a:lnTo>
                  <a:lnTo>
                    <a:pt x="108802" y="78566"/>
                  </a:lnTo>
                  <a:lnTo>
                    <a:pt x="103299" y="94698"/>
                  </a:lnTo>
                  <a:lnTo>
                    <a:pt x="99766" y="127132"/>
                  </a:lnTo>
                  <a:lnTo>
                    <a:pt x="103516" y="141947"/>
                  </a:lnTo>
                  <a:lnTo>
                    <a:pt x="106739" y="149232"/>
                  </a:lnTo>
                  <a:lnTo>
                    <a:pt x="116669" y="159442"/>
                  </a:lnTo>
                  <a:lnTo>
                    <a:pt x="137764" y="169653"/>
                  </a:lnTo>
                  <a:lnTo>
                    <a:pt x="169545" y="176422"/>
                  </a:lnTo>
                  <a:lnTo>
                    <a:pt x="203663" y="177759"/>
                  </a:lnTo>
                  <a:lnTo>
                    <a:pt x="234628" y="1780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28" name="SMARTInkShape-Group317"/>
          <p:cNvGrpSpPr/>
          <p:nvPr/>
        </p:nvGrpSpPr>
        <p:grpSpPr>
          <a:xfrm>
            <a:off x="6426011" y="4757738"/>
            <a:ext cx="1825021" cy="407040"/>
            <a:chOff x="6426011" y="4757738"/>
            <a:chExt cx="1825021" cy="407040"/>
          </a:xfrm>
        </p:grpSpPr>
        <p:sp>
          <p:nvSpPr>
            <p:cNvPr id="2508815" name="SMARTInkShape-1771"/>
            <p:cNvSpPr/>
            <p:nvPr/>
          </p:nvSpPr>
          <p:spPr bwMode="auto">
            <a:xfrm>
              <a:off x="6426011" y="4862606"/>
              <a:ext cx="281971" cy="291278"/>
            </a:xfrm>
            <a:custGeom>
              <a:avLst/>
              <a:gdLst/>
              <a:ahLst/>
              <a:cxnLst/>
              <a:rect l="0" t="0" r="0" b="0"/>
              <a:pathLst>
                <a:path w="281971" h="291278">
                  <a:moveTo>
                    <a:pt x="117664" y="9432"/>
                  </a:moveTo>
                  <a:lnTo>
                    <a:pt x="123815" y="9432"/>
                  </a:lnTo>
                  <a:lnTo>
                    <a:pt x="124750" y="41092"/>
                  </a:lnTo>
                  <a:lnTo>
                    <a:pt x="123997" y="72082"/>
                  </a:lnTo>
                  <a:lnTo>
                    <a:pt x="121008" y="97601"/>
                  </a:lnTo>
                  <a:lnTo>
                    <a:pt x="117034" y="124818"/>
                  </a:lnTo>
                  <a:lnTo>
                    <a:pt x="112621" y="152789"/>
                  </a:lnTo>
                  <a:lnTo>
                    <a:pt x="108015" y="181096"/>
                  </a:lnTo>
                  <a:lnTo>
                    <a:pt x="103321" y="209552"/>
                  </a:lnTo>
                  <a:lnTo>
                    <a:pt x="98589" y="236486"/>
                  </a:lnTo>
                  <a:lnTo>
                    <a:pt x="91463" y="267913"/>
                  </a:lnTo>
                  <a:lnTo>
                    <a:pt x="83356" y="291277"/>
                  </a:lnTo>
                  <a:lnTo>
                    <a:pt x="82886" y="290991"/>
                  </a:lnTo>
                  <a:lnTo>
                    <a:pt x="77118" y="258383"/>
                  </a:lnTo>
                  <a:lnTo>
                    <a:pt x="74694" y="226775"/>
                  </a:lnTo>
                  <a:lnTo>
                    <a:pt x="71314" y="203924"/>
                  </a:lnTo>
                  <a:lnTo>
                    <a:pt x="69282" y="176306"/>
                  </a:lnTo>
                  <a:lnTo>
                    <a:pt x="68380" y="146305"/>
                  </a:lnTo>
                  <a:lnTo>
                    <a:pt x="67979" y="117095"/>
                  </a:lnTo>
                  <a:lnTo>
                    <a:pt x="67800" y="88238"/>
                  </a:lnTo>
                  <a:lnTo>
                    <a:pt x="68515" y="61125"/>
                  </a:lnTo>
                  <a:lnTo>
                    <a:pt x="74174" y="28806"/>
                  </a:lnTo>
                  <a:lnTo>
                    <a:pt x="81402" y="11692"/>
                  </a:lnTo>
                  <a:lnTo>
                    <a:pt x="85551" y="6176"/>
                  </a:lnTo>
                  <a:lnTo>
                    <a:pt x="94396" y="47"/>
                  </a:lnTo>
                  <a:lnTo>
                    <a:pt x="98978" y="0"/>
                  </a:lnTo>
                  <a:lnTo>
                    <a:pt x="108300" y="4181"/>
                  </a:lnTo>
                  <a:lnTo>
                    <a:pt x="126267" y="19253"/>
                  </a:lnTo>
                  <a:lnTo>
                    <a:pt x="142879" y="50177"/>
                  </a:lnTo>
                  <a:lnTo>
                    <a:pt x="155064" y="75959"/>
                  </a:lnTo>
                  <a:lnTo>
                    <a:pt x="168417" y="102499"/>
                  </a:lnTo>
                  <a:lnTo>
                    <a:pt x="182290" y="127524"/>
                  </a:lnTo>
                  <a:lnTo>
                    <a:pt x="196393" y="153992"/>
                  </a:lnTo>
                  <a:lnTo>
                    <a:pt x="209011" y="180837"/>
                  </a:lnTo>
                  <a:lnTo>
                    <a:pt x="217265" y="205997"/>
                  </a:lnTo>
                  <a:lnTo>
                    <a:pt x="230166" y="238682"/>
                  </a:lnTo>
                  <a:lnTo>
                    <a:pt x="240250" y="268475"/>
                  </a:lnTo>
                  <a:lnTo>
                    <a:pt x="245066" y="288290"/>
                  </a:lnTo>
                  <a:lnTo>
                    <a:pt x="245461" y="288999"/>
                  </a:lnTo>
                  <a:lnTo>
                    <a:pt x="245724" y="288679"/>
                  </a:lnTo>
                  <a:lnTo>
                    <a:pt x="222526" y="254472"/>
                  </a:lnTo>
                  <a:lnTo>
                    <a:pt x="198917" y="223941"/>
                  </a:lnTo>
                  <a:lnTo>
                    <a:pt x="168021" y="189759"/>
                  </a:lnTo>
                  <a:lnTo>
                    <a:pt x="133731" y="162080"/>
                  </a:lnTo>
                  <a:lnTo>
                    <a:pt x="98436" y="138798"/>
                  </a:lnTo>
                  <a:lnTo>
                    <a:pt x="62843" y="124404"/>
                  </a:lnTo>
                  <a:lnTo>
                    <a:pt x="43293" y="122178"/>
                  </a:lnTo>
                  <a:lnTo>
                    <a:pt x="11339" y="127217"/>
                  </a:lnTo>
                  <a:lnTo>
                    <a:pt x="6299" y="130024"/>
                  </a:lnTo>
                  <a:lnTo>
                    <a:pt x="2940" y="133483"/>
                  </a:lnTo>
                  <a:lnTo>
                    <a:pt x="700" y="137376"/>
                  </a:lnTo>
                  <a:lnTo>
                    <a:pt x="0" y="141559"/>
                  </a:lnTo>
                  <a:lnTo>
                    <a:pt x="1340" y="150440"/>
                  </a:lnTo>
                  <a:lnTo>
                    <a:pt x="17934" y="168158"/>
                  </a:lnTo>
                  <a:lnTo>
                    <a:pt x="50544" y="184696"/>
                  </a:lnTo>
                  <a:lnTo>
                    <a:pt x="78837" y="192631"/>
                  </a:lnTo>
                  <a:lnTo>
                    <a:pt x="109933" y="198804"/>
                  </a:lnTo>
                  <a:lnTo>
                    <a:pt x="142274" y="204193"/>
                  </a:lnTo>
                  <a:lnTo>
                    <a:pt x="173052" y="207117"/>
                  </a:lnTo>
                  <a:lnTo>
                    <a:pt x="201812" y="208417"/>
                  </a:lnTo>
                  <a:lnTo>
                    <a:pt x="227823" y="208995"/>
                  </a:lnTo>
                  <a:lnTo>
                    <a:pt x="260988" y="201735"/>
                  </a:lnTo>
                  <a:lnTo>
                    <a:pt x="281970" y="195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6" name="SMARTInkShape-1772"/>
            <p:cNvSpPr/>
            <p:nvPr/>
          </p:nvSpPr>
          <p:spPr bwMode="auto">
            <a:xfrm>
              <a:off x="6766550" y="4868304"/>
              <a:ext cx="225915" cy="265675"/>
            </a:xfrm>
            <a:custGeom>
              <a:avLst/>
              <a:gdLst/>
              <a:ahLst/>
              <a:cxnLst/>
              <a:rect l="0" t="0" r="0" b="0"/>
              <a:pathLst>
                <a:path w="225915" h="265675">
                  <a:moveTo>
                    <a:pt x="70019" y="60884"/>
                  </a:moveTo>
                  <a:lnTo>
                    <a:pt x="66226" y="60884"/>
                  </a:lnTo>
                  <a:lnTo>
                    <a:pt x="62248" y="65117"/>
                  </a:lnTo>
                  <a:lnTo>
                    <a:pt x="58627" y="72290"/>
                  </a:lnTo>
                  <a:lnTo>
                    <a:pt x="52320" y="102053"/>
                  </a:lnTo>
                  <a:lnTo>
                    <a:pt x="45901" y="128468"/>
                  </a:lnTo>
                  <a:lnTo>
                    <a:pt x="35180" y="160195"/>
                  </a:lnTo>
                  <a:lnTo>
                    <a:pt x="25741" y="190939"/>
                  </a:lnTo>
                  <a:lnTo>
                    <a:pt x="17917" y="220157"/>
                  </a:lnTo>
                  <a:lnTo>
                    <a:pt x="8163" y="251183"/>
                  </a:lnTo>
                  <a:lnTo>
                    <a:pt x="0" y="265674"/>
                  </a:lnTo>
                  <a:lnTo>
                    <a:pt x="3771" y="254589"/>
                  </a:lnTo>
                  <a:lnTo>
                    <a:pt x="5339" y="221354"/>
                  </a:lnTo>
                  <a:lnTo>
                    <a:pt x="7727" y="186218"/>
                  </a:lnTo>
                  <a:lnTo>
                    <a:pt x="10584" y="159450"/>
                  </a:lnTo>
                  <a:lnTo>
                    <a:pt x="11853" y="131678"/>
                  </a:lnTo>
                  <a:lnTo>
                    <a:pt x="14534" y="103461"/>
                  </a:lnTo>
                  <a:lnTo>
                    <a:pt x="17578" y="76631"/>
                  </a:lnTo>
                  <a:lnTo>
                    <a:pt x="20085" y="44471"/>
                  </a:lnTo>
                  <a:lnTo>
                    <a:pt x="25502" y="21889"/>
                  </a:lnTo>
                  <a:lnTo>
                    <a:pt x="29861" y="15772"/>
                  </a:lnTo>
                  <a:lnTo>
                    <a:pt x="32134" y="14934"/>
                  </a:lnTo>
                  <a:lnTo>
                    <a:pt x="34443" y="15169"/>
                  </a:lnTo>
                  <a:lnTo>
                    <a:pt x="36777" y="16120"/>
                  </a:lnTo>
                  <a:lnTo>
                    <a:pt x="47646" y="28835"/>
                  </a:lnTo>
                  <a:lnTo>
                    <a:pt x="57128" y="55268"/>
                  </a:lnTo>
                  <a:lnTo>
                    <a:pt x="64554" y="79025"/>
                  </a:lnTo>
                  <a:lnTo>
                    <a:pt x="73146" y="104665"/>
                  </a:lnTo>
                  <a:lnTo>
                    <a:pt x="82257" y="129290"/>
                  </a:lnTo>
                  <a:lnTo>
                    <a:pt x="91597" y="153463"/>
                  </a:lnTo>
                  <a:lnTo>
                    <a:pt x="101834" y="177436"/>
                  </a:lnTo>
                  <a:lnTo>
                    <a:pt x="120985" y="211658"/>
                  </a:lnTo>
                  <a:lnTo>
                    <a:pt x="146673" y="243243"/>
                  </a:lnTo>
                  <a:lnTo>
                    <a:pt x="152077" y="249131"/>
                  </a:lnTo>
                  <a:lnTo>
                    <a:pt x="158062" y="252263"/>
                  </a:lnTo>
                  <a:lnTo>
                    <a:pt x="171061" y="253626"/>
                  </a:lnTo>
                  <a:lnTo>
                    <a:pt x="182660" y="249470"/>
                  </a:lnTo>
                  <a:lnTo>
                    <a:pt x="193107" y="241537"/>
                  </a:lnTo>
                  <a:lnTo>
                    <a:pt x="207913" y="222096"/>
                  </a:lnTo>
                  <a:lnTo>
                    <a:pt x="220766" y="191112"/>
                  </a:lnTo>
                  <a:lnTo>
                    <a:pt x="224330" y="165594"/>
                  </a:lnTo>
                  <a:lnTo>
                    <a:pt x="225914" y="138378"/>
                  </a:lnTo>
                  <a:lnTo>
                    <a:pt x="225825" y="111201"/>
                  </a:lnTo>
                  <a:lnTo>
                    <a:pt x="223138" y="85892"/>
                  </a:lnTo>
                  <a:lnTo>
                    <a:pt x="217164" y="53124"/>
                  </a:lnTo>
                  <a:lnTo>
                    <a:pt x="208034" y="20104"/>
                  </a:lnTo>
                  <a:lnTo>
                    <a:pt x="200005" y="0"/>
                  </a:lnTo>
                  <a:lnTo>
                    <a:pt x="197951" y="451"/>
                  </a:lnTo>
                  <a:lnTo>
                    <a:pt x="191436" y="5185"/>
                  </a:lnTo>
                  <a:lnTo>
                    <a:pt x="187482" y="10464"/>
                  </a:lnTo>
                  <a:lnTo>
                    <a:pt x="186428" y="12983"/>
                  </a:lnTo>
                  <a:lnTo>
                    <a:pt x="184503" y="43616"/>
                  </a:lnTo>
                  <a:lnTo>
                    <a:pt x="186029" y="47784"/>
                  </a:lnTo>
                  <a:lnTo>
                    <a:pt x="191958" y="54533"/>
                  </a:lnTo>
                  <a:lnTo>
                    <a:pt x="194968" y="55856"/>
                  </a:lnTo>
                  <a:lnTo>
                    <a:pt x="197768" y="55944"/>
                  </a:lnTo>
                  <a:lnTo>
                    <a:pt x="205750" y="53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7" name="SMARTInkShape-1773"/>
            <p:cNvSpPr/>
            <p:nvPr/>
          </p:nvSpPr>
          <p:spPr bwMode="auto">
            <a:xfrm>
              <a:off x="7022306" y="4872038"/>
              <a:ext cx="121445" cy="292740"/>
            </a:xfrm>
            <a:custGeom>
              <a:avLst/>
              <a:gdLst/>
              <a:ahLst/>
              <a:cxnLst/>
              <a:rect l="0" t="0" r="0" b="0"/>
              <a:pathLst>
                <a:path w="121445" h="292740">
                  <a:moveTo>
                    <a:pt x="121444" y="0"/>
                  </a:moveTo>
                  <a:lnTo>
                    <a:pt x="120650" y="13772"/>
                  </a:lnTo>
                  <a:lnTo>
                    <a:pt x="111501" y="47528"/>
                  </a:lnTo>
                  <a:lnTo>
                    <a:pt x="108443" y="78288"/>
                  </a:lnTo>
                  <a:lnTo>
                    <a:pt x="103495" y="103057"/>
                  </a:lnTo>
                  <a:lnTo>
                    <a:pt x="96798" y="130734"/>
                  </a:lnTo>
                  <a:lnTo>
                    <a:pt x="91175" y="161556"/>
                  </a:lnTo>
                  <a:lnTo>
                    <a:pt x="86031" y="191659"/>
                  </a:lnTo>
                  <a:lnTo>
                    <a:pt x="81098" y="220119"/>
                  </a:lnTo>
                  <a:lnTo>
                    <a:pt x="76261" y="245997"/>
                  </a:lnTo>
                  <a:lnTo>
                    <a:pt x="69074" y="275294"/>
                  </a:lnTo>
                  <a:lnTo>
                    <a:pt x="61918" y="291471"/>
                  </a:lnTo>
                  <a:lnTo>
                    <a:pt x="59535" y="292739"/>
                  </a:lnTo>
                  <a:lnTo>
                    <a:pt x="57153" y="291996"/>
                  </a:lnTo>
                  <a:lnTo>
                    <a:pt x="47890" y="281251"/>
                  </a:lnTo>
                  <a:lnTo>
                    <a:pt x="26746" y="248701"/>
                  </a:lnTo>
                  <a:lnTo>
                    <a:pt x="15592" y="224833"/>
                  </a:lnTo>
                  <a:lnTo>
                    <a:pt x="0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8" name="SMARTInkShape-1774"/>
            <p:cNvSpPr/>
            <p:nvPr/>
          </p:nvSpPr>
          <p:spPr bwMode="auto">
            <a:xfrm>
              <a:off x="6965156" y="4829175"/>
              <a:ext cx="275516" cy="273534"/>
            </a:xfrm>
            <a:custGeom>
              <a:avLst/>
              <a:gdLst/>
              <a:ahLst/>
              <a:cxnLst/>
              <a:rect l="0" t="0" r="0" b="0"/>
              <a:pathLst>
                <a:path w="275516" h="273534">
                  <a:moveTo>
                    <a:pt x="0" y="0"/>
                  </a:moveTo>
                  <a:lnTo>
                    <a:pt x="31661" y="12185"/>
                  </a:lnTo>
                  <a:lnTo>
                    <a:pt x="62651" y="19926"/>
                  </a:lnTo>
                  <a:lnTo>
                    <a:pt x="88170" y="27641"/>
                  </a:lnTo>
                  <a:lnTo>
                    <a:pt x="115387" y="38479"/>
                  </a:lnTo>
                  <a:lnTo>
                    <a:pt x="144152" y="51233"/>
                  </a:lnTo>
                  <a:lnTo>
                    <a:pt x="175457" y="64839"/>
                  </a:lnTo>
                  <a:lnTo>
                    <a:pt x="203658" y="78824"/>
                  </a:lnTo>
                  <a:lnTo>
                    <a:pt x="228627" y="92976"/>
                  </a:lnTo>
                  <a:lnTo>
                    <a:pt x="258947" y="115126"/>
                  </a:lnTo>
                  <a:lnTo>
                    <a:pt x="272780" y="132394"/>
                  </a:lnTo>
                  <a:lnTo>
                    <a:pt x="275515" y="141444"/>
                  </a:lnTo>
                  <a:lnTo>
                    <a:pt x="274322" y="159966"/>
                  </a:lnTo>
                  <a:lnTo>
                    <a:pt x="260933" y="192036"/>
                  </a:lnTo>
                  <a:lnTo>
                    <a:pt x="234300" y="219089"/>
                  </a:lnTo>
                  <a:lnTo>
                    <a:pt x="201273" y="242186"/>
                  </a:lnTo>
                  <a:lnTo>
                    <a:pt x="166351" y="260319"/>
                  </a:lnTo>
                  <a:lnTo>
                    <a:pt x="134662" y="271953"/>
                  </a:lnTo>
                  <a:lnTo>
                    <a:pt x="119116" y="273533"/>
                  </a:lnTo>
                  <a:lnTo>
                    <a:pt x="101440" y="269959"/>
                  </a:lnTo>
                  <a:lnTo>
                    <a:pt x="96201" y="268079"/>
                  </a:lnTo>
                  <a:lnTo>
                    <a:pt x="93503" y="265238"/>
                  </a:lnTo>
                  <a:lnTo>
                    <a:pt x="92498" y="261757"/>
                  </a:lnTo>
                  <a:lnTo>
                    <a:pt x="92621" y="257848"/>
                  </a:lnTo>
                  <a:lnTo>
                    <a:pt x="107157" y="2286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19" name="SMARTInkShape-1775"/>
            <p:cNvSpPr/>
            <p:nvPr/>
          </p:nvSpPr>
          <p:spPr bwMode="auto">
            <a:xfrm>
              <a:off x="7479506" y="4936331"/>
              <a:ext cx="64295" cy="198641"/>
            </a:xfrm>
            <a:custGeom>
              <a:avLst/>
              <a:gdLst/>
              <a:ahLst/>
              <a:cxnLst/>
              <a:rect l="0" t="0" r="0" b="0"/>
              <a:pathLst>
                <a:path w="64295" h="198641">
                  <a:moveTo>
                    <a:pt x="64294" y="0"/>
                  </a:moveTo>
                  <a:lnTo>
                    <a:pt x="60501" y="3792"/>
                  </a:lnTo>
                  <a:lnTo>
                    <a:pt x="49820" y="32132"/>
                  </a:lnTo>
                  <a:lnTo>
                    <a:pt x="36652" y="67378"/>
                  </a:lnTo>
                  <a:lnTo>
                    <a:pt x="27176" y="99251"/>
                  </a:lnTo>
                  <a:lnTo>
                    <a:pt x="19341" y="130038"/>
                  </a:lnTo>
                  <a:lnTo>
                    <a:pt x="11993" y="159268"/>
                  </a:lnTo>
                  <a:lnTo>
                    <a:pt x="7783" y="193012"/>
                  </a:lnTo>
                  <a:lnTo>
                    <a:pt x="7570" y="195350"/>
                  </a:lnTo>
                  <a:lnTo>
                    <a:pt x="6634" y="196908"/>
                  </a:lnTo>
                  <a:lnTo>
                    <a:pt x="5216" y="197947"/>
                  </a:lnTo>
                  <a:lnTo>
                    <a:pt x="3478" y="198640"/>
                  </a:lnTo>
                  <a:lnTo>
                    <a:pt x="2319" y="196720"/>
                  </a:lnTo>
                  <a:lnTo>
                    <a:pt x="0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0" name="SMARTInkShape-1776"/>
            <p:cNvSpPr/>
            <p:nvPr/>
          </p:nvSpPr>
          <p:spPr bwMode="auto">
            <a:xfrm>
              <a:off x="7273330" y="4850737"/>
              <a:ext cx="356196" cy="35589"/>
            </a:xfrm>
            <a:custGeom>
              <a:avLst/>
              <a:gdLst/>
              <a:ahLst/>
              <a:cxnLst/>
              <a:rect l="0" t="0" r="0" b="0"/>
              <a:pathLst>
                <a:path w="356196" h="35589">
                  <a:moveTo>
                    <a:pt x="6151" y="35588"/>
                  </a:moveTo>
                  <a:lnTo>
                    <a:pt x="2358" y="35588"/>
                  </a:lnTo>
                  <a:lnTo>
                    <a:pt x="1241" y="34794"/>
                  </a:lnTo>
                  <a:lnTo>
                    <a:pt x="497" y="33471"/>
                  </a:lnTo>
                  <a:lnTo>
                    <a:pt x="0" y="31796"/>
                  </a:lnTo>
                  <a:lnTo>
                    <a:pt x="3094" y="21853"/>
                  </a:lnTo>
                  <a:lnTo>
                    <a:pt x="9025" y="15461"/>
                  </a:lnTo>
                  <a:lnTo>
                    <a:pt x="18541" y="9974"/>
                  </a:lnTo>
                  <a:lnTo>
                    <a:pt x="43337" y="3216"/>
                  </a:lnTo>
                  <a:lnTo>
                    <a:pt x="67127" y="1357"/>
                  </a:lnTo>
                  <a:lnTo>
                    <a:pt x="97810" y="530"/>
                  </a:lnTo>
                  <a:lnTo>
                    <a:pt x="131026" y="163"/>
                  </a:lnTo>
                  <a:lnTo>
                    <a:pt x="161664" y="0"/>
                  </a:lnTo>
                  <a:lnTo>
                    <a:pt x="193272" y="2044"/>
                  </a:lnTo>
                  <a:lnTo>
                    <a:pt x="225047" y="5598"/>
                  </a:lnTo>
                  <a:lnTo>
                    <a:pt x="255045" y="9824"/>
                  </a:lnTo>
                  <a:lnTo>
                    <a:pt x="282135" y="14348"/>
                  </a:lnTo>
                  <a:lnTo>
                    <a:pt x="315466" y="17124"/>
                  </a:lnTo>
                  <a:lnTo>
                    <a:pt x="356195" y="141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1" name="SMARTInkShape-1777"/>
            <p:cNvSpPr/>
            <p:nvPr/>
          </p:nvSpPr>
          <p:spPr bwMode="auto">
            <a:xfrm>
              <a:off x="7636669" y="4936331"/>
              <a:ext cx="84560" cy="201901"/>
            </a:xfrm>
            <a:custGeom>
              <a:avLst/>
              <a:gdLst/>
              <a:ahLst/>
              <a:cxnLst/>
              <a:rect l="0" t="0" r="0" b="0"/>
              <a:pathLst>
                <a:path w="84560" h="201901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5703" y="13773"/>
                  </a:lnTo>
                  <a:lnTo>
                    <a:pt x="18339" y="46473"/>
                  </a:lnTo>
                  <a:lnTo>
                    <a:pt x="20820" y="79764"/>
                  </a:lnTo>
                  <a:lnTo>
                    <a:pt x="21250" y="107507"/>
                  </a:lnTo>
                  <a:lnTo>
                    <a:pt x="21378" y="135835"/>
                  </a:lnTo>
                  <a:lnTo>
                    <a:pt x="21420" y="170060"/>
                  </a:lnTo>
                  <a:lnTo>
                    <a:pt x="25659" y="183003"/>
                  </a:lnTo>
                  <a:lnTo>
                    <a:pt x="37525" y="200455"/>
                  </a:lnTo>
                  <a:lnTo>
                    <a:pt x="41685" y="201900"/>
                  </a:lnTo>
                  <a:lnTo>
                    <a:pt x="52658" y="201387"/>
                  </a:lnTo>
                  <a:lnTo>
                    <a:pt x="63356" y="196397"/>
                  </a:lnTo>
                  <a:lnTo>
                    <a:pt x="68430" y="192844"/>
                  </a:lnTo>
                  <a:lnTo>
                    <a:pt x="76187" y="182546"/>
                  </a:lnTo>
                  <a:lnTo>
                    <a:pt x="81485" y="169238"/>
                  </a:lnTo>
                  <a:lnTo>
                    <a:pt x="84468" y="143102"/>
                  </a:lnTo>
                  <a:lnTo>
                    <a:pt x="84559" y="112162"/>
                  </a:lnTo>
                  <a:lnTo>
                    <a:pt x="78581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2" name="SMARTInkShape-1778"/>
            <p:cNvSpPr/>
            <p:nvPr/>
          </p:nvSpPr>
          <p:spPr bwMode="auto">
            <a:xfrm>
              <a:off x="7572375" y="4972050"/>
              <a:ext cx="192882" cy="36680"/>
            </a:xfrm>
            <a:custGeom>
              <a:avLst/>
              <a:gdLst/>
              <a:ahLst/>
              <a:cxnLst/>
              <a:rect l="0" t="0" r="0" b="0"/>
              <a:pathLst>
                <a:path w="192882" h="36680">
                  <a:moveTo>
                    <a:pt x="0" y="0"/>
                  </a:moveTo>
                  <a:lnTo>
                    <a:pt x="7584" y="3792"/>
                  </a:lnTo>
                  <a:lnTo>
                    <a:pt x="38834" y="8819"/>
                  </a:lnTo>
                  <a:lnTo>
                    <a:pt x="67333" y="14784"/>
                  </a:lnTo>
                  <a:lnTo>
                    <a:pt x="100913" y="21579"/>
                  </a:lnTo>
                  <a:lnTo>
                    <a:pt x="133882" y="30735"/>
                  </a:lnTo>
                  <a:lnTo>
                    <a:pt x="152371" y="36679"/>
                  </a:lnTo>
                  <a:lnTo>
                    <a:pt x="165881" y="36675"/>
                  </a:lnTo>
                  <a:lnTo>
                    <a:pt x="175061" y="34027"/>
                  </a:lnTo>
                  <a:lnTo>
                    <a:pt x="178619" y="32210"/>
                  </a:lnTo>
                  <a:lnTo>
                    <a:pt x="184690" y="25957"/>
                  </a:lnTo>
                  <a:lnTo>
                    <a:pt x="192881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3" name="SMARTInkShape-1779"/>
            <p:cNvSpPr/>
            <p:nvPr/>
          </p:nvSpPr>
          <p:spPr bwMode="auto">
            <a:xfrm>
              <a:off x="7600950" y="4886325"/>
              <a:ext cx="228601" cy="14250"/>
            </a:xfrm>
            <a:custGeom>
              <a:avLst/>
              <a:gdLst/>
              <a:ahLst/>
              <a:cxnLst/>
              <a:rect l="0" t="0" r="0" b="0"/>
              <a:pathLst>
                <a:path w="228601" h="14250">
                  <a:moveTo>
                    <a:pt x="0" y="7144"/>
                  </a:moveTo>
                  <a:lnTo>
                    <a:pt x="32132" y="9261"/>
                  </a:lnTo>
                  <a:lnTo>
                    <a:pt x="60320" y="12798"/>
                  </a:lnTo>
                  <a:lnTo>
                    <a:pt x="93808" y="13846"/>
                  </a:lnTo>
                  <a:lnTo>
                    <a:pt x="128866" y="14157"/>
                  </a:lnTo>
                  <a:lnTo>
                    <a:pt x="160155" y="14249"/>
                  </a:lnTo>
                  <a:lnTo>
                    <a:pt x="195854" y="10488"/>
                  </a:lnTo>
                  <a:lnTo>
                    <a:pt x="2286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4" name="SMARTInkShape-1780"/>
            <p:cNvSpPr/>
            <p:nvPr/>
          </p:nvSpPr>
          <p:spPr bwMode="auto">
            <a:xfrm>
              <a:off x="7816208" y="4860129"/>
              <a:ext cx="145809" cy="216252"/>
            </a:xfrm>
            <a:custGeom>
              <a:avLst/>
              <a:gdLst/>
              <a:ahLst/>
              <a:cxnLst/>
              <a:rect l="0" t="0" r="0" b="0"/>
              <a:pathLst>
                <a:path w="145809" h="216252">
                  <a:moveTo>
                    <a:pt x="49061" y="26196"/>
                  </a:moveTo>
                  <a:lnTo>
                    <a:pt x="53971" y="37602"/>
                  </a:lnTo>
                  <a:lnTo>
                    <a:pt x="59703" y="67366"/>
                  </a:lnTo>
                  <a:lnTo>
                    <a:pt x="62628" y="98887"/>
                  </a:lnTo>
                  <a:lnTo>
                    <a:pt x="62341" y="128784"/>
                  </a:lnTo>
                  <a:lnTo>
                    <a:pt x="55536" y="163142"/>
                  </a:lnTo>
                  <a:lnTo>
                    <a:pt x="46547" y="192682"/>
                  </a:lnTo>
                  <a:lnTo>
                    <a:pt x="35704" y="208787"/>
                  </a:lnTo>
                  <a:lnTo>
                    <a:pt x="29102" y="214504"/>
                  </a:lnTo>
                  <a:lnTo>
                    <a:pt x="26230" y="216029"/>
                  </a:lnTo>
                  <a:lnTo>
                    <a:pt x="23521" y="216251"/>
                  </a:lnTo>
                  <a:lnTo>
                    <a:pt x="18395" y="214381"/>
                  </a:lnTo>
                  <a:lnTo>
                    <a:pt x="11047" y="205074"/>
                  </a:lnTo>
                  <a:lnTo>
                    <a:pt x="3843" y="188470"/>
                  </a:lnTo>
                  <a:lnTo>
                    <a:pt x="0" y="155822"/>
                  </a:lnTo>
                  <a:lnTo>
                    <a:pt x="128" y="127398"/>
                  </a:lnTo>
                  <a:lnTo>
                    <a:pt x="5635" y="94988"/>
                  </a:lnTo>
                  <a:lnTo>
                    <a:pt x="17761" y="64923"/>
                  </a:lnTo>
                  <a:lnTo>
                    <a:pt x="36082" y="36701"/>
                  </a:lnTo>
                  <a:lnTo>
                    <a:pt x="49643" y="20546"/>
                  </a:lnTo>
                  <a:lnTo>
                    <a:pt x="65723" y="9662"/>
                  </a:lnTo>
                  <a:lnTo>
                    <a:pt x="90510" y="1189"/>
                  </a:lnTo>
                  <a:lnTo>
                    <a:pt x="105583" y="0"/>
                  </a:lnTo>
                  <a:lnTo>
                    <a:pt x="120219" y="2118"/>
                  </a:lnTo>
                  <a:lnTo>
                    <a:pt x="132545" y="7822"/>
                  </a:lnTo>
                  <a:lnTo>
                    <a:pt x="138054" y="11565"/>
                  </a:lnTo>
                  <a:lnTo>
                    <a:pt x="144176" y="19958"/>
                  </a:lnTo>
                  <a:lnTo>
                    <a:pt x="145808" y="24419"/>
                  </a:lnTo>
                  <a:lnTo>
                    <a:pt x="145505" y="35725"/>
                  </a:lnTo>
                  <a:lnTo>
                    <a:pt x="141931" y="47894"/>
                  </a:lnTo>
                  <a:lnTo>
                    <a:pt x="135051" y="58593"/>
                  </a:lnTo>
                  <a:lnTo>
                    <a:pt x="124585" y="66525"/>
                  </a:lnTo>
                  <a:lnTo>
                    <a:pt x="101072" y="75452"/>
                  </a:lnTo>
                  <a:lnTo>
                    <a:pt x="71086" y="83124"/>
                  </a:lnTo>
                  <a:lnTo>
                    <a:pt x="36302" y="89035"/>
                  </a:lnTo>
                  <a:lnTo>
                    <a:pt x="17587" y="93851"/>
                  </a:lnTo>
                  <a:lnTo>
                    <a:pt x="13791" y="96699"/>
                  </a:lnTo>
                  <a:lnTo>
                    <a:pt x="9572" y="104097"/>
                  </a:lnTo>
                  <a:lnTo>
                    <a:pt x="6642" y="126433"/>
                  </a:lnTo>
                  <a:lnTo>
                    <a:pt x="6494" y="131121"/>
                  </a:lnTo>
                  <a:lnTo>
                    <a:pt x="13871" y="149095"/>
                  </a:lnTo>
                  <a:lnTo>
                    <a:pt x="36289" y="175709"/>
                  </a:lnTo>
                  <a:lnTo>
                    <a:pt x="66899" y="198236"/>
                  </a:lnTo>
                  <a:lnTo>
                    <a:pt x="89624" y="202848"/>
                  </a:lnTo>
                  <a:lnTo>
                    <a:pt x="103072" y="199693"/>
                  </a:lnTo>
                  <a:lnTo>
                    <a:pt x="120498" y="19050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5" name="SMARTInkShape-1781"/>
            <p:cNvSpPr/>
            <p:nvPr/>
          </p:nvSpPr>
          <p:spPr bwMode="auto">
            <a:xfrm>
              <a:off x="8065588" y="4879181"/>
              <a:ext cx="185444" cy="190780"/>
            </a:xfrm>
            <a:custGeom>
              <a:avLst/>
              <a:gdLst/>
              <a:ahLst/>
              <a:cxnLst/>
              <a:rect l="0" t="0" r="0" b="0"/>
              <a:pathLst>
                <a:path w="185444" h="190780">
                  <a:moveTo>
                    <a:pt x="6850" y="0"/>
                  </a:moveTo>
                  <a:lnTo>
                    <a:pt x="6850" y="31063"/>
                  </a:lnTo>
                  <a:lnTo>
                    <a:pt x="4733" y="50744"/>
                  </a:lnTo>
                  <a:lnTo>
                    <a:pt x="699" y="82520"/>
                  </a:lnTo>
                  <a:lnTo>
                    <a:pt x="0" y="109999"/>
                  </a:lnTo>
                  <a:lnTo>
                    <a:pt x="558" y="142026"/>
                  </a:lnTo>
                  <a:lnTo>
                    <a:pt x="6220" y="163261"/>
                  </a:lnTo>
                  <a:lnTo>
                    <a:pt x="13449" y="174690"/>
                  </a:lnTo>
                  <a:lnTo>
                    <a:pt x="26187" y="182944"/>
                  </a:lnTo>
                  <a:lnTo>
                    <a:pt x="42432" y="188465"/>
                  </a:lnTo>
                  <a:lnTo>
                    <a:pt x="70221" y="190779"/>
                  </a:lnTo>
                  <a:lnTo>
                    <a:pt x="103237" y="185997"/>
                  </a:lnTo>
                  <a:lnTo>
                    <a:pt x="136568" y="174879"/>
                  </a:lnTo>
                  <a:lnTo>
                    <a:pt x="161437" y="160736"/>
                  </a:lnTo>
                  <a:lnTo>
                    <a:pt x="173715" y="148432"/>
                  </a:lnTo>
                  <a:lnTo>
                    <a:pt x="180231" y="137143"/>
                  </a:lnTo>
                  <a:lnTo>
                    <a:pt x="18544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6" name="SMARTInkShape-1782"/>
            <p:cNvSpPr/>
            <p:nvPr/>
          </p:nvSpPr>
          <p:spPr bwMode="auto">
            <a:xfrm>
              <a:off x="8015288" y="4907756"/>
              <a:ext cx="121444" cy="42134"/>
            </a:xfrm>
            <a:custGeom>
              <a:avLst/>
              <a:gdLst/>
              <a:ahLst/>
              <a:cxnLst/>
              <a:rect l="0" t="0" r="0" b="0"/>
              <a:pathLst>
                <a:path w="121444" h="42134">
                  <a:moveTo>
                    <a:pt x="0" y="0"/>
                  </a:moveTo>
                  <a:lnTo>
                    <a:pt x="3792" y="3792"/>
                  </a:lnTo>
                  <a:lnTo>
                    <a:pt x="7770" y="5655"/>
                  </a:lnTo>
                  <a:lnTo>
                    <a:pt x="9942" y="6151"/>
                  </a:lnTo>
                  <a:lnTo>
                    <a:pt x="33490" y="20439"/>
                  </a:lnTo>
                  <a:lnTo>
                    <a:pt x="48221" y="26546"/>
                  </a:lnTo>
                  <a:lnTo>
                    <a:pt x="66234" y="37323"/>
                  </a:lnTo>
                  <a:lnTo>
                    <a:pt x="96475" y="42133"/>
                  </a:lnTo>
                  <a:lnTo>
                    <a:pt x="100829" y="40789"/>
                  </a:lnTo>
                  <a:lnTo>
                    <a:pt x="107784" y="35062"/>
                  </a:lnTo>
                  <a:lnTo>
                    <a:pt x="121443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27" name="SMARTInkShape-1783"/>
            <p:cNvSpPr/>
            <p:nvPr/>
          </p:nvSpPr>
          <p:spPr bwMode="auto">
            <a:xfrm>
              <a:off x="8036719" y="4757738"/>
              <a:ext cx="150020" cy="21432"/>
            </a:xfrm>
            <a:custGeom>
              <a:avLst/>
              <a:gdLst/>
              <a:ahLst/>
              <a:cxnLst/>
              <a:rect l="0" t="0" r="0" b="0"/>
              <a:pathLst>
                <a:path w="150020" h="21432">
                  <a:moveTo>
                    <a:pt x="0" y="0"/>
                  </a:moveTo>
                  <a:lnTo>
                    <a:pt x="34320" y="3792"/>
                  </a:lnTo>
                  <a:lnTo>
                    <a:pt x="64320" y="13735"/>
                  </a:lnTo>
                  <a:lnTo>
                    <a:pt x="98345" y="19151"/>
                  </a:lnTo>
                  <a:lnTo>
                    <a:pt x="129769" y="20755"/>
                  </a:lnTo>
                  <a:lnTo>
                    <a:pt x="150019" y="214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57" name="SMARTInkShape-Group318"/>
          <p:cNvGrpSpPr/>
          <p:nvPr/>
        </p:nvGrpSpPr>
        <p:grpSpPr>
          <a:xfrm>
            <a:off x="1453110" y="5215232"/>
            <a:ext cx="7169224" cy="754734"/>
            <a:chOff x="1453110" y="5215232"/>
            <a:chExt cx="7169224" cy="754734"/>
          </a:xfrm>
        </p:grpSpPr>
        <p:sp>
          <p:nvSpPr>
            <p:cNvPr id="2508829" name="SMARTInkShape-1784"/>
            <p:cNvSpPr/>
            <p:nvPr/>
          </p:nvSpPr>
          <p:spPr bwMode="auto">
            <a:xfrm>
              <a:off x="1586048" y="5636419"/>
              <a:ext cx="21297" cy="313712"/>
            </a:xfrm>
            <a:custGeom>
              <a:avLst/>
              <a:gdLst/>
              <a:ahLst/>
              <a:cxnLst/>
              <a:rect l="0" t="0" r="0" b="0"/>
              <a:pathLst>
                <a:path w="21297" h="313712">
                  <a:moveTo>
                    <a:pt x="21296" y="0"/>
                  </a:moveTo>
                  <a:lnTo>
                    <a:pt x="21296" y="3792"/>
                  </a:lnTo>
                  <a:lnTo>
                    <a:pt x="11353" y="34320"/>
                  </a:lnTo>
                  <a:lnTo>
                    <a:pt x="8295" y="60528"/>
                  </a:lnTo>
                  <a:lnTo>
                    <a:pt x="7580" y="85374"/>
                  </a:lnTo>
                  <a:lnTo>
                    <a:pt x="6469" y="114938"/>
                  </a:lnTo>
                  <a:lnTo>
                    <a:pt x="3329" y="146598"/>
                  </a:lnTo>
                  <a:lnTo>
                    <a:pt x="1404" y="181307"/>
                  </a:lnTo>
                  <a:lnTo>
                    <a:pt x="549" y="216311"/>
                  </a:lnTo>
                  <a:lnTo>
                    <a:pt x="169" y="247744"/>
                  </a:lnTo>
                  <a:lnTo>
                    <a:pt x="0" y="273356"/>
                  </a:lnTo>
                  <a:lnTo>
                    <a:pt x="2021" y="301392"/>
                  </a:lnTo>
                  <a:lnTo>
                    <a:pt x="5531" y="313403"/>
                  </a:lnTo>
                  <a:lnTo>
                    <a:pt x="6023" y="313711"/>
                  </a:lnTo>
                  <a:lnTo>
                    <a:pt x="8995" y="284581"/>
                  </a:lnTo>
                  <a:lnTo>
                    <a:pt x="11860" y="259830"/>
                  </a:lnTo>
                  <a:lnTo>
                    <a:pt x="13133" y="230309"/>
                  </a:lnTo>
                  <a:lnTo>
                    <a:pt x="14152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0" name="SMARTInkShape-1785"/>
            <p:cNvSpPr/>
            <p:nvPr/>
          </p:nvSpPr>
          <p:spPr bwMode="auto">
            <a:xfrm>
              <a:off x="1453110" y="5617227"/>
              <a:ext cx="347655" cy="339751"/>
            </a:xfrm>
            <a:custGeom>
              <a:avLst/>
              <a:gdLst/>
              <a:ahLst/>
              <a:cxnLst/>
              <a:rect l="0" t="0" r="0" b="0"/>
              <a:pathLst>
                <a:path w="347655" h="339751">
                  <a:moveTo>
                    <a:pt x="82796" y="47767"/>
                  </a:moveTo>
                  <a:lnTo>
                    <a:pt x="52723" y="64861"/>
                  </a:lnTo>
                  <a:lnTo>
                    <a:pt x="27467" y="78073"/>
                  </a:lnTo>
                  <a:lnTo>
                    <a:pt x="0" y="96045"/>
                  </a:lnTo>
                  <a:lnTo>
                    <a:pt x="5524" y="93469"/>
                  </a:lnTo>
                  <a:lnTo>
                    <a:pt x="34607" y="74080"/>
                  </a:lnTo>
                  <a:lnTo>
                    <a:pt x="58204" y="61049"/>
                  </a:lnTo>
                  <a:lnTo>
                    <a:pt x="84566" y="47319"/>
                  </a:lnTo>
                  <a:lnTo>
                    <a:pt x="112952" y="33280"/>
                  </a:lnTo>
                  <a:lnTo>
                    <a:pt x="144088" y="19103"/>
                  </a:lnTo>
                  <a:lnTo>
                    <a:pt x="174331" y="9098"/>
                  </a:lnTo>
                  <a:lnTo>
                    <a:pt x="202853" y="2800"/>
                  </a:lnTo>
                  <a:lnTo>
                    <a:pt x="228759" y="0"/>
                  </a:lnTo>
                  <a:lnTo>
                    <a:pt x="247152" y="2989"/>
                  </a:lnTo>
                  <a:lnTo>
                    <a:pt x="254279" y="6009"/>
                  </a:lnTo>
                  <a:lnTo>
                    <a:pt x="264315" y="15714"/>
                  </a:lnTo>
                  <a:lnTo>
                    <a:pt x="268103" y="21636"/>
                  </a:lnTo>
                  <a:lnTo>
                    <a:pt x="270194" y="36682"/>
                  </a:lnTo>
                  <a:lnTo>
                    <a:pt x="269641" y="45140"/>
                  </a:lnTo>
                  <a:lnTo>
                    <a:pt x="257485" y="72212"/>
                  </a:lnTo>
                  <a:lnTo>
                    <a:pt x="238801" y="96549"/>
                  </a:lnTo>
                  <a:lnTo>
                    <a:pt x="210600" y="118841"/>
                  </a:lnTo>
                  <a:lnTo>
                    <a:pt x="176921" y="141211"/>
                  </a:lnTo>
                  <a:lnTo>
                    <a:pt x="145907" y="153615"/>
                  </a:lnTo>
                  <a:lnTo>
                    <a:pt x="145507" y="154050"/>
                  </a:lnTo>
                  <a:lnTo>
                    <a:pt x="146035" y="154342"/>
                  </a:lnTo>
                  <a:lnTo>
                    <a:pt x="174497" y="147075"/>
                  </a:lnTo>
                  <a:lnTo>
                    <a:pt x="206011" y="140427"/>
                  </a:lnTo>
                  <a:lnTo>
                    <a:pt x="229633" y="136574"/>
                  </a:lnTo>
                  <a:lnTo>
                    <a:pt x="256007" y="134861"/>
                  </a:lnTo>
                  <a:lnTo>
                    <a:pt x="281487" y="136217"/>
                  </a:lnTo>
                  <a:lnTo>
                    <a:pt x="316028" y="141443"/>
                  </a:lnTo>
                  <a:lnTo>
                    <a:pt x="326390" y="143555"/>
                  </a:lnTo>
                  <a:lnTo>
                    <a:pt x="334092" y="147344"/>
                  </a:lnTo>
                  <a:lnTo>
                    <a:pt x="344767" y="157905"/>
                  </a:lnTo>
                  <a:lnTo>
                    <a:pt x="347137" y="164054"/>
                  </a:lnTo>
                  <a:lnTo>
                    <a:pt x="347654" y="177238"/>
                  </a:lnTo>
                  <a:lnTo>
                    <a:pt x="332105" y="205632"/>
                  </a:lnTo>
                  <a:lnTo>
                    <a:pt x="299805" y="235388"/>
                  </a:lnTo>
                  <a:lnTo>
                    <a:pt x="273701" y="254715"/>
                  </a:lnTo>
                  <a:lnTo>
                    <a:pt x="244637" y="273887"/>
                  </a:lnTo>
                  <a:lnTo>
                    <a:pt x="210552" y="292992"/>
                  </a:lnTo>
                  <a:lnTo>
                    <a:pt x="176354" y="307833"/>
                  </a:lnTo>
                  <a:lnTo>
                    <a:pt x="143427" y="319721"/>
                  </a:lnTo>
                  <a:lnTo>
                    <a:pt x="112918" y="330295"/>
                  </a:lnTo>
                  <a:lnTo>
                    <a:pt x="80344" y="337589"/>
                  </a:lnTo>
                  <a:lnTo>
                    <a:pt x="63196" y="339750"/>
                  </a:lnTo>
                  <a:lnTo>
                    <a:pt x="61792" y="338466"/>
                  </a:lnTo>
                  <a:lnTo>
                    <a:pt x="62443" y="336023"/>
                  </a:lnTo>
                  <a:lnTo>
                    <a:pt x="64465" y="332806"/>
                  </a:lnTo>
                  <a:lnTo>
                    <a:pt x="97814" y="310534"/>
                  </a:lnTo>
                  <a:lnTo>
                    <a:pt x="125454" y="297109"/>
                  </a:lnTo>
                  <a:lnTo>
                    <a:pt x="160493" y="281087"/>
                  </a:lnTo>
                  <a:lnTo>
                    <a:pt x="192734" y="266559"/>
                  </a:lnTo>
                  <a:lnTo>
                    <a:pt x="218528" y="2549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1" name="SMARTInkShape-1786"/>
            <p:cNvSpPr/>
            <p:nvPr/>
          </p:nvSpPr>
          <p:spPr bwMode="auto">
            <a:xfrm>
              <a:off x="1850525" y="5700713"/>
              <a:ext cx="367836" cy="78582"/>
            </a:xfrm>
            <a:custGeom>
              <a:avLst/>
              <a:gdLst/>
              <a:ahLst/>
              <a:cxnLst/>
              <a:rect l="0" t="0" r="0" b="0"/>
              <a:pathLst>
                <a:path w="367836" h="78582">
                  <a:moveTo>
                    <a:pt x="6850" y="78581"/>
                  </a:moveTo>
                  <a:lnTo>
                    <a:pt x="3058" y="78581"/>
                  </a:lnTo>
                  <a:lnTo>
                    <a:pt x="1940" y="77787"/>
                  </a:lnTo>
                  <a:lnTo>
                    <a:pt x="1196" y="76464"/>
                  </a:lnTo>
                  <a:lnTo>
                    <a:pt x="0" y="72430"/>
                  </a:lnTo>
                  <a:lnTo>
                    <a:pt x="696" y="72099"/>
                  </a:lnTo>
                  <a:lnTo>
                    <a:pt x="31849" y="65822"/>
                  </a:lnTo>
                  <a:lnTo>
                    <a:pt x="62147" y="62629"/>
                  </a:lnTo>
                  <a:lnTo>
                    <a:pt x="88576" y="58791"/>
                  </a:lnTo>
                  <a:lnTo>
                    <a:pt x="118844" y="54440"/>
                  </a:lnTo>
                  <a:lnTo>
                    <a:pt x="150817" y="49860"/>
                  </a:lnTo>
                  <a:lnTo>
                    <a:pt x="183548" y="45178"/>
                  </a:lnTo>
                  <a:lnTo>
                    <a:pt x="216616" y="40452"/>
                  </a:lnTo>
                  <a:lnTo>
                    <a:pt x="247717" y="35705"/>
                  </a:lnTo>
                  <a:lnTo>
                    <a:pt x="276621" y="30950"/>
                  </a:lnTo>
                  <a:lnTo>
                    <a:pt x="302696" y="26191"/>
                  </a:lnTo>
                  <a:lnTo>
                    <a:pt x="335896" y="22841"/>
                  </a:lnTo>
                  <a:lnTo>
                    <a:pt x="358257" y="18057"/>
                  </a:lnTo>
                  <a:lnTo>
                    <a:pt x="365437" y="13846"/>
                  </a:lnTo>
                  <a:lnTo>
                    <a:pt x="367352" y="11612"/>
                  </a:lnTo>
                  <a:lnTo>
                    <a:pt x="367835" y="9328"/>
                  </a:lnTo>
                  <a:lnTo>
                    <a:pt x="367363" y="7012"/>
                  </a:lnTo>
                  <a:lnTo>
                    <a:pt x="366254" y="4675"/>
                  </a:lnTo>
                  <a:lnTo>
                    <a:pt x="364722" y="3116"/>
                  </a:lnTo>
                  <a:lnTo>
                    <a:pt x="35689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2" name="SMARTInkShape-1787"/>
            <p:cNvSpPr/>
            <p:nvPr/>
          </p:nvSpPr>
          <p:spPr bwMode="auto">
            <a:xfrm>
              <a:off x="2037256" y="5679697"/>
              <a:ext cx="256712" cy="195062"/>
            </a:xfrm>
            <a:custGeom>
              <a:avLst/>
              <a:gdLst/>
              <a:ahLst/>
              <a:cxnLst/>
              <a:rect l="0" t="0" r="0" b="0"/>
              <a:pathLst>
                <a:path w="256712" h="195062">
                  <a:moveTo>
                    <a:pt x="13000" y="42447"/>
                  </a:moveTo>
                  <a:lnTo>
                    <a:pt x="9208" y="38655"/>
                  </a:lnTo>
                  <a:lnTo>
                    <a:pt x="5229" y="36792"/>
                  </a:lnTo>
                  <a:lnTo>
                    <a:pt x="3057" y="36296"/>
                  </a:lnTo>
                  <a:lnTo>
                    <a:pt x="1609" y="35171"/>
                  </a:lnTo>
                  <a:lnTo>
                    <a:pt x="0" y="31805"/>
                  </a:lnTo>
                  <a:lnTo>
                    <a:pt x="365" y="30589"/>
                  </a:lnTo>
                  <a:lnTo>
                    <a:pt x="1402" y="29779"/>
                  </a:lnTo>
                  <a:lnTo>
                    <a:pt x="29274" y="18311"/>
                  </a:lnTo>
                  <a:lnTo>
                    <a:pt x="56892" y="11394"/>
                  </a:lnTo>
                  <a:lnTo>
                    <a:pt x="90211" y="4318"/>
                  </a:lnTo>
                  <a:lnTo>
                    <a:pt x="115579" y="1688"/>
                  </a:lnTo>
                  <a:lnTo>
                    <a:pt x="142728" y="520"/>
                  </a:lnTo>
                  <a:lnTo>
                    <a:pt x="170670" y="0"/>
                  </a:lnTo>
                  <a:lnTo>
                    <a:pt x="196846" y="1886"/>
                  </a:lnTo>
                  <a:lnTo>
                    <a:pt x="229663" y="9527"/>
                  </a:lnTo>
                  <a:lnTo>
                    <a:pt x="245026" y="17497"/>
                  </a:lnTo>
                  <a:lnTo>
                    <a:pt x="254500" y="26331"/>
                  </a:lnTo>
                  <a:lnTo>
                    <a:pt x="256550" y="32497"/>
                  </a:lnTo>
                  <a:lnTo>
                    <a:pt x="256711" y="47814"/>
                  </a:lnTo>
                  <a:lnTo>
                    <a:pt x="249904" y="63089"/>
                  </a:lnTo>
                  <a:lnTo>
                    <a:pt x="228450" y="87192"/>
                  </a:lnTo>
                  <a:lnTo>
                    <a:pt x="196958" y="114442"/>
                  </a:lnTo>
                  <a:lnTo>
                    <a:pt x="164608" y="140507"/>
                  </a:lnTo>
                  <a:lnTo>
                    <a:pt x="129025" y="170649"/>
                  </a:lnTo>
                  <a:lnTo>
                    <a:pt x="117757" y="184767"/>
                  </a:lnTo>
                  <a:lnTo>
                    <a:pt x="116969" y="188127"/>
                  </a:lnTo>
                  <a:lnTo>
                    <a:pt x="117238" y="191160"/>
                  </a:lnTo>
                  <a:lnTo>
                    <a:pt x="118211" y="193977"/>
                  </a:lnTo>
                  <a:lnTo>
                    <a:pt x="121241" y="195061"/>
                  </a:lnTo>
                  <a:lnTo>
                    <a:pt x="130957" y="194148"/>
                  </a:lnTo>
                  <a:lnTo>
                    <a:pt x="164035" y="182979"/>
                  </a:lnTo>
                  <a:lnTo>
                    <a:pt x="177307" y="17817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3" name="SMARTInkShape-1788"/>
            <p:cNvSpPr/>
            <p:nvPr/>
          </p:nvSpPr>
          <p:spPr bwMode="auto">
            <a:xfrm>
              <a:off x="2571758" y="5757863"/>
              <a:ext cx="250024" cy="210917"/>
            </a:xfrm>
            <a:custGeom>
              <a:avLst/>
              <a:gdLst/>
              <a:ahLst/>
              <a:cxnLst/>
              <a:rect l="0" t="0" r="0" b="0"/>
              <a:pathLst>
                <a:path w="250024" h="210917">
                  <a:moveTo>
                    <a:pt x="7136" y="0"/>
                  </a:moveTo>
                  <a:lnTo>
                    <a:pt x="7136" y="9942"/>
                  </a:lnTo>
                  <a:lnTo>
                    <a:pt x="11251" y="25629"/>
                  </a:lnTo>
                  <a:lnTo>
                    <a:pt x="8184" y="52951"/>
                  </a:lnTo>
                  <a:lnTo>
                    <a:pt x="7447" y="81570"/>
                  </a:lnTo>
                  <a:lnTo>
                    <a:pt x="5111" y="115185"/>
                  </a:lnTo>
                  <a:lnTo>
                    <a:pt x="1509" y="148164"/>
                  </a:lnTo>
                  <a:lnTo>
                    <a:pt x="441" y="175927"/>
                  </a:lnTo>
                  <a:lnTo>
                    <a:pt x="18" y="210916"/>
                  </a:lnTo>
                  <a:lnTo>
                    <a:pt x="0" y="205721"/>
                  </a:lnTo>
                  <a:lnTo>
                    <a:pt x="15535" y="175345"/>
                  </a:lnTo>
                  <a:lnTo>
                    <a:pt x="31056" y="146939"/>
                  </a:lnTo>
                  <a:lnTo>
                    <a:pt x="50736" y="113387"/>
                  </a:lnTo>
                  <a:lnTo>
                    <a:pt x="71648" y="82544"/>
                  </a:lnTo>
                  <a:lnTo>
                    <a:pt x="100048" y="54581"/>
                  </a:lnTo>
                  <a:lnTo>
                    <a:pt x="114311" y="48070"/>
                  </a:lnTo>
                  <a:lnTo>
                    <a:pt x="121449" y="46335"/>
                  </a:lnTo>
                  <a:lnTo>
                    <a:pt x="127794" y="46765"/>
                  </a:lnTo>
                  <a:lnTo>
                    <a:pt x="139078" y="51475"/>
                  </a:lnTo>
                  <a:lnTo>
                    <a:pt x="147269" y="60978"/>
                  </a:lnTo>
                  <a:lnTo>
                    <a:pt x="156342" y="83949"/>
                  </a:lnTo>
                  <a:lnTo>
                    <a:pt x="161941" y="115889"/>
                  </a:lnTo>
                  <a:lnTo>
                    <a:pt x="163600" y="148373"/>
                  </a:lnTo>
                  <a:lnTo>
                    <a:pt x="164160" y="184001"/>
                  </a:lnTo>
                  <a:lnTo>
                    <a:pt x="164258" y="199070"/>
                  </a:lnTo>
                  <a:lnTo>
                    <a:pt x="165065" y="201769"/>
                  </a:lnTo>
                  <a:lnTo>
                    <a:pt x="166397" y="203569"/>
                  </a:lnTo>
                  <a:lnTo>
                    <a:pt x="168079" y="204768"/>
                  </a:lnTo>
                  <a:lnTo>
                    <a:pt x="169994" y="203981"/>
                  </a:lnTo>
                  <a:lnTo>
                    <a:pt x="194837" y="170458"/>
                  </a:lnTo>
                  <a:lnTo>
                    <a:pt x="215680" y="137995"/>
                  </a:lnTo>
                  <a:lnTo>
                    <a:pt x="238436" y="103329"/>
                  </a:lnTo>
                  <a:lnTo>
                    <a:pt x="250023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4" name="SMARTInkShape-1789"/>
            <p:cNvSpPr/>
            <p:nvPr/>
          </p:nvSpPr>
          <p:spPr bwMode="auto">
            <a:xfrm>
              <a:off x="2809348" y="5729288"/>
              <a:ext cx="159091" cy="240678"/>
            </a:xfrm>
            <a:custGeom>
              <a:avLst/>
              <a:gdLst/>
              <a:ahLst/>
              <a:cxnLst/>
              <a:rect l="0" t="0" r="0" b="0"/>
              <a:pathLst>
                <a:path w="159091" h="240678">
                  <a:moveTo>
                    <a:pt x="98158" y="0"/>
                  </a:moveTo>
                  <a:lnTo>
                    <a:pt x="94366" y="3792"/>
                  </a:lnTo>
                  <a:lnTo>
                    <a:pt x="81568" y="34248"/>
                  </a:lnTo>
                  <a:lnTo>
                    <a:pt x="68901" y="68091"/>
                  </a:lnTo>
                  <a:lnTo>
                    <a:pt x="58961" y="94556"/>
                  </a:lnTo>
                  <a:lnTo>
                    <a:pt x="46606" y="122193"/>
                  </a:lnTo>
                  <a:lnTo>
                    <a:pt x="35294" y="148235"/>
                  </a:lnTo>
                  <a:lnTo>
                    <a:pt x="24975" y="173039"/>
                  </a:lnTo>
                  <a:lnTo>
                    <a:pt x="11034" y="206933"/>
                  </a:lnTo>
                  <a:lnTo>
                    <a:pt x="0" y="235428"/>
                  </a:lnTo>
                  <a:lnTo>
                    <a:pt x="969" y="237914"/>
                  </a:lnTo>
                  <a:lnTo>
                    <a:pt x="3203" y="239572"/>
                  </a:lnTo>
                  <a:lnTo>
                    <a:pt x="6280" y="240677"/>
                  </a:lnTo>
                  <a:lnTo>
                    <a:pt x="18165" y="235555"/>
                  </a:lnTo>
                  <a:lnTo>
                    <a:pt x="51665" y="209071"/>
                  </a:lnTo>
                  <a:lnTo>
                    <a:pt x="79444" y="174924"/>
                  </a:lnTo>
                  <a:lnTo>
                    <a:pt x="98307" y="146271"/>
                  </a:lnTo>
                  <a:lnTo>
                    <a:pt x="116481" y="115015"/>
                  </a:lnTo>
                  <a:lnTo>
                    <a:pt x="132495" y="82603"/>
                  </a:lnTo>
                  <a:lnTo>
                    <a:pt x="145434" y="53910"/>
                  </a:lnTo>
                  <a:lnTo>
                    <a:pt x="157410" y="21794"/>
                  </a:lnTo>
                  <a:lnTo>
                    <a:pt x="159090" y="14529"/>
                  </a:lnTo>
                  <a:lnTo>
                    <a:pt x="158624" y="8892"/>
                  </a:lnTo>
                  <a:lnTo>
                    <a:pt x="156725" y="4340"/>
                  </a:lnTo>
                  <a:lnTo>
                    <a:pt x="153871" y="512"/>
                  </a:lnTo>
                  <a:lnTo>
                    <a:pt x="149588" y="341"/>
                  </a:lnTo>
                  <a:lnTo>
                    <a:pt x="138478" y="6501"/>
                  </a:lnTo>
                  <a:lnTo>
                    <a:pt x="106240" y="42059"/>
                  </a:lnTo>
                  <a:lnTo>
                    <a:pt x="87992" y="67112"/>
                  </a:lnTo>
                  <a:lnTo>
                    <a:pt x="69298" y="94121"/>
                  </a:lnTo>
                  <a:lnTo>
                    <a:pt x="51200" y="121206"/>
                  </a:lnTo>
                  <a:lnTo>
                    <a:pt x="35219" y="146473"/>
                  </a:lnTo>
                  <a:lnTo>
                    <a:pt x="20419" y="175426"/>
                  </a:lnTo>
                  <a:lnTo>
                    <a:pt x="18100" y="187240"/>
                  </a:lnTo>
                  <a:lnTo>
                    <a:pt x="18592" y="191502"/>
                  </a:lnTo>
                  <a:lnTo>
                    <a:pt x="20508" y="192755"/>
                  </a:lnTo>
                  <a:lnTo>
                    <a:pt x="23373" y="192003"/>
                  </a:lnTo>
                  <a:lnTo>
                    <a:pt x="62440" y="1571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5" name="SMARTInkShape-1790"/>
            <p:cNvSpPr/>
            <p:nvPr/>
          </p:nvSpPr>
          <p:spPr bwMode="auto">
            <a:xfrm>
              <a:off x="3065869" y="5610124"/>
              <a:ext cx="93918" cy="322792"/>
            </a:xfrm>
            <a:custGeom>
              <a:avLst/>
              <a:gdLst/>
              <a:ahLst/>
              <a:cxnLst/>
              <a:rect l="0" t="0" r="0" b="0"/>
              <a:pathLst>
                <a:path w="93918" h="322792">
                  <a:moveTo>
                    <a:pt x="27375" y="19151"/>
                  </a:moveTo>
                  <a:lnTo>
                    <a:pt x="27375" y="5416"/>
                  </a:lnTo>
                  <a:lnTo>
                    <a:pt x="28169" y="2850"/>
                  </a:lnTo>
                  <a:lnTo>
                    <a:pt x="29491" y="1140"/>
                  </a:lnTo>
                  <a:lnTo>
                    <a:pt x="31167" y="0"/>
                  </a:lnTo>
                  <a:lnTo>
                    <a:pt x="32284" y="34"/>
                  </a:lnTo>
                  <a:lnTo>
                    <a:pt x="33029" y="850"/>
                  </a:lnTo>
                  <a:lnTo>
                    <a:pt x="33526" y="2188"/>
                  </a:lnTo>
                  <a:lnTo>
                    <a:pt x="33529" y="23032"/>
                  </a:lnTo>
                  <a:lnTo>
                    <a:pt x="28757" y="53462"/>
                  </a:lnTo>
                  <a:lnTo>
                    <a:pt x="24550" y="78850"/>
                  </a:lnTo>
                  <a:lnTo>
                    <a:pt x="17917" y="108126"/>
                  </a:lnTo>
                  <a:lnTo>
                    <a:pt x="11265" y="140452"/>
                  </a:lnTo>
                  <a:lnTo>
                    <a:pt x="8308" y="175986"/>
                  </a:lnTo>
                  <a:lnTo>
                    <a:pt x="4878" y="208712"/>
                  </a:lnTo>
                  <a:lnTo>
                    <a:pt x="1501" y="238338"/>
                  </a:lnTo>
                  <a:lnTo>
                    <a:pt x="0" y="264734"/>
                  </a:lnTo>
                  <a:lnTo>
                    <a:pt x="2948" y="294323"/>
                  </a:lnTo>
                  <a:lnTo>
                    <a:pt x="8845" y="308402"/>
                  </a:lnTo>
                  <a:lnTo>
                    <a:pt x="15964" y="318363"/>
                  </a:lnTo>
                  <a:lnTo>
                    <a:pt x="21774" y="322791"/>
                  </a:lnTo>
                  <a:lnTo>
                    <a:pt x="25229" y="321590"/>
                  </a:lnTo>
                  <a:lnTo>
                    <a:pt x="50562" y="296192"/>
                  </a:lnTo>
                  <a:lnTo>
                    <a:pt x="66965" y="264485"/>
                  </a:lnTo>
                  <a:lnTo>
                    <a:pt x="76985" y="240636"/>
                  </a:lnTo>
                  <a:lnTo>
                    <a:pt x="85936" y="216014"/>
                  </a:lnTo>
                  <a:lnTo>
                    <a:pt x="92560" y="189196"/>
                  </a:lnTo>
                  <a:lnTo>
                    <a:pt x="93917" y="163518"/>
                  </a:lnTo>
                  <a:lnTo>
                    <a:pt x="91081" y="138877"/>
                  </a:lnTo>
                  <a:lnTo>
                    <a:pt x="82145" y="106660"/>
                  </a:lnTo>
                  <a:lnTo>
                    <a:pt x="77381" y="905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6" name="SMARTInkShape-1791"/>
            <p:cNvSpPr/>
            <p:nvPr/>
          </p:nvSpPr>
          <p:spPr bwMode="auto">
            <a:xfrm>
              <a:off x="2964950" y="5693569"/>
              <a:ext cx="406901" cy="31491"/>
            </a:xfrm>
            <a:custGeom>
              <a:avLst/>
              <a:gdLst/>
              <a:ahLst/>
              <a:cxnLst/>
              <a:rect l="0" t="0" r="0" b="0"/>
              <a:pathLst>
                <a:path w="406901" h="31491">
                  <a:moveTo>
                    <a:pt x="6850" y="0"/>
                  </a:moveTo>
                  <a:lnTo>
                    <a:pt x="3058" y="3792"/>
                  </a:lnTo>
                  <a:lnTo>
                    <a:pt x="1196" y="7771"/>
                  </a:lnTo>
                  <a:lnTo>
                    <a:pt x="0" y="16793"/>
                  </a:lnTo>
                  <a:lnTo>
                    <a:pt x="2284" y="19132"/>
                  </a:lnTo>
                  <a:lnTo>
                    <a:pt x="11171" y="23849"/>
                  </a:lnTo>
                  <a:lnTo>
                    <a:pt x="37146" y="30967"/>
                  </a:lnTo>
                  <a:lnTo>
                    <a:pt x="62913" y="31490"/>
                  </a:lnTo>
                  <a:lnTo>
                    <a:pt x="94473" y="29871"/>
                  </a:lnTo>
                  <a:lnTo>
                    <a:pt x="112890" y="29439"/>
                  </a:lnTo>
                  <a:lnTo>
                    <a:pt x="132312" y="29151"/>
                  </a:lnTo>
                  <a:lnTo>
                    <a:pt x="152404" y="28165"/>
                  </a:lnTo>
                  <a:lnTo>
                    <a:pt x="172943" y="26714"/>
                  </a:lnTo>
                  <a:lnTo>
                    <a:pt x="193778" y="24953"/>
                  </a:lnTo>
                  <a:lnTo>
                    <a:pt x="214813" y="22985"/>
                  </a:lnTo>
                  <a:lnTo>
                    <a:pt x="235979" y="20879"/>
                  </a:lnTo>
                  <a:lnTo>
                    <a:pt x="257234" y="18682"/>
                  </a:lnTo>
                  <a:lnTo>
                    <a:pt x="277754" y="16423"/>
                  </a:lnTo>
                  <a:lnTo>
                    <a:pt x="297784" y="14124"/>
                  </a:lnTo>
                  <a:lnTo>
                    <a:pt x="317487" y="11797"/>
                  </a:lnTo>
                  <a:lnTo>
                    <a:pt x="336179" y="9452"/>
                  </a:lnTo>
                  <a:lnTo>
                    <a:pt x="371764" y="4730"/>
                  </a:lnTo>
                  <a:lnTo>
                    <a:pt x="4069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7" name="SMARTInkShape-1792"/>
            <p:cNvSpPr/>
            <p:nvPr/>
          </p:nvSpPr>
          <p:spPr bwMode="auto">
            <a:xfrm>
              <a:off x="3650456" y="5614988"/>
              <a:ext cx="64295" cy="258088"/>
            </a:xfrm>
            <a:custGeom>
              <a:avLst/>
              <a:gdLst/>
              <a:ahLst/>
              <a:cxnLst/>
              <a:rect l="0" t="0" r="0" b="0"/>
              <a:pathLst>
                <a:path w="64295" h="258088">
                  <a:moveTo>
                    <a:pt x="64294" y="0"/>
                  </a:moveTo>
                  <a:lnTo>
                    <a:pt x="64294" y="3792"/>
                  </a:lnTo>
                  <a:lnTo>
                    <a:pt x="50869" y="36365"/>
                  </a:lnTo>
                  <a:lnTo>
                    <a:pt x="41002" y="71628"/>
                  </a:lnTo>
                  <a:lnTo>
                    <a:pt x="33304" y="96922"/>
                  </a:lnTo>
                  <a:lnTo>
                    <a:pt x="27237" y="126685"/>
                  </a:lnTo>
                  <a:lnTo>
                    <a:pt x="21895" y="156316"/>
                  </a:lnTo>
                  <a:lnTo>
                    <a:pt x="16875" y="183774"/>
                  </a:lnTo>
                  <a:lnTo>
                    <a:pt x="10380" y="217082"/>
                  </a:lnTo>
                  <a:lnTo>
                    <a:pt x="7783" y="250431"/>
                  </a:lnTo>
                  <a:lnTo>
                    <a:pt x="7334" y="258087"/>
                  </a:lnTo>
                  <a:lnTo>
                    <a:pt x="7155" y="229757"/>
                  </a:lnTo>
                  <a:lnTo>
                    <a:pt x="7147" y="199927"/>
                  </a:lnTo>
                  <a:lnTo>
                    <a:pt x="7146" y="175375"/>
                  </a:lnTo>
                  <a:lnTo>
                    <a:pt x="6351" y="147794"/>
                  </a:lnTo>
                  <a:lnTo>
                    <a:pt x="3352" y="117015"/>
                  </a:lnTo>
                  <a:lnTo>
                    <a:pt x="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8" name="SMARTInkShape-1793"/>
            <p:cNvSpPr/>
            <p:nvPr/>
          </p:nvSpPr>
          <p:spPr bwMode="auto">
            <a:xfrm>
              <a:off x="3538171" y="5572125"/>
              <a:ext cx="475969" cy="323345"/>
            </a:xfrm>
            <a:custGeom>
              <a:avLst/>
              <a:gdLst/>
              <a:ahLst/>
              <a:cxnLst/>
              <a:rect l="0" t="0" r="0" b="0"/>
              <a:pathLst>
                <a:path w="475969" h="323345">
                  <a:moveTo>
                    <a:pt x="47992" y="0"/>
                  </a:moveTo>
                  <a:lnTo>
                    <a:pt x="40407" y="3792"/>
                  </a:lnTo>
                  <a:lnTo>
                    <a:pt x="34566" y="9887"/>
                  </a:lnTo>
                  <a:lnTo>
                    <a:pt x="27737" y="17888"/>
                  </a:lnTo>
                  <a:lnTo>
                    <a:pt x="12093" y="32111"/>
                  </a:lnTo>
                  <a:lnTo>
                    <a:pt x="2518" y="50260"/>
                  </a:lnTo>
                  <a:lnTo>
                    <a:pt x="0" y="60967"/>
                  </a:lnTo>
                  <a:lnTo>
                    <a:pt x="916" y="65251"/>
                  </a:lnTo>
                  <a:lnTo>
                    <a:pt x="6167" y="72127"/>
                  </a:lnTo>
                  <a:lnTo>
                    <a:pt x="18048" y="80461"/>
                  </a:lnTo>
                  <a:lnTo>
                    <a:pt x="33361" y="81269"/>
                  </a:lnTo>
                  <a:lnTo>
                    <a:pt x="64294" y="77261"/>
                  </a:lnTo>
                  <a:lnTo>
                    <a:pt x="87781" y="72438"/>
                  </a:lnTo>
                  <a:lnTo>
                    <a:pt x="114094" y="65003"/>
                  </a:lnTo>
                  <a:lnTo>
                    <a:pt x="143781" y="56407"/>
                  </a:lnTo>
                  <a:lnTo>
                    <a:pt x="173908" y="47295"/>
                  </a:lnTo>
                  <a:lnTo>
                    <a:pt x="200528" y="37953"/>
                  </a:lnTo>
                  <a:lnTo>
                    <a:pt x="225587" y="30627"/>
                  </a:lnTo>
                  <a:lnTo>
                    <a:pt x="257775" y="24156"/>
                  </a:lnTo>
                  <a:lnTo>
                    <a:pt x="272991" y="23436"/>
                  </a:lnTo>
                  <a:lnTo>
                    <a:pt x="282400" y="25762"/>
                  </a:lnTo>
                  <a:lnTo>
                    <a:pt x="284432" y="28287"/>
                  </a:lnTo>
                  <a:lnTo>
                    <a:pt x="284994" y="31558"/>
                  </a:lnTo>
                  <a:lnTo>
                    <a:pt x="284574" y="35327"/>
                  </a:lnTo>
                  <a:lnTo>
                    <a:pt x="272607" y="52007"/>
                  </a:lnTo>
                  <a:lnTo>
                    <a:pt x="241526" y="84680"/>
                  </a:lnTo>
                  <a:lnTo>
                    <a:pt x="214167" y="111521"/>
                  </a:lnTo>
                  <a:lnTo>
                    <a:pt x="178594" y="140209"/>
                  </a:lnTo>
                  <a:lnTo>
                    <a:pt x="162095" y="154256"/>
                  </a:lnTo>
                  <a:lnTo>
                    <a:pt x="159779" y="157606"/>
                  </a:lnTo>
                  <a:lnTo>
                    <a:pt x="160616" y="160633"/>
                  </a:lnTo>
                  <a:lnTo>
                    <a:pt x="167897" y="166113"/>
                  </a:lnTo>
                  <a:lnTo>
                    <a:pt x="183304" y="166961"/>
                  </a:lnTo>
                  <a:lnTo>
                    <a:pt x="205762" y="163899"/>
                  </a:lnTo>
                  <a:lnTo>
                    <a:pt x="236909" y="157246"/>
                  </a:lnTo>
                  <a:lnTo>
                    <a:pt x="254899" y="154043"/>
                  </a:lnTo>
                  <a:lnTo>
                    <a:pt x="274036" y="151114"/>
                  </a:lnTo>
                  <a:lnTo>
                    <a:pt x="293938" y="148368"/>
                  </a:lnTo>
                  <a:lnTo>
                    <a:pt x="314350" y="146537"/>
                  </a:lnTo>
                  <a:lnTo>
                    <a:pt x="335101" y="145316"/>
                  </a:lnTo>
                  <a:lnTo>
                    <a:pt x="356079" y="144503"/>
                  </a:lnTo>
                  <a:lnTo>
                    <a:pt x="375621" y="143166"/>
                  </a:lnTo>
                  <a:lnTo>
                    <a:pt x="394205" y="141481"/>
                  </a:lnTo>
                  <a:lnTo>
                    <a:pt x="428083" y="139081"/>
                  </a:lnTo>
                  <a:lnTo>
                    <a:pt x="456369" y="140660"/>
                  </a:lnTo>
                  <a:lnTo>
                    <a:pt x="471586" y="144007"/>
                  </a:lnTo>
                  <a:lnTo>
                    <a:pt x="475644" y="146011"/>
                  </a:lnTo>
                  <a:lnTo>
                    <a:pt x="475968" y="148141"/>
                  </a:lnTo>
                  <a:lnTo>
                    <a:pt x="473803" y="150354"/>
                  </a:lnTo>
                  <a:lnTo>
                    <a:pt x="441841" y="167194"/>
                  </a:lnTo>
                  <a:lnTo>
                    <a:pt x="408244" y="179877"/>
                  </a:lnTo>
                  <a:lnTo>
                    <a:pt x="388172" y="186593"/>
                  </a:lnTo>
                  <a:lnTo>
                    <a:pt x="366060" y="194246"/>
                  </a:lnTo>
                  <a:lnTo>
                    <a:pt x="342587" y="202522"/>
                  </a:lnTo>
                  <a:lnTo>
                    <a:pt x="318207" y="211215"/>
                  </a:lnTo>
                  <a:lnTo>
                    <a:pt x="293223" y="220185"/>
                  </a:lnTo>
                  <a:lnTo>
                    <a:pt x="267835" y="229340"/>
                  </a:lnTo>
                  <a:lnTo>
                    <a:pt x="242179" y="238618"/>
                  </a:lnTo>
                  <a:lnTo>
                    <a:pt x="218725" y="247979"/>
                  </a:lnTo>
                  <a:lnTo>
                    <a:pt x="196739" y="257394"/>
                  </a:lnTo>
                  <a:lnTo>
                    <a:pt x="175731" y="266847"/>
                  </a:lnTo>
                  <a:lnTo>
                    <a:pt x="156964" y="275529"/>
                  </a:lnTo>
                  <a:lnTo>
                    <a:pt x="123411" y="291526"/>
                  </a:lnTo>
                  <a:lnTo>
                    <a:pt x="92916" y="310128"/>
                  </a:lnTo>
                  <a:lnTo>
                    <a:pt x="89053" y="314702"/>
                  </a:lnTo>
                  <a:lnTo>
                    <a:pt x="88066" y="318545"/>
                  </a:lnTo>
                  <a:lnTo>
                    <a:pt x="88995" y="321901"/>
                  </a:lnTo>
                  <a:lnTo>
                    <a:pt x="93584" y="323344"/>
                  </a:lnTo>
                  <a:lnTo>
                    <a:pt x="120591" y="320790"/>
                  </a:lnTo>
                  <a:lnTo>
                    <a:pt x="147991" y="314288"/>
                  </a:lnTo>
                  <a:lnTo>
                    <a:pt x="176579" y="3071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39" name="SMARTInkShape-1794"/>
            <p:cNvSpPr/>
            <p:nvPr/>
          </p:nvSpPr>
          <p:spPr bwMode="auto">
            <a:xfrm>
              <a:off x="4373360" y="5464969"/>
              <a:ext cx="55766" cy="483628"/>
            </a:xfrm>
            <a:custGeom>
              <a:avLst/>
              <a:gdLst/>
              <a:ahLst/>
              <a:cxnLst/>
              <a:rect l="0" t="0" r="0" b="0"/>
              <a:pathLst>
                <a:path w="55766" h="483628">
                  <a:moveTo>
                    <a:pt x="55765" y="0"/>
                  </a:moveTo>
                  <a:lnTo>
                    <a:pt x="49614" y="0"/>
                  </a:lnTo>
                  <a:lnTo>
                    <a:pt x="45123" y="3792"/>
                  </a:lnTo>
                  <a:lnTo>
                    <a:pt x="43098" y="9887"/>
                  </a:lnTo>
                  <a:lnTo>
                    <a:pt x="38005" y="38113"/>
                  </a:lnTo>
                  <a:lnTo>
                    <a:pt x="35965" y="65622"/>
                  </a:lnTo>
                  <a:lnTo>
                    <a:pt x="34265" y="99809"/>
                  </a:lnTo>
                  <a:lnTo>
                    <a:pt x="32701" y="118927"/>
                  </a:lnTo>
                  <a:lnTo>
                    <a:pt x="30863" y="138816"/>
                  </a:lnTo>
                  <a:lnTo>
                    <a:pt x="28845" y="160806"/>
                  </a:lnTo>
                  <a:lnTo>
                    <a:pt x="26706" y="184198"/>
                  </a:lnTo>
                  <a:lnTo>
                    <a:pt x="24486" y="208523"/>
                  </a:lnTo>
                  <a:lnTo>
                    <a:pt x="23006" y="233472"/>
                  </a:lnTo>
                  <a:lnTo>
                    <a:pt x="22019" y="258835"/>
                  </a:lnTo>
                  <a:lnTo>
                    <a:pt x="21362" y="284475"/>
                  </a:lnTo>
                  <a:lnTo>
                    <a:pt x="20129" y="308713"/>
                  </a:lnTo>
                  <a:lnTo>
                    <a:pt x="18514" y="332015"/>
                  </a:lnTo>
                  <a:lnTo>
                    <a:pt x="16643" y="354693"/>
                  </a:lnTo>
                  <a:lnTo>
                    <a:pt x="14603" y="375368"/>
                  </a:lnTo>
                  <a:lnTo>
                    <a:pt x="12449" y="394707"/>
                  </a:lnTo>
                  <a:lnTo>
                    <a:pt x="7938" y="429425"/>
                  </a:lnTo>
                  <a:lnTo>
                    <a:pt x="3288" y="458085"/>
                  </a:lnTo>
                  <a:lnTo>
                    <a:pt x="0" y="481363"/>
                  </a:lnTo>
                  <a:lnTo>
                    <a:pt x="332" y="483627"/>
                  </a:lnTo>
                  <a:lnTo>
                    <a:pt x="1347" y="483549"/>
                  </a:lnTo>
                  <a:lnTo>
                    <a:pt x="27190" y="4500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0" name="SMARTInkShape-1795"/>
            <p:cNvSpPr/>
            <p:nvPr/>
          </p:nvSpPr>
          <p:spPr bwMode="auto">
            <a:xfrm>
              <a:off x="4757738" y="5479256"/>
              <a:ext cx="42852" cy="271816"/>
            </a:xfrm>
            <a:custGeom>
              <a:avLst/>
              <a:gdLst/>
              <a:ahLst/>
              <a:cxnLst/>
              <a:rect l="0" t="0" r="0" b="0"/>
              <a:pathLst>
                <a:path w="42852" h="271816">
                  <a:moveTo>
                    <a:pt x="0" y="0"/>
                  </a:moveTo>
                  <a:lnTo>
                    <a:pt x="793" y="13773"/>
                  </a:lnTo>
                  <a:lnTo>
                    <a:pt x="9942" y="47528"/>
                  </a:lnTo>
                  <a:lnTo>
                    <a:pt x="16792" y="78288"/>
                  </a:lnTo>
                  <a:lnTo>
                    <a:pt x="21486" y="103058"/>
                  </a:lnTo>
                  <a:lnTo>
                    <a:pt x="26218" y="129941"/>
                  </a:lnTo>
                  <a:lnTo>
                    <a:pt x="30967" y="157764"/>
                  </a:lnTo>
                  <a:lnTo>
                    <a:pt x="35723" y="183888"/>
                  </a:lnTo>
                  <a:lnTo>
                    <a:pt x="40747" y="218792"/>
                  </a:lnTo>
                  <a:lnTo>
                    <a:pt x="42444" y="251445"/>
                  </a:lnTo>
                  <a:lnTo>
                    <a:pt x="42807" y="271815"/>
                  </a:lnTo>
                  <a:lnTo>
                    <a:pt x="42851" y="263948"/>
                  </a:lnTo>
                  <a:lnTo>
                    <a:pt x="37206" y="232638"/>
                  </a:lnTo>
                  <a:lnTo>
                    <a:pt x="35718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1" name="SMARTInkShape-1796"/>
            <p:cNvSpPr/>
            <p:nvPr/>
          </p:nvSpPr>
          <p:spPr bwMode="auto">
            <a:xfrm>
              <a:off x="4743450" y="5511798"/>
              <a:ext cx="257870" cy="291471"/>
            </a:xfrm>
            <a:custGeom>
              <a:avLst/>
              <a:gdLst/>
              <a:ahLst/>
              <a:cxnLst/>
              <a:rect l="0" t="0" r="0" b="0"/>
              <a:pathLst>
                <a:path w="257870" h="291471">
                  <a:moveTo>
                    <a:pt x="0" y="17465"/>
                  </a:moveTo>
                  <a:lnTo>
                    <a:pt x="9943" y="27407"/>
                  </a:lnTo>
                  <a:lnTo>
                    <a:pt x="24377" y="34257"/>
                  </a:lnTo>
                  <a:lnTo>
                    <a:pt x="52175" y="37980"/>
                  </a:lnTo>
                  <a:lnTo>
                    <a:pt x="83017" y="37831"/>
                  </a:lnTo>
                  <a:lnTo>
                    <a:pt x="118083" y="33112"/>
                  </a:lnTo>
                  <a:lnTo>
                    <a:pt x="144556" y="28917"/>
                  </a:lnTo>
                  <a:lnTo>
                    <a:pt x="170081" y="24407"/>
                  </a:lnTo>
                  <a:lnTo>
                    <a:pt x="204646" y="17405"/>
                  </a:lnTo>
                  <a:lnTo>
                    <a:pt x="232880" y="10303"/>
                  </a:lnTo>
                  <a:lnTo>
                    <a:pt x="246377" y="5550"/>
                  </a:lnTo>
                  <a:lnTo>
                    <a:pt x="253181" y="0"/>
                  </a:lnTo>
                  <a:lnTo>
                    <a:pt x="222730" y="26685"/>
                  </a:lnTo>
                  <a:lnTo>
                    <a:pt x="187430" y="59297"/>
                  </a:lnTo>
                  <a:lnTo>
                    <a:pt x="154116" y="94196"/>
                  </a:lnTo>
                  <a:lnTo>
                    <a:pt x="129127" y="125818"/>
                  </a:lnTo>
                  <a:lnTo>
                    <a:pt x="128298" y="136001"/>
                  </a:lnTo>
                  <a:lnTo>
                    <a:pt x="129982" y="139351"/>
                  </a:lnTo>
                  <a:lnTo>
                    <a:pt x="132692" y="141585"/>
                  </a:lnTo>
                  <a:lnTo>
                    <a:pt x="136086" y="143074"/>
                  </a:lnTo>
                  <a:lnTo>
                    <a:pt x="164347" y="140554"/>
                  </a:lnTo>
                  <a:lnTo>
                    <a:pt x="191217" y="139396"/>
                  </a:lnTo>
                  <a:lnTo>
                    <a:pt x="219288" y="139847"/>
                  </a:lnTo>
                  <a:lnTo>
                    <a:pt x="238220" y="142765"/>
                  </a:lnTo>
                  <a:lnTo>
                    <a:pt x="250867" y="148825"/>
                  </a:lnTo>
                  <a:lnTo>
                    <a:pt x="255351" y="152662"/>
                  </a:lnTo>
                  <a:lnTo>
                    <a:pt x="257546" y="157603"/>
                  </a:lnTo>
                  <a:lnTo>
                    <a:pt x="257869" y="169442"/>
                  </a:lnTo>
                  <a:lnTo>
                    <a:pt x="251134" y="182641"/>
                  </a:lnTo>
                  <a:lnTo>
                    <a:pt x="227406" y="214310"/>
                  </a:lnTo>
                  <a:lnTo>
                    <a:pt x="195438" y="241771"/>
                  </a:lnTo>
                  <a:lnTo>
                    <a:pt x="171528" y="258444"/>
                  </a:lnTo>
                  <a:lnTo>
                    <a:pt x="137871" y="276984"/>
                  </a:lnTo>
                  <a:lnTo>
                    <a:pt x="109907" y="287505"/>
                  </a:lnTo>
                  <a:lnTo>
                    <a:pt x="95679" y="291470"/>
                  </a:lnTo>
                  <a:lnTo>
                    <a:pt x="86709" y="290586"/>
                  </a:lnTo>
                  <a:lnTo>
                    <a:pt x="84794" y="289239"/>
                  </a:lnTo>
                  <a:lnTo>
                    <a:pt x="84310" y="287547"/>
                  </a:lnTo>
                  <a:lnTo>
                    <a:pt x="84782" y="285626"/>
                  </a:lnTo>
                  <a:lnTo>
                    <a:pt x="113147" y="256860"/>
                  </a:lnTo>
                  <a:lnTo>
                    <a:pt x="142875" y="23177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2" name="SMARTInkShape-1797"/>
            <p:cNvSpPr/>
            <p:nvPr/>
          </p:nvSpPr>
          <p:spPr bwMode="auto">
            <a:xfrm>
              <a:off x="5219112" y="5564981"/>
              <a:ext cx="184941" cy="154384"/>
            </a:xfrm>
            <a:custGeom>
              <a:avLst/>
              <a:gdLst/>
              <a:ahLst/>
              <a:cxnLst/>
              <a:rect l="0" t="0" r="0" b="0"/>
              <a:pathLst>
                <a:path w="184941" h="154384">
                  <a:moveTo>
                    <a:pt x="45832" y="0"/>
                  </a:moveTo>
                  <a:lnTo>
                    <a:pt x="32406" y="15542"/>
                  </a:lnTo>
                  <a:lnTo>
                    <a:pt x="14842" y="44763"/>
                  </a:lnTo>
                  <a:lnTo>
                    <a:pt x="3433" y="79427"/>
                  </a:lnTo>
                  <a:lnTo>
                    <a:pt x="0" y="97214"/>
                  </a:lnTo>
                  <a:lnTo>
                    <a:pt x="1121" y="113056"/>
                  </a:lnTo>
                  <a:lnTo>
                    <a:pt x="8498" y="125918"/>
                  </a:lnTo>
                  <a:lnTo>
                    <a:pt x="32636" y="147111"/>
                  </a:lnTo>
                  <a:lnTo>
                    <a:pt x="48433" y="152695"/>
                  </a:lnTo>
                  <a:lnTo>
                    <a:pt x="66832" y="154383"/>
                  </a:lnTo>
                  <a:lnTo>
                    <a:pt x="99502" y="150871"/>
                  </a:lnTo>
                  <a:lnTo>
                    <a:pt x="133525" y="143216"/>
                  </a:lnTo>
                  <a:lnTo>
                    <a:pt x="162479" y="126572"/>
                  </a:lnTo>
                  <a:lnTo>
                    <a:pt x="175991" y="113404"/>
                  </a:lnTo>
                  <a:lnTo>
                    <a:pt x="183055" y="97498"/>
                  </a:lnTo>
                  <a:lnTo>
                    <a:pt x="184940" y="88811"/>
                  </a:lnTo>
                  <a:lnTo>
                    <a:pt x="182799" y="72809"/>
                  </a:lnTo>
                  <a:lnTo>
                    <a:pt x="175762" y="57760"/>
                  </a:lnTo>
                  <a:lnTo>
                    <a:pt x="157619" y="36693"/>
                  </a:lnTo>
                  <a:lnTo>
                    <a:pt x="141288" y="25304"/>
                  </a:lnTo>
                  <a:lnTo>
                    <a:pt x="121329" y="21301"/>
                  </a:lnTo>
                  <a:lnTo>
                    <a:pt x="100024" y="22961"/>
                  </a:lnTo>
                  <a:lnTo>
                    <a:pt x="70973" y="32821"/>
                  </a:lnTo>
                  <a:lnTo>
                    <a:pt x="54624" y="41310"/>
                  </a:lnTo>
                  <a:lnTo>
                    <a:pt x="49312" y="46590"/>
                  </a:lnTo>
                  <a:lnTo>
                    <a:pt x="43410" y="58807"/>
                  </a:lnTo>
                  <a:lnTo>
                    <a:pt x="42903" y="72174"/>
                  </a:lnTo>
                  <a:lnTo>
                    <a:pt x="43880" y="79072"/>
                  </a:lnTo>
                  <a:lnTo>
                    <a:pt x="47705" y="84465"/>
                  </a:lnTo>
                  <a:lnTo>
                    <a:pt x="60423" y="92574"/>
                  </a:lnTo>
                  <a:lnTo>
                    <a:pt x="89225" y="97808"/>
                  </a:lnTo>
                  <a:lnTo>
                    <a:pt x="110126" y="1000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3" name="SMARTInkShape-1798"/>
            <p:cNvSpPr/>
            <p:nvPr/>
          </p:nvSpPr>
          <p:spPr bwMode="auto">
            <a:xfrm>
              <a:off x="5507967" y="5550694"/>
              <a:ext cx="207034" cy="199349"/>
            </a:xfrm>
            <a:custGeom>
              <a:avLst/>
              <a:gdLst/>
              <a:ahLst/>
              <a:cxnLst/>
              <a:rect l="0" t="0" r="0" b="0"/>
              <a:pathLst>
                <a:path w="207034" h="199349">
                  <a:moveTo>
                    <a:pt x="92733" y="7144"/>
                  </a:moveTo>
                  <a:lnTo>
                    <a:pt x="61670" y="40324"/>
                  </a:lnTo>
                  <a:lnTo>
                    <a:pt x="38884" y="74728"/>
                  </a:lnTo>
                  <a:lnTo>
                    <a:pt x="23950" y="102663"/>
                  </a:lnTo>
                  <a:lnTo>
                    <a:pt x="13262" y="131048"/>
                  </a:lnTo>
                  <a:lnTo>
                    <a:pt x="3334" y="163381"/>
                  </a:lnTo>
                  <a:lnTo>
                    <a:pt x="0" y="197741"/>
                  </a:lnTo>
                  <a:lnTo>
                    <a:pt x="749" y="198503"/>
                  </a:lnTo>
                  <a:lnTo>
                    <a:pt x="3697" y="199348"/>
                  </a:lnTo>
                  <a:lnTo>
                    <a:pt x="5594" y="197987"/>
                  </a:lnTo>
                  <a:lnTo>
                    <a:pt x="9819" y="192240"/>
                  </a:lnTo>
                  <a:lnTo>
                    <a:pt x="21352" y="163281"/>
                  </a:lnTo>
                  <a:lnTo>
                    <a:pt x="34624" y="131736"/>
                  </a:lnTo>
                  <a:lnTo>
                    <a:pt x="47911" y="104297"/>
                  </a:lnTo>
                  <a:lnTo>
                    <a:pt x="72326" y="72284"/>
                  </a:lnTo>
                  <a:lnTo>
                    <a:pt x="103363" y="43415"/>
                  </a:lnTo>
                  <a:lnTo>
                    <a:pt x="115714" y="39138"/>
                  </a:lnTo>
                  <a:lnTo>
                    <a:pt x="146838" y="36394"/>
                  </a:lnTo>
                  <a:lnTo>
                    <a:pt x="158584" y="38135"/>
                  </a:lnTo>
                  <a:lnTo>
                    <a:pt x="176384" y="45721"/>
                  </a:lnTo>
                  <a:lnTo>
                    <a:pt x="181505" y="50218"/>
                  </a:lnTo>
                  <a:lnTo>
                    <a:pt x="182871" y="52529"/>
                  </a:lnTo>
                  <a:lnTo>
                    <a:pt x="182987" y="54069"/>
                  </a:lnTo>
                  <a:lnTo>
                    <a:pt x="182271" y="55096"/>
                  </a:lnTo>
                  <a:lnTo>
                    <a:pt x="179359" y="56237"/>
                  </a:lnTo>
                  <a:lnTo>
                    <a:pt x="175419" y="56744"/>
                  </a:lnTo>
                  <a:lnTo>
                    <a:pt x="174051" y="56085"/>
                  </a:lnTo>
                  <a:lnTo>
                    <a:pt x="173139" y="54853"/>
                  </a:lnTo>
                  <a:lnTo>
                    <a:pt x="172125" y="51366"/>
                  </a:lnTo>
                  <a:lnTo>
                    <a:pt x="171675" y="47171"/>
                  </a:lnTo>
                  <a:lnTo>
                    <a:pt x="169358" y="42661"/>
                  </a:lnTo>
                  <a:lnTo>
                    <a:pt x="167628" y="40347"/>
                  </a:lnTo>
                  <a:lnTo>
                    <a:pt x="165708" y="33543"/>
                  </a:lnTo>
                  <a:lnTo>
                    <a:pt x="165195" y="29505"/>
                  </a:lnTo>
                  <a:lnTo>
                    <a:pt x="166742" y="22903"/>
                  </a:lnTo>
                  <a:lnTo>
                    <a:pt x="168266" y="20031"/>
                  </a:lnTo>
                  <a:lnTo>
                    <a:pt x="170076" y="18116"/>
                  </a:lnTo>
                  <a:lnTo>
                    <a:pt x="185668" y="8857"/>
                  </a:lnTo>
                  <a:lnTo>
                    <a:pt x="198172" y="6417"/>
                  </a:lnTo>
                  <a:lnTo>
                    <a:pt x="20703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4" name="SMARTInkShape-1799"/>
            <p:cNvSpPr/>
            <p:nvPr/>
          </p:nvSpPr>
          <p:spPr bwMode="auto">
            <a:xfrm>
              <a:off x="5938171" y="5507831"/>
              <a:ext cx="26861" cy="244264"/>
            </a:xfrm>
            <a:custGeom>
              <a:avLst/>
              <a:gdLst/>
              <a:ahLst/>
              <a:cxnLst/>
              <a:rect l="0" t="0" r="0" b="0"/>
              <a:pathLst>
                <a:path w="26861" h="244264">
                  <a:moveTo>
                    <a:pt x="26860" y="0"/>
                  </a:moveTo>
                  <a:lnTo>
                    <a:pt x="23068" y="3792"/>
                  </a:lnTo>
                  <a:lnTo>
                    <a:pt x="21206" y="7771"/>
                  </a:lnTo>
                  <a:lnTo>
                    <a:pt x="14209" y="36242"/>
                  </a:lnTo>
                  <a:lnTo>
                    <a:pt x="7589" y="64361"/>
                  </a:lnTo>
                  <a:lnTo>
                    <a:pt x="2949" y="88930"/>
                  </a:lnTo>
                  <a:lnTo>
                    <a:pt x="358" y="113608"/>
                  </a:lnTo>
                  <a:lnTo>
                    <a:pt x="0" y="138599"/>
                  </a:lnTo>
                  <a:lnTo>
                    <a:pt x="2487" y="165581"/>
                  </a:lnTo>
                  <a:lnTo>
                    <a:pt x="4557" y="199962"/>
                  </a:lnTo>
                  <a:lnTo>
                    <a:pt x="8963" y="226465"/>
                  </a:lnTo>
                  <a:lnTo>
                    <a:pt x="15202" y="237705"/>
                  </a:lnTo>
                  <a:lnTo>
                    <a:pt x="21678" y="243759"/>
                  </a:lnTo>
                  <a:lnTo>
                    <a:pt x="23406" y="244263"/>
                  </a:lnTo>
                  <a:lnTo>
                    <a:pt x="24557" y="243804"/>
                  </a:lnTo>
                  <a:lnTo>
                    <a:pt x="25836" y="239062"/>
                  </a:lnTo>
                  <a:lnTo>
                    <a:pt x="26860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5" name="SMARTInkShape-1800"/>
            <p:cNvSpPr/>
            <p:nvPr/>
          </p:nvSpPr>
          <p:spPr bwMode="auto">
            <a:xfrm>
              <a:off x="5879306" y="5457984"/>
              <a:ext cx="352100" cy="245341"/>
            </a:xfrm>
            <a:custGeom>
              <a:avLst/>
              <a:gdLst/>
              <a:ahLst/>
              <a:cxnLst/>
              <a:rect l="0" t="0" r="0" b="0"/>
              <a:pathLst>
                <a:path w="352100" h="245341">
                  <a:moveTo>
                    <a:pt x="0" y="49847"/>
                  </a:moveTo>
                  <a:lnTo>
                    <a:pt x="0" y="55998"/>
                  </a:lnTo>
                  <a:lnTo>
                    <a:pt x="3792" y="60489"/>
                  </a:lnTo>
                  <a:lnTo>
                    <a:pt x="7771" y="62515"/>
                  </a:lnTo>
                  <a:lnTo>
                    <a:pt x="9943" y="63055"/>
                  </a:lnTo>
                  <a:lnTo>
                    <a:pt x="37585" y="54097"/>
                  </a:lnTo>
                  <a:lnTo>
                    <a:pt x="71159" y="39280"/>
                  </a:lnTo>
                  <a:lnTo>
                    <a:pt x="104516" y="25726"/>
                  </a:lnTo>
                  <a:lnTo>
                    <a:pt x="130589" y="16373"/>
                  </a:lnTo>
                  <a:lnTo>
                    <a:pt x="158052" y="9040"/>
                  </a:lnTo>
                  <a:lnTo>
                    <a:pt x="186133" y="3930"/>
                  </a:lnTo>
                  <a:lnTo>
                    <a:pt x="214488" y="1658"/>
                  </a:lnTo>
                  <a:lnTo>
                    <a:pt x="249642" y="379"/>
                  </a:lnTo>
                  <a:lnTo>
                    <a:pt x="276375" y="0"/>
                  </a:lnTo>
                  <a:lnTo>
                    <a:pt x="289786" y="4145"/>
                  </a:lnTo>
                  <a:lnTo>
                    <a:pt x="295584" y="7473"/>
                  </a:lnTo>
                  <a:lnTo>
                    <a:pt x="298656" y="11279"/>
                  </a:lnTo>
                  <a:lnTo>
                    <a:pt x="299911" y="15404"/>
                  </a:lnTo>
                  <a:lnTo>
                    <a:pt x="299953" y="19741"/>
                  </a:lnTo>
                  <a:lnTo>
                    <a:pt x="292428" y="37222"/>
                  </a:lnTo>
                  <a:lnTo>
                    <a:pt x="280251" y="48470"/>
                  </a:lnTo>
                  <a:lnTo>
                    <a:pt x="253430" y="63727"/>
                  </a:lnTo>
                  <a:lnTo>
                    <a:pt x="222463" y="78301"/>
                  </a:lnTo>
                  <a:lnTo>
                    <a:pt x="191063" y="90557"/>
                  </a:lnTo>
                  <a:lnTo>
                    <a:pt x="160066" y="98017"/>
                  </a:lnTo>
                  <a:lnTo>
                    <a:pt x="152368" y="96920"/>
                  </a:lnTo>
                  <a:lnTo>
                    <a:pt x="149204" y="95517"/>
                  </a:lnTo>
                  <a:lnTo>
                    <a:pt x="148682" y="93788"/>
                  </a:lnTo>
                  <a:lnTo>
                    <a:pt x="149921" y="91841"/>
                  </a:lnTo>
                  <a:lnTo>
                    <a:pt x="152335" y="89749"/>
                  </a:lnTo>
                  <a:lnTo>
                    <a:pt x="179816" y="80689"/>
                  </a:lnTo>
                  <a:lnTo>
                    <a:pt x="212117" y="75213"/>
                  </a:lnTo>
                  <a:lnTo>
                    <a:pt x="237943" y="76467"/>
                  </a:lnTo>
                  <a:lnTo>
                    <a:pt x="263180" y="81786"/>
                  </a:lnTo>
                  <a:lnTo>
                    <a:pt x="287625" y="90236"/>
                  </a:lnTo>
                  <a:lnTo>
                    <a:pt x="322112" y="109175"/>
                  </a:lnTo>
                  <a:lnTo>
                    <a:pt x="340011" y="125692"/>
                  </a:lnTo>
                  <a:lnTo>
                    <a:pt x="349554" y="143617"/>
                  </a:lnTo>
                  <a:lnTo>
                    <a:pt x="352099" y="152841"/>
                  </a:lnTo>
                  <a:lnTo>
                    <a:pt x="350692" y="169441"/>
                  </a:lnTo>
                  <a:lnTo>
                    <a:pt x="348095" y="177201"/>
                  </a:lnTo>
                  <a:lnTo>
                    <a:pt x="329270" y="199501"/>
                  </a:lnTo>
                  <a:lnTo>
                    <a:pt x="295999" y="221189"/>
                  </a:lnTo>
                  <a:lnTo>
                    <a:pt x="269668" y="231303"/>
                  </a:lnTo>
                  <a:lnTo>
                    <a:pt x="243678" y="238444"/>
                  </a:lnTo>
                  <a:lnTo>
                    <a:pt x="211989" y="245340"/>
                  </a:lnTo>
                  <a:lnTo>
                    <a:pt x="195024" y="244418"/>
                  </a:lnTo>
                  <a:lnTo>
                    <a:pt x="185897" y="241363"/>
                  </a:lnTo>
                  <a:lnTo>
                    <a:pt x="183462" y="239437"/>
                  </a:lnTo>
                  <a:lnTo>
                    <a:pt x="184221" y="236565"/>
                  </a:lnTo>
                  <a:lnTo>
                    <a:pt x="200025" y="2212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6" name="SMARTInkShape-1801"/>
            <p:cNvSpPr/>
            <p:nvPr/>
          </p:nvSpPr>
          <p:spPr bwMode="auto">
            <a:xfrm>
              <a:off x="6507956" y="5336381"/>
              <a:ext cx="71439" cy="541323"/>
            </a:xfrm>
            <a:custGeom>
              <a:avLst/>
              <a:gdLst/>
              <a:ahLst/>
              <a:cxnLst/>
              <a:rect l="0" t="0" r="0" b="0"/>
              <a:pathLst>
                <a:path w="71439" h="541323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482" y="7291"/>
                  </a:lnTo>
                  <a:lnTo>
                    <a:pt x="7013" y="34249"/>
                  </a:lnTo>
                  <a:lnTo>
                    <a:pt x="7880" y="56497"/>
                  </a:lnTo>
                  <a:lnTo>
                    <a:pt x="10910" y="84906"/>
                  </a:lnTo>
                  <a:lnTo>
                    <a:pt x="12036" y="102641"/>
                  </a:lnTo>
                  <a:lnTo>
                    <a:pt x="12787" y="122403"/>
                  </a:lnTo>
                  <a:lnTo>
                    <a:pt x="13287" y="143514"/>
                  </a:lnTo>
                  <a:lnTo>
                    <a:pt x="13621" y="165526"/>
                  </a:lnTo>
                  <a:lnTo>
                    <a:pt x="13843" y="188138"/>
                  </a:lnTo>
                  <a:lnTo>
                    <a:pt x="13992" y="211151"/>
                  </a:lnTo>
                  <a:lnTo>
                    <a:pt x="13296" y="235224"/>
                  </a:lnTo>
                  <a:lnTo>
                    <a:pt x="12039" y="260004"/>
                  </a:lnTo>
                  <a:lnTo>
                    <a:pt x="10407" y="285254"/>
                  </a:lnTo>
                  <a:lnTo>
                    <a:pt x="9319" y="310026"/>
                  </a:lnTo>
                  <a:lnTo>
                    <a:pt x="8594" y="334478"/>
                  </a:lnTo>
                  <a:lnTo>
                    <a:pt x="8111" y="358717"/>
                  </a:lnTo>
                  <a:lnTo>
                    <a:pt x="7789" y="382020"/>
                  </a:lnTo>
                  <a:lnTo>
                    <a:pt x="7573" y="404698"/>
                  </a:lnTo>
                  <a:lnTo>
                    <a:pt x="7430" y="426961"/>
                  </a:lnTo>
                  <a:lnTo>
                    <a:pt x="8128" y="447360"/>
                  </a:lnTo>
                  <a:lnTo>
                    <a:pt x="9388" y="466515"/>
                  </a:lnTo>
                  <a:lnTo>
                    <a:pt x="13698" y="499440"/>
                  </a:lnTo>
                  <a:lnTo>
                    <a:pt x="25048" y="529776"/>
                  </a:lnTo>
                  <a:lnTo>
                    <a:pt x="33887" y="540521"/>
                  </a:lnTo>
                  <a:lnTo>
                    <a:pt x="40054" y="541322"/>
                  </a:lnTo>
                  <a:lnTo>
                    <a:pt x="71438" y="5286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7" name="SMARTInkShape-1802"/>
            <p:cNvSpPr/>
            <p:nvPr/>
          </p:nvSpPr>
          <p:spPr bwMode="auto">
            <a:xfrm>
              <a:off x="6908006" y="5464969"/>
              <a:ext cx="49884" cy="237019"/>
            </a:xfrm>
            <a:custGeom>
              <a:avLst/>
              <a:gdLst/>
              <a:ahLst/>
              <a:cxnLst/>
              <a:rect l="0" t="0" r="0" b="0"/>
              <a:pathLst>
                <a:path w="49884" h="237019">
                  <a:moveTo>
                    <a:pt x="0" y="0"/>
                  </a:moveTo>
                  <a:lnTo>
                    <a:pt x="3793" y="0"/>
                  </a:lnTo>
                  <a:lnTo>
                    <a:pt x="4910" y="794"/>
                  </a:lnTo>
                  <a:lnTo>
                    <a:pt x="5655" y="2117"/>
                  </a:lnTo>
                  <a:lnTo>
                    <a:pt x="6151" y="3792"/>
                  </a:lnTo>
                  <a:lnTo>
                    <a:pt x="11857" y="12979"/>
                  </a:lnTo>
                  <a:lnTo>
                    <a:pt x="17760" y="45169"/>
                  </a:lnTo>
                  <a:lnTo>
                    <a:pt x="24136" y="77589"/>
                  </a:lnTo>
                  <a:lnTo>
                    <a:pt x="28719" y="102746"/>
                  </a:lnTo>
                  <a:lnTo>
                    <a:pt x="33401" y="129009"/>
                  </a:lnTo>
                  <a:lnTo>
                    <a:pt x="38129" y="153910"/>
                  </a:lnTo>
                  <a:lnTo>
                    <a:pt x="42875" y="178206"/>
                  </a:lnTo>
                  <a:lnTo>
                    <a:pt x="47893" y="209964"/>
                  </a:lnTo>
                  <a:lnTo>
                    <a:pt x="49821" y="237018"/>
                  </a:lnTo>
                  <a:lnTo>
                    <a:pt x="49883" y="236593"/>
                  </a:lnTo>
                  <a:lnTo>
                    <a:pt x="36260" y="202197"/>
                  </a:lnTo>
                  <a:lnTo>
                    <a:pt x="28575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8" name="SMARTInkShape-1803"/>
            <p:cNvSpPr/>
            <p:nvPr/>
          </p:nvSpPr>
          <p:spPr bwMode="auto">
            <a:xfrm>
              <a:off x="6822281" y="5457825"/>
              <a:ext cx="408406" cy="267349"/>
            </a:xfrm>
            <a:custGeom>
              <a:avLst/>
              <a:gdLst/>
              <a:ahLst/>
              <a:cxnLst/>
              <a:rect l="0" t="0" r="0" b="0"/>
              <a:pathLst>
                <a:path w="408406" h="267349">
                  <a:moveTo>
                    <a:pt x="0" y="0"/>
                  </a:moveTo>
                  <a:lnTo>
                    <a:pt x="35297" y="0"/>
                  </a:lnTo>
                  <a:lnTo>
                    <a:pt x="68402" y="0"/>
                  </a:lnTo>
                  <a:lnTo>
                    <a:pt x="95489" y="0"/>
                  </a:lnTo>
                  <a:lnTo>
                    <a:pt x="126048" y="0"/>
                  </a:lnTo>
                  <a:lnTo>
                    <a:pt x="158150" y="0"/>
                  </a:lnTo>
                  <a:lnTo>
                    <a:pt x="191733" y="0"/>
                  </a:lnTo>
                  <a:lnTo>
                    <a:pt x="209578" y="0"/>
                  </a:lnTo>
                  <a:lnTo>
                    <a:pt x="244752" y="0"/>
                  </a:lnTo>
                  <a:lnTo>
                    <a:pt x="276260" y="0"/>
                  </a:lnTo>
                  <a:lnTo>
                    <a:pt x="309397" y="0"/>
                  </a:lnTo>
                  <a:lnTo>
                    <a:pt x="328139" y="0"/>
                  </a:lnTo>
                  <a:lnTo>
                    <a:pt x="303700" y="3792"/>
                  </a:lnTo>
                  <a:lnTo>
                    <a:pt x="268314" y="17528"/>
                  </a:lnTo>
                  <a:lnTo>
                    <a:pt x="239372" y="27899"/>
                  </a:lnTo>
                  <a:lnTo>
                    <a:pt x="208781" y="38593"/>
                  </a:lnTo>
                  <a:lnTo>
                    <a:pt x="179311" y="51284"/>
                  </a:lnTo>
                  <a:lnTo>
                    <a:pt x="152455" y="62745"/>
                  </a:lnTo>
                  <a:lnTo>
                    <a:pt x="129670" y="73924"/>
                  </a:lnTo>
                  <a:lnTo>
                    <a:pt x="114252" y="86830"/>
                  </a:lnTo>
                  <a:lnTo>
                    <a:pt x="110299" y="92018"/>
                  </a:lnTo>
                  <a:lnTo>
                    <a:pt x="108458" y="96270"/>
                  </a:lnTo>
                  <a:lnTo>
                    <a:pt x="108024" y="99899"/>
                  </a:lnTo>
                  <a:lnTo>
                    <a:pt x="110910" y="103112"/>
                  </a:lnTo>
                  <a:lnTo>
                    <a:pt x="122583" y="108798"/>
                  </a:lnTo>
                  <a:lnTo>
                    <a:pt x="154589" y="116462"/>
                  </a:lnTo>
                  <a:lnTo>
                    <a:pt x="184859" y="119229"/>
                  </a:lnTo>
                  <a:lnTo>
                    <a:pt x="219478" y="120459"/>
                  </a:lnTo>
                  <a:lnTo>
                    <a:pt x="237600" y="120787"/>
                  </a:lnTo>
                  <a:lnTo>
                    <a:pt x="256032" y="121007"/>
                  </a:lnTo>
                  <a:lnTo>
                    <a:pt x="291327" y="123366"/>
                  </a:lnTo>
                  <a:lnTo>
                    <a:pt x="325535" y="127854"/>
                  </a:lnTo>
                  <a:lnTo>
                    <a:pt x="359260" y="135141"/>
                  </a:lnTo>
                  <a:lnTo>
                    <a:pt x="394314" y="148168"/>
                  </a:lnTo>
                  <a:lnTo>
                    <a:pt x="400988" y="153548"/>
                  </a:lnTo>
                  <a:lnTo>
                    <a:pt x="408405" y="165875"/>
                  </a:lnTo>
                  <a:lnTo>
                    <a:pt x="408001" y="171702"/>
                  </a:lnTo>
                  <a:lnTo>
                    <a:pt x="401202" y="182410"/>
                  </a:lnTo>
                  <a:lnTo>
                    <a:pt x="372611" y="201156"/>
                  </a:lnTo>
                  <a:lnTo>
                    <a:pt x="345257" y="212698"/>
                  </a:lnTo>
                  <a:lnTo>
                    <a:pt x="313785" y="223913"/>
                  </a:lnTo>
                  <a:lnTo>
                    <a:pt x="278631" y="236836"/>
                  </a:lnTo>
                  <a:lnTo>
                    <a:pt x="243957" y="246283"/>
                  </a:lnTo>
                  <a:lnTo>
                    <a:pt x="211613" y="253128"/>
                  </a:lnTo>
                  <a:lnTo>
                    <a:pt x="184009" y="258816"/>
                  </a:lnTo>
                  <a:lnTo>
                    <a:pt x="159143" y="267348"/>
                  </a:lnTo>
                  <a:lnTo>
                    <a:pt x="159277" y="267132"/>
                  </a:lnTo>
                  <a:lnTo>
                    <a:pt x="160954" y="266194"/>
                  </a:lnTo>
                  <a:lnTo>
                    <a:pt x="186067" y="261082"/>
                  </a:lnTo>
                  <a:lnTo>
                    <a:pt x="212607" y="252561"/>
                  </a:lnTo>
                  <a:lnTo>
                    <a:pt x="257175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49" name="SMARTInkShape-1804"/>
            <p:cNvSpPr/>
            <p:nvPr/>
          </p:nvSpPr>
          <p:spPr bwMode="auto">
            <a:xfrm>
              <a:off x="7436983" y="5453998"/>
              <a:ext cx="221118" cy="216123"/>
            </a:xfrm>
            <a:custGeom>
              <a:avLst/>
              <a:gdLst/>
              <a:ahLst/>
              <a:cxnLst/>
              <a:rect l="0" t="0" r="0" b="0"/>
              <a:pathLst>
                <a:path w="221118" h="216123">
                  <a:moveTo>
                    <a:pt x="92530" y="10971"/>
                  </a:moveTo>
                  <a:lnTo>
                    <a:pt x="84945" y="10971"/>
                  </a:lnTo>
                  <a:lnTo>
                    <a:pt x="79105" y="13088"/>
                  </a:lnTo>
                  <a:lnTo>
                    <a:pt x="68888" y="20914"/>
                  </a:lnTo>
                  <a:lnTo>
                    <a:pt x="49062" y="50116"/>
                  </a:lnTo>
                  <a:lnTo>
                    <a:pt x="37317" y="78396"/>
                  </a:lnTo>
                  <a:lnTo>
                    <a:pt x="26693" y="109794"/>
                  </a:lnTo>
                  <a:lnTo>
                    <a:pt x="15608" y="141322"/>
                  </a:lnTo>
                  <a:lnTo>
                    <a:pt x="9413" y="171566"/>
                  </a:lnTo>
                  <a:lnTo>
                    <a:pt x="2239" y="204010"/>
                  </a:lnTo>
                  <a:lnTo>
                    <a:pt x="0" y="216122"/>
                  </a:lnTo>
                  <a:lnTo>
                    <a:pt x="3554" y="209957"/>
                  </a:lnTo>
                  <a:lnTo>
                    <a:pt x="16264" y="179227"/>
                  </a:lnTo>
                  <a:lnTo>
                    <a:pt x="26806" y="148666"/>
                  </a:lnTo>
                  <a:lnTo>
                    <a:pt x="33156" y="123763"/>
                  </a:lnTo>
                  <a:lnTo>
                    <a:pt x="41271" y="99465"/>
                  </a:lnTo>
                  <a:lnTo>
                    <a:pt x="52285" y="75437"/>
                  </a:lnTo>
                  <a:lnTo>
                    <a:pt x="69757" y="41714"/>
                  </a:lnTo>
                  <a:lnTo>
                    <a:pt x="89883" y="9458"/>
                  </a:lnTo>
                  <a:lnTo>
                    <a:pt x="99555" y="2361"/>
                  </a:lnTo>
                  <a:lnTo>
                    <a:pt x="104357" y="468"/>
                  </a:lnTo>
                  <a:lnTo>
                    <a:pt x="108353" y="0"/>
                  </a:lnTo>
                  <a:lnTo>
                    <a:pt x="114907" y="1597"/>
                  </a:lnTo>
                  <a:lnTo>
                    <a:pt x="120467" y="11303"/>
                  </a:lnTo>
                  <a:lnTo>
                    <a:pt x="125942" y="34617"/>
                  </a:lnTo>
                  <a:lnTo>
                    <a:pt x="129681" y="63750"/>
                  </a:lnTo>
                  <a:lnTo>
                    <a:pt x="132060" y="86816"/>
                  </a:lnTo>
                  <a:lnTo>
                    <a:pt x="130472" y="112942"/>
                  </a:lnTo>
                  <a:lnTo>
                    <a:pt x="128907" y="146842"/>
                  </a:lnTo>
                  <a:lnTo>
                    <a:pt x="128378" y="179450"/>
                  </a:lnTo>
                  <a:lnTo>
                    <a:pt x="128306" y="188509"/>
                  </a:lnTo>
                  <a:lnTo>
                    <a:pt x="127493" y="191242"/>
                  </a:lnTo>
                  <a:lnTo>
                    <a:pt x="126158" y="193064"/>
                  </a:lnTo>
                  <a:lnTo>
                    <a:pt x="124473" y="194279"/>
                  </a:lnTo>
                  <a:lnTo>
                    <a:pt x="123350" y="194295"/>
                  </a:lnTo>
                  <a:lnTo>
                    <a:pt x="122602" y="193512"/>
                  </a:lnTo>
                  <a:lnTo>
                    <a:pt x="122103" y="192196"/>
                  </a:lnTo>
                  <a:lnTo>
                    <a:pt x="119714" y="172181"/>
                  </a:lnTo>
                  <a:lnTo>
                    <a:pt x="105602" y="140593"/>
                  </a:lnTo>
                  <a:lnTo>
                    <a:pt x="87527" y="111188"/>
                  </a:lnTo>
                  <a:lnTo>
                    <a:pt x="69616" y="93405"/>
                  </a:lnTo>
                  <a:lnTo>
                    <a:pt x="49227" y="81874"/>
                  </a:lnTo>
                  <a:lnTo>
                    <a:pt x="27502" y="76570"/>
                  </a:lnTo>
                  <a:lnTo>
                    <a:pt x="20501" y="75845"/>
                  </a:lnTo>
                  <a:lnTo>
                    <a:pt x="17523" y="77239"/>
                  </a:lnTo>
                  <a:lnTo>
                    <a:pt x="12098" y="83021"/>
                  </a:lnTo>
                  <a:lnTo>
                    <a:pt x="11127" y="85992"/>
                  </a:lnTo>
                  <a:lnTo>
                    <a:pt x="11274" y="88766"/>
                  </a:lnTo>
                  <a:lnTo>
                    <a:pt x="12165" y="91409"/>
                  </a:lnTo>
                  <a:lnTo>
                    <a:pt x="17389" y="96462"/>
                  </a:lnTo>
                  <a:lnTo>
                    <a:pt x="37470" y="106175"/>
                  </a:lnTo>
                  <a:lnTo>
                    <a:pt x="65015" y="109559"/>
                  </a:lnTo>
                  <a:lnTo>
                    <a:pt x="98312" y="110561"/>
                  </a:lnTo>
                  <a:lnTo>
                    <a:pt x="123674" y="108680"/>
                  </a:lnTo>
                  <a:lnTo>
                    <a:pt x="149235" y="105197"/>
                  </a:lnTo>
                  <a:lnTo>
                    <a:pt x="181474" y="98774"/>
                  </a:lnTo>
                  <a:lnTo>
                    <a:pt x="221117" y="895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0" name="SMARTInkShape-1805"/>
            <p:cNvSpPr/>
            <p:nvPr/>
          </p:nvSpPr>
          <p:spPr bwMode="auto">
            <a:xfrm>
              <a:off x="7615691" y="5438394"/>
              <a:ext cx="235291" cy="231156"/>
            </a:xfrm>
            <a:custGeom>
              <a:avLst/>
              <a:gdLst/>
              <a:ahLst/>
              <a:cxnLst/>
              <a:rect l="0" t="0" r="0" b="0"/>
              <a:pathLst>
                <a:path w="235291" h="231156">
                  <a:moveTo>
                    <a:pt x="78128" y="33719"/>
                  </a:moveTo>
                  <a:lnTo>
                    <a:pt x="78128" y="29926"/>
                  </a:lnTo>
                  <a:lnTo>
                    <a:pt x="77334" y="28809"/>
                  </a:lnTo>
                  <a:lnTo>
                    <a:pt x="76011" y="28064"/>
                  </a:lnTo>
                  <a:lnTo>
                    <a:pt x="74335" y="27568"/>
                  </a:lnTo>
                  <a:lnTo>
                    <a:pt x="73218" y="26443"/>
                  </a:lnTo>
                  <a:lnTo>
                    <a:pt x="71977" y="23077"/>
                  </a:lnTo>
                  <a:lnTo>
                    <a:pt x="71180" y="16035"/>
                  </a:lnTo>
                  <a:lnTo>
                    <a:pt x="71071" y="17393"/>
                  </a:lnTo>
                  <a:lnTo>
                    <a:pt x="66092" y="25525"/>
                  </a:lnTo>
                  <a:lnTo>
                    <a:pt x="64136" y="53699"/>
                  </a:lnTo>
                  <a:lnTo>
                    <a:pt x="60136" y="83736"/>
                  </a:lnTo>
                  <a:lnTo>
                    <a:pt x="50131" y="113979"/>
                  </a:lnTo>
                  <a:lnTo>
                    <a:pt x="37112" y="146840"/>
                  </a:lnTo>
                  <a:lnTo>
                    <a:pt x="23201" y="177920"/>
                  </a:lnTo>
                  <a:lnTo>
                    <a:pt x="12817" y="207237"/>
                  </a:lnTo>
                  <a:lnTo>
                    <a:pt x="1077" y="231051"/>
                  </a:lnTo>
                  <a:lnTo>
                    <a:pt x="567" y="231155"/>
                  </a:lnTo>
                  <a:lnTo>
                    <a:pt x="227" y="230431"/>
                  </a:lnTo>
                  <a:lnTo>
                    <a:pt x="0" y="229153"/>
                  </a:lnTo>
                  <a:lnTo>
                    <a:pt x="9494" y="195852"/>
                  </a:lnTo>
                  <a:lnTo>
                    <a:pt x="21809" y="166689"/>
                  </a:lnTo>
                  <a:lnTo>
                    <a:pt x="37628" y="132913"/>
                  </a:lnTo>
                  <a:lnTo>
                    <a:pt x="49809" y="108761"/>
                  </a:lnTo>
                  <a:lnTo>
                    <a:pt x="60514" y="82152"/>
                  </a:lnTo>
                  <a:lnTo>
                    <a:pt x="75466" y="47981"/>
                  </a:lnTo>
                  <a:lnTo>
                    <a:pt x="89038" y="15281"/>
                  </a:lnTo>
                  <a:lnTo>
                    <a:pt x="94353" y="6209"/>
                  </a:lnTo>
                  <a:lnTo>
                    <a:pt x="96089" y="4267"/>
                  </a:lnTo>
                  <a:lnTo>
                    <a:pt x="97245" y="3765"/>
                  </a:lnTo>
                  <a:lnTo>
                    <a:pt x="98016" y="4225"/>
                  </a:lnTo>
                  <a:lnTo>
                    <a:pt x="99102" y="12456"/>
                  </a:lnTo>
                  <a:lnTo>
                    <a:pt x="99469" y="40866"/>
                  </a:lnTo>
                  <a:lnTo>
                    <a:pt x="99533" y="68557"/>
                  </a:lnTo>
                  <a:lnTo>
                    <a:pt x="99551" y="100750"/>
                  </a:lnTo>
                  <a:lnTo>
                    <a:pt x="100350" y="131544"/>
                  </a:lnTo>
                  <a:lnTo>
                    <a:pt x="106056" y="163863"/>
                  </a:lnTo>
                  <a:lnTo>
                    <a:pt x="119686" y="196921"/>
                  </a:lnTo>
                  <a:lnTo>
                    <a:pt x="129864" y="217013"/>
                  </a:lnTo>
                  <a:lnTo>
                    <a:pt x="138428" y="226308"/>
                  </a:lnTo>
                  <a:lnTo>
                    <a:pt x="147526" y="230438"/>
                  </a:lnTo>
                  <a:lnTo>
                    <a:pt x="151381" y="229952"/>
                  </a:lnTo>
                  <a:lnTo>
                    <a:pt x="154744" y="228041"/>
                  </a:lnTo>
                  <a:lnTo>
                    <a:pt x="163271" y="217767"/>
                  </a:lnTo>
                  <a:lnTo>
                    <a:pt x="170824" y="200435"/>
                  </a:lnTo>
                  <a:lnTo>
                    <a:pt x="178089" y="173074"/>
                  </a:lnTo>
                  <a:lnTo>
                    <a:pt x="185268" y="139832"/>
                  </a:lnTo>
                  <a:lnTo>
                    <a:pt x="192423" y="104847"/>
                  </a:lnTo>
                  <a:lnTo>
                    <a:pt x="199570" y="71462"/>
                  </a:lnTo>
                  <a:lnTo>
                    <a:pt x="206714" y="43579"/>
                  </a:lnTo>
                  <a:lnTo>
                    <a:pt x="215348" y="8126"/>
                  </a:lnTo>
                  <a:lnTo>
                    <a:pt x="217233" y="4751"/>
                  </a:lnTo>
                  <a:lnTo>
                    <a:pt x="219283" y="2500"/>
                  </a:lnTo>
                  <a:lnTo>
                    <a:pt x="223679" y="0"/>
                  </a:lnTo>
                  <a:lnTo>
                    <a:pt x="225168" y="127"/>
                  </a:lnTo>
                  <a:lnTo>
                    <a:pt x="226161" y="1005"/>
                  </a:lnTo>
                  <a:lnTo>
                    <a:pt x="226823" y="2385"/>
                  </a:lnTo>
                  <a:lnTo>
                    <a:pt x="228057" y="3304"/>
                  </a:lnTo>
                  <a:lnTo>
                    <a:pt x="235290" y="5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1" name="SMARTInkShape-1806"/>
            <p:cNvSpPr/>
            <p:nvPr/>
          </p:nvSpPr>
          <p:spPr bwMode="auto">
            <a:xfrm>
              <a:off x="7893844" y="5450681"/>
              <a:ext cx="28576" cy="223278"/>
            </a:xfrm>
            <a:custGeom>
              <a:avLst/>
              <a:gdLst/>
              <a:ahLst/>
              <a:cxnLst/>
              <a:rect l="0" t="0" r="0" b="0"/>
              <a:pathLst>
                <a:path w="28576" h="223278">
                  <a:moveTo>
                    <a:pt x="0" y="0"/>
                  </a:moveTo>
                  <a:lnTo>
                    <a:pt x="0" y="31333"/>
                  </a:lnTo>
                  <a:lnTo>
                    <a:pt x="0" y="57086"/>
                  </a:lnTo>
                  <a:lnTo>
                    <a:pt x="0" y="89498"/>
                  </a:lnTo>
                  <a:lnTo>
                    <a:pt x="794" y="125031"/>
                  </a:lnTo>
                  <a:lnTo>
                    <a:pt x="3793" y="151613"/>
                  </a:lnTo>
                  <a:lnTo>
                    <a:pt x="9943" y="185769"/>
                  </a:lnTo>
                  <a:lnTo>
                    <a:pt x="20057" y="221384"/>
                  </a:lnTo>
                  <a:lnTo>
                    <a:pt x="21309" y="222996"/>
                  </a:lnTo>
                  <a:lnTo>
                    <a:pt x="22937" y="223277"/>
                  </a:lnTo>
                  <a:lnTo>
                    <a:pt x="28575" y="22145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2" name="SMARTInkShape-1807"/>
            <p:cNvSpPr/>
            <p:nvPr/>
          </p:nvSpPr>
          <p:spPr bwMode="auto">
            <a:xfrm>
              <a:off x="7908131" y="5522119"/>
              <a:ext cx="7145" cy="92870"/>
            </a:xfrm>
            <a:custGeom>
              <a:avLst/>
              <a:gdLst/>
              <a:ahLst/>
              <a:cxnLst/>
              <a:rect l="0" t="0" r="0" b="0"/>
              <a:pathLst>
                <a:path w="7145" h="92870">
                  <a:moveTo>
                    <a:pt x="7144" y="92869"/>
                  </a:moveTo>
                  <a:lnTo>
                    <a:pt x="2234" y="57856"/>
                  </a:lnTo>
                  <a:lnTo>
                    <a:pt x="993" y="2941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3" name="SMARTInkShape-1808"/>
            <p:cNvSpPr/>
            <p:nvPr/>
          </p:nvSpPr>
          <p:spPr bwMode="auto">
            <a:xfrm>
              <a:off x="7886700" y="5364956"/>
              <a:ext cx="173861" cy="297003"/>
            </a:xfrm>
            <a:custGeom>
              <a:avLst/>
              <a:gdLst/>
              <a:ahLst/>
              <a:cxnLst/>
              <a:rect l="0" t="0" r="0" b="0"/>
              <a:pathLst>
                <a:path w="173861" h="297003">
                  <a:moveTo>
                    <a:pt x="0" y="0"/>
                  </a:moveTo>
                  <a:lnTo>
                    <a:pt x="0" y="16094"/>
                  </a:lnTo>
                  <a:lnTo>
                    <a:pt x="4233" y="23293"/>
                  </a:lnTo>
                  <a:lnTo>
                    <a:pt x="17659" y="36271"/>
                  </a:lnTo>
                  <a:lnTo>
                    <a:pt x="47320" y="54878"/>
                  </a:lnTo>
                  <a:lnTo>
                    <a:pt x="74434" y="69089"/>
                  </a:lnTo>
                  <a:lnTo>
                    <a:pt x="106369" y="87146"/>
                  </a:lnTo>
                  <a:lnTo>
                    <a:pt x="137174" y="107577"/>
                  </a:lnTo>
                  <a:lnTo>
                    <a:pt x="162616" y="132505"/>
                  </a:lnTo>
                  <a:lnTo>
                    <a:pt x="171493" y="150702"/>
                  </a:lnTo>
                  <a:lnTo>
                    <a:pt x="173860" y="159999"/>
                  </a:lnTo>
                  <a:lnTo>
                    <a:pt x="172256" y="178796"/>
                  </a:lnTo>
                  <a:lnTo>
                    <a:pt x="164664" y="197734"/>
                  </a:lnTo>
                  <a:lnTo>
                    <a:pt x="141746" y="226246"/>
                  </a:lnTo>
                  <a:lnTo>
                    <a:pt x="110173" y="254008"/>
                  </a:lnTo>
                  <a:lnTo>
                    <a:pt x="76477" y="276874"/>
                  </a:lnTo>
                  <a:lnTo>
                    <a:pt x="47619" y="292469"/>
                  </a:lnTo>
                  <a:lnTo>
                    <a:pt x="34129" y="296674"/>
                  </a:lnTo>
                  <a:lnTo>
                    <a:pt x="29897" y="297002"/>
                  </a:lnTo>
                  <a:lnTo>
                    <a:pt x="27074" y="296426"/>
                  </a:lnTo>
                  <a:lnTo>
                    <a:pt x="25193" y="295249"/>
                  </a:lnTo>
                  <a:lnTo>
                    <a:pt x="26321" y="292082"/>
                  </a:lnTo>
                  <a:lnTo>
                    <a:pt x="40871" y="275456"/>
                  </a:lnTo>
                  <a:lnTo>
                    <a:pt x="70407" y="249980"/>
                  </a:lnTo>
                  <a:lnTo>
                    <a:pt x="104204" y="221618"/>
                  </a:lnTo>
                  <a:lnTo>
                    <a:pt x="121444" y="207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4" name="SMARTInkShape-1809"/>
            <p:cNvSpPr/>
            <p:nvPr/>
          </p:nvSpPr>
          <p:spPr bwMode="auto">
            <a:xfrm>
              <a:off x="8222456" y="5357813"/>
              <a:ext cx="35720" cy="209201"/>
            </a:xfrm>
            <a:custGeom>
              <a:avLst/>
              <a:gdLst/>
              <a:ahLst/>
              <a:cxnLst/>
              <a:rect l="0" t="0" r="0" b="0"/>
              <a:pathLst>
                <a:path w="35720" h="209201">
                  <a:moveTo>
                    <a:pt x="35719" y="0"/>
                  </a:moveTo>
                  <a:lnTo>
                    <a:pt x="31926" y="0"/>
                  </a:lnTo>
                  <a:lnTo>
                    <a:pt x="30809" y="1587"/>
                  </a:lnTo>
                  <a:lnTo>
                    <a:pt x="29016" y="15541"/>
                  </a:lnTo>
                  <a:lnTo>
                    <a:pt x="28633" y="44762"/>
                  </a:lnTo>
                  <a:lnTo>
                    <a:pt x="28587" y="79426"/>
                  </a:lnTo>
                  <a:lnTo>
                    <a:pt x="26462" y="109523"/>
                  </a:lnTo>
                  <a:lnTo>
                    <a:pt x="22922" y="141459"/>
                  </a:lnTo>
                  <a:lnTo>
                    <a:pt x="17933" y="176903"/>
                  </a:lnTo>
                  <a:lnTo>
                    <a:pt x="12651" y="204202"/>
                  </a:lnTo>
                  <a:lnTo>
                    <a:pt x="9592" y="209025"/>
                  </a:lnTo>
                  <a:lnTo>
                    <a:pt x="8776" y="209200"/>
                  </a:lnTo>
                  <a:lnTo>
                    <a:pt x="8232" y="208522"/>
                  </a:lnTo>
                  <a:lnTo>
                    <a:pt x="7466" y="203777"/>
                  </a:lnTo>
                  <a:lnTo>
                    <a:pt x="3380" y="170525"/>
                  </a:lnTo>
                  <a:lnTo>
                    <a:pt x="668" y="135254"/>
                  </a:lnTo>
                  <a:lnTo>
                    <a:pt x="0" y="1214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5" name="SMARTInkShape-1810"/>
            <p:cNvSpPr/>
            <p:nvPr/>
          </p:nvSpPr>
          <p:spPr bwMode="auto">
            <a:xfrm>
              <a:off x="8208169" y="5336503"/>
              <a:ext cx="264191" cy="203659"/>
            </a:xfrm>
            <a:custGeom>
              <a:avLst/>
              <a:gdLst/>
              <a:ahLst/>
              <a:cxnLst/>
              <a:rect l="0" t="0" r="0" b="0"/>
              <a:pathLst>
                <a:path w="264191" h="203659">
                  <a:moveTo>
                    <a:pt x="0" y="28453"/>
                  </a:moveTo>
                  <a:lnTo>
                    <a:pt x="0" y="22302"/>
                  </a:lnTo>
                  <a:lnTo>
                    <a:pt x="4910" y="15802"/>
                  </a:lnTo>
                  <a:lnTo>
                    <a:pt x="6151" y="11454"/>
                  </a:lnTo>
                  <a:lnTo>
                    <a:pt x="10936" y="6875"/>
                  </a:lnTo>
                  <a:lnTo>
                    <a:pt x="18354" y="2988"/>
                  </a:lnTo>
                  <a:lnTo>
                    <a:pt x="48288" y="288"/>
                  </a:lnTo>
                  <a:lnTo>
                    <a:pt x="78513" y="0"/>
                  </a:lnTo>
                  <a:lnTo>
                    <a:pt x="112604" y="3707"/>
                  </a:lnTo>
                  <a:lnTo>
                    <a:pt x="147840" y="9832"/>
                  </a:lnTo>
                  <a:lnTo>
                    <a:pt x="183416" y="20467"/>
                  </a:lnTo>
                  <a:lnTo>
                    <a:pt x="218793" y="38282"/>
                  </a:lnTo>
                  <a:lnTo>
                    <a:pt x="235043" y="51562"/>
                  </a:lnTo>
                  <a:lnTo>
                    <a:pt x="239401" y="58039"/>
                  </a:lnTo>
                  <a:lnTo>
                    <a:pt x="238182" y="60877"/>
                  </a:lnTo>
                  <a:lnTo>
                    <a:pt x="230477" y="66147"/>
                  </a:lnTo>
                  <a:lnTo>
                    <a:pt x="205167" y="73577"/>
                  </a:lnTo>
                  <a:lnTo>
                    <a:pt x="172532" y="80805"/>
                  </a:lnTo>
                  <a:lnTo>
                    <a:pt x="147325" y="83471"/>
                  </a:lnTo>
                  <a:lnTo>
                    <a:pt x="121833" y="84656"/>
                  </a:lnTo>
                  <a:lnTo>
                    <a:pt x="89633" y="85323"/>
                  </a:lnTo>
                  <a:lnTo>
                    <a:pt x="54697" y="85579"/>
                  </a:lnTo>
                  <a:lnTo>
                    <a:pt x="54720" y="85587"/>
                  </a:lnTo>
                  <a:lnTo>
                    <a:pt x="64897" y="87716"/>
                  </a:lnTo>
                  <a:lnTo>
                    <a:pt x="100573" y="95546"/>
                  </a:lnTo>
                  <a:lnTo>
                    <a:pt x="124867" y="100076"/>
                  </a:lnTo>
                  <a:lnTo>
                    <a:pt x="151540" y="105529"/>
                  </a:lnTo>
                  <a:lnTo>
                    <a:pt x="179270" y="113245"/>
                  </a:lnTo>
                  <a:lnTo>
                    <a:pt x="205352" y="121965"/>
                  </a:lnTo>
                  <a:lnTo>
                    <a:pt x="238115" y="135800"/>
                  </a:lnTo>
                  <a:lnTo>
                    <a:pt x="253466" y="145219"/>
                  </a:lnTo>
                  <a:lnTo>
                    <a:pt x="262935" y="154697"/>
                  </a:lnTo>
                  <a:lnTo>
                    <a:pt x="264190" y="159447"/>
                  </a:lnTo>
                  <a:lnTo>
                    <a:pt x="263439" y="164202"/>
                  </a:lnTo>
                  <a:lnTo>
                    <a:pt x="261350" y="168958"/>
                  </a:lnTo>
                  <a:lnTo>
                    <a:pt x="248447" y="178477"/>
                  </a:lnTo>
                  <a:lnTo>
                    <a:pt x="218870" y="190645"/>
                  </a:lnTo>
                  <a:lnTo>
                    <a:pt x="194113" y="195788"/>
                  </a:lnTo>
                  <a:lnTo>
                    <a:pt x="161943" y="198074"/>
                  </a:lnTo>
                  <a:lnTo>
                    <a:pt x="128596" y="201207"/>
                  </a:lnTo>
                  <a:lnTo>
                    <a:pt x="96841" y="203658"/>
                  </a:lnTo>
                  <a:lnTo>
                    <a:pt x="69499" y="202101"/>
                  </a:lnTo>
                  <a:lnTo>
                    <a:pt x="34189" y="199544"/>
                  </a:lnTo>
                  <a:lnTo>
                    <a:pt x="31524" y="198076"/>
                  </a:lnTo>
                  <a:lnTo>
                    <a:pt x="30541" y="196303"/>
                  </a:lnTo>
                  <a:lnTo>
                    <a:pt x="32267" y="194328"/>
                  </a:lnTo>
                  <a:lnTo>
                    <a:pt x="66162" y="179336"/>
                  </a:lnTo>
                  <a:lnTo>
                    <a:pt x="93963" y="168537"/>
                  </a:lnTo>
                  <a:lnTo>
                    <a:pt x="142875" y="14989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6" name="SMARTInkShape-1811"/>
            <p:cNvSpPr/>
            <p:nvPr/>
          </p:nvSpPr>
          <p:spPr bwMode="auto">
            <a:xfrm>
              <a:off x="8601162" y="5215232"/>
              <a:ext cx="21172" cy="485482"/>
            </a:xfrm>
            <a:custGeom>
              <a:avLst/>
              <a:gdLst/>
              <a:ahLst/>
              <a:cxnLst/>
              <a:rect l="0" t="0" r="0" b="0"/>
              <a:pathLst>
                <a:path w="21172" h="485482">
                  <a:moveTo>
                    <a:pt x="7057" y="6849"/>
                  </a:moveTo>
                  <a:lnTo>
                    <a:pt x="7057" y="3057"/>
                  </a:lnTo>
                  <a:lnTo>
                    <a:pt x="6263" y="1939"/>
                  </a:lnTo>
                  <a:lnTo>
                    <a:pt x="4940" y="1195"/>
                  </a:lnTo>
                  <a:lnTo>
                    <a:pt x="906" y="0"/>
                  </a:lnTo>
                  <a:lnTo>
                    <a:pt x="0" y="27202"/>
                  </a:lnTo>
                  <a:lnTo>
                    <a:pt x="3731" y="56977"/>
                  </a:lnTo>
                  <a:lnTo>
                    <a:pt x="5579" y="85749"/>
                  </a:lnTo>
                  <a:lnTo>
                    <a:pt x="7193" y="121291"/>
                  </a:lnTo>
                  <a:lnTo>
                    <a:pt x="8736" y="141881"/>
                  </a:lnTo>
                  <a:lnTo>
                    <a:pt x="10557" y="163545"/>
                  </a:lnTo>
                  <a:lnTo>
                    <a:pt x="12566" y="185926"/>
                  </a:lnTo>
                  <a:lnTo>
                    <a:pt x="14698" y="208784"/>
                  </a:lnTo>
                  <a:lnTo>
                    <a:pt x="16914" y="231960"/>
                  </a:lnTo>
                  <a:lnTo>
                    <a:pt x="18390" y="256142"/>
                  </a:lnTo>
                  <a:lnTo>
                    <a:pt x="19375" y="280994"/>
                  </a:lnTo>
                  <a:lnTo>
                    <a:pt x="20031" y="306294"/>
                  </a:lnTo>
                  <a:lnTo>
                    <a:pt x="20469" y="329510"/>
                  </a:lnTo>
                  <a:lnTo>
                    <a:pt x="20761" y="351338"/>
                  </a:lnTo>
                  <a:lnTo>
                    <a:pt x="20955" y="372240"/>
                  </a:lnTo>
                  <a:lnTo>
                    <a:pt x="21085" y="391730"/>
                  </a:lnTo>
                  <a:lnTo>
                    <a:pt x="21171" y="410280"/>
                  </a:lnTo>
                  <a:lnTo>
                    <a:pt x="20474" y="442533"/>
                  </a:lnTo>
                  <a:lnTo>
                    <a:pt x="14201" y="485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8870" name="SMARTInkShape-Group319"/>
          <p:cNvGrpSpPr/>
          <p:nvPr/>
        </p:nvGrpSpPr>
        <p:grpSpPr>
          <a:xfrm>
            <a:off x="4814888" y="5879306"/>
            <a:ext cx="2386013" cy="582387"/>
            <a:chOff x="4814888" y="5879306"/>
            <a:chExt cx="2386013" cy="582387"/>
          </a:xfrm>
        </p:grpSpPr>
        <p:sp>
          <p:nvSpPr>
            <p:cNvPr id="2508858" name="SMARTInkShape-1812"/>
            <p:cNvSpPr/>
            <p:nvPr/>
          </p:nvSpPr>
          <p:spPr bwMode="auto">
            <a:xfrm>
              <a:off x="4814888" y="6122194"/>
              <a:ext cx="7144" cy="7145"/>
            </a:xfrm>
            <a:custGeom>
              <a:avLst/>
              <a:gdLst/>
              <a:ahLst/>
              <a:cxnLst/>
              <a:rect l="0" t="0" r="0" b="0"/>
              <a:pathLst>
                <a:path w="7144" h="7145">
                  <a:moveTo>
                    <a:pt x="0" y="7144"/>
                  </a:moveTo>
                  <a:lnTo>
                    <a:pt x="0" y="3351"/>
                  </a:lnTo>
                  <a:lnTo>
                    <a:pt x="793" y="2234"/>
                  </a:lnTo>
                  <a:lnTo>
                    <a:pt x="2116" y="1489"/>
                  </a:lnTo>
                  <a:lnTo>
                    <a:pt x="714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59" name="SMARTInkShape-1813"/>
            <p:cNvSpPr/>
            <p:nvPr/>
          </p:nvSpPr>
          <p:spPr bwMode="auto">
            <a:xfrm>
              <a:off x="4822031" y="6122194"/>
              <a:ext cx="207170" cy="313826"/>
            </a:xfrm>
            <a:custGeom>
              <a:avLst/>
              <a:gdLst/>
              <a:ahLst/>
              <a:cxnLst/>
              <a:rect l="0" t="0" r="0" b="0"/>
              <a:pathLst>
                <a:path w="207170" h="313826">
                  <a:moveTo>
                    <a:pt x="0" y="0"/>
                  </a:moveTo>
                  <a:lnTo>
                    <a:pt x="0" y="33618"/>
                  </a:lnTo>
                  <a:lnTo>
                    <a:pt x="0" y="62877"/>
                  </a:lnTo>
                  <a:lnTo>
                    <a:pt x="0" y="88270"/>
                  </a:lnTo>
                  <a:lnTo>
                    <a:pt x="0" y="115431"/>
                  </a:lnTo>
                  <a:lnTo>
                    <a:pt x="0" y="145494"/>
                  </a:lnTo>
                  <a:lnTo>
                    <a:pt x="794" y="177377"/>
                  </a:lnTo>
                  <a:lnTo>
                    <a:pt x="3792" y="210067"/>
                  </a:lnTo>
                  <a:lnTo>
                    <a:pt x="5655" y="238884"/>
                  </a:lnTo>
                  <a:lnTo>
                    <a:pt x="8070" y="264127"/>
                  </a:lnTo>
                  <a:lnTo>
                    <a:pt x="18354" y="294600"/>
                  </a:lnTo>
                  <a:lnTo>
                    <a:pt x="26943" y="308469"/>
                  </a:lnTo>
                  <a:lnTo>
                    <a:pt x="32250" y="312008"/>
                  </a:lnTo>
                  <a:lnTo>
                    <a:pt x="44496" y="313825"/>
                  </a:lnTo>
                  <a:lnTo>
                    <a:pt x="68570" y="306592"/>
                  </a:lnTo>
                  <a:lnTo>
                    <a:pt x="95812" y="290602"/>
                  </a:lnTo>
                  <a:lnTo>
                    <a:pt x="123992" y="266991"/>
                  </a:lnTo>
                  <a:lnTo>
                    <a:pt x="148657" y="239887"/>
                  </a:lnTo>
                  <a:lnTo>
                    <a:pt x="171047" y="211747"/>
                  </a:lnTo>
                  <a:lnTo>
                    <a:pt x="193448" y="180292"/>
                  </a:lnTo>
                  <a:lnTo>
                    <a:pt x="204223" y="160085"/>
                  </a:lnTo>
                  <a:lnTo>
                    <a:pt x="207169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0" name="SMARTInkShape-1814"/>
            <p:cNvSpPr/>
            <p:nvPr/>
          </p:nvSpPr>
          <p:spPr bwMode="auto">
            <a:xfrm>
              <a:off x="4829175" y="6236494"/>
              <a:ext cx="150020" cy="57151"/>
            </a:xfrm>
            <a:custGeom>
              <a:avLst/>
              <a:gdLst/>
              <a:ahLst/>
              <a:cxnLst/>
              <a:rect l="0" t="0" r="0" b="0"/>
              <a:pathLst>
                <a:path w="150020" h="57151">
                  <a:moveTo>
                    <a:pt x="0" y="57150"/>
                  </a:moveTo>
                  <a:lnTo>
                    <a:pt x="0" y="53357"/>
                  </a:lnTo>
                  <a:lnTo>
                    <a:pt x="794" y="52240"/>
                  </a:lnTo>
                  <a:lnTo>
                    <a:pt x="2117" y="51495"/>
                  </a:lnTo>
                  <a:lnTo>
                    <a:pt x="9887" y="50447"/>
                  </a:lnTo>
                  <a:lnTo>
                    <a:pt x="44434" y="50032"/>
                  </a:lnTo>
                  <a:lnTo>
                    <a:pt x="78788" y="44355"/>
                  </a:lnTo>
                  <a:lnTo>
                    <a:pt x="107197" y="39365"/>
                  </a:lnTo>
                  <a:lnTo>
                    <a:pt x="124807" y="33006"/>
                  </a:lnTo>
                  <a:lnTo>
                    <a:pt x="132993" y="26311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1" name="SMARTInkShape-1815"/>
            <p:cNvSpPr/>
            <p:nvPr/>
          </p:nvSpPr>
          <p:spPr bwMode="auto">
            <a:xfrm>
              <a:off x="4836319" y="6036469"/>
              <a:ext cx="278607" cy="57151"/>
            </a:xfrm>
            <a:custGeom>
              <a:avLst/>
              <a:gdLst/>
              <a:ahLst/>
              <a:cxnLst/>
              <a:rect l="0" t="0" r="0" b="0"/>
              <a:pathLst>
                <a:path w="278607" h="57151">
                  <a:moveTo>
                    <a:pt x="0" y="57150"/>
                  </a:moveTo>
                  <a:lnTo>
                    <a:pt x="11406" y="52240"/>
                  </a:lnTo>
                  <a:lnTo>
                    <a:pt x="41169" y="50300"/>
                  </a:lnTo>
                  <a:lnTo>
                    <a:pt x="76806" y="49270"/>
                  </a:lnTo>
                  <a:lnTo>
                    <a:pt x="105748" y="45114"/>
                  </a:lnTo>
                  <a:lnTo>
                    <a:pt x="139106" y="42736"/>
                  </a:lnTo>
                  <a:lnTo>
                    <a:pt x="174126" y="37357"/>
                  </a:lnTo>
                  <a:lnTo>
                    <a:pt x="208844" y="30736"/>
                  </a:lnTo>
                  <a:lnTo>
                    <a:pt x="239591" y="22160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2" name="SMARTInkShape-1816"/>
            <p:cNvSpPr/>
            <p:nvPr/>
          </p:nvSpPr>
          <p:spPr bwMode="auto">
            <a:xfrm>
              <a:off x="5404920" y="6133500"/>
              <a:ext cx="138631" cy="229461"/>
            </a:xfrm>
            <a:custGeom>
              <a:avLst/>
              <a:gdLst/>
              <a:ahLst/>
              <a:cxnLst/>
              <a:rect l="0" t="0" r="0" b="0"/>
              <a:pathLst>
                <a:path w="138631" h="229461">
                  <a:moveTo>
                    <a:pt x="81480" y="45844"/>
                  </a:moveTo>
                  <a:lnTo>
                    <a:pt x="77688" y="45844"/>
                  </a:lnTo>
                  <a:lnTo>
                    <a:pt x="76570" y="45050"/>
                  </a:lnTo>
                  <a:lnTo>
                    <a:pt x="75826" y="43727"/>
                  </a:lnTo>
                  <a:lnTo>
                    <a:pt x="73739" y="33659"/>
                  </a:lnTo>
                  <a:lnTo>
                    <a:pt x="50490" y="891"/>
                  </a:lnTo>
                  <a:lnTo>
                    <a:pt x="48120" y="0"/>
                  </a:lnTo>
                  <a:lnTo>
                    <a:pt x="45746" y="200"/>
                  </a:lnTo>
                  <a:lnTo>
                    <a:pt x="32441" y="6224"/>
                  </a:lnTo>
                  <a:lnTo>
                    <a:pt x="25818" y="14742"/>
                  </a:lnTo>
                  <a:lnTo>
                    <a:pt x="17627" y="37157"/>
                  </a:lnTo>
                  <a:lnTo>
                    <a:pt x="10173" y="68935"/>
                  </a:lnTo>
                  <a:lnTo>
                    <a:pt x="5338" y="92619"/>
                  </a:lnTo>
                  <a:lnTo>
                    <a:pt x="543" y="119020"/>
                  </a:lnTo>
                  <a:lnTo>
                    <a:pt x="0" y="144512"/>
                  </a:lnTo>
                  <a:lnTo>
                    <a:pt x="6273" y="179060"/>
                  </a:lnTo>
                  <a:lnTo>
                    <a:pt x="18186" y="205171"/>
                  </a:lnTo>
                  <a:lnTo>
                    <a:pt x="27950" y="216668"/>
                  </a:lnTo>
                  <a:lnTo>
                    <a:pt x="40226" y="224424"/>
                  </a:lnTo>
                  <a:lnTo>
                    <a:pt x="60525" y="229460"/>
                  </a:lnTo>
                  <a:lnTo>
                    <a:pt x="74549" y="226406"/>
                  </a:lnTo>
                  <a:lnTo>
                    <a:pt x="106745" y="207716"/>
                  </a:lnTo>
                  <a:lnTo>
                    <a:pt x="130686" y="173656"/>
                  </a:lnTo>
                  <a:lnTo>
                    <a:pt x="138630" y="160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3" name="SMARTInkShape-1817"/>
            <p:cNvSpPr/>
            <p:nvPr/>
          </p:nvSpPr>
          <p:spPr bwMode="auto">
            <a:xfrm>
              <a:off x="5537068" y="6161174"/>
              <a:ext cx="116310" cy="131930"/>
            </a:xfrm>
            <a:custGeom>
              <a:avLst/>
              <a:gdLst/>
              <a:ahLst/>
              <a:cxnLst/>
              <a:rect l="0" t="0" r="0" b="0"/>
              <a:pathLst>
                <a:path w="116310" h="131930">
                  <a:moveTo>
                    <a:pt x="6482" y="61032"/>
                  </a:moveTo>
                  <a:lnTo>
                    <a:pt x="6482" y="64824"/>
                  </a:lnTo>
                  <a:lnTo>
                    <a:pt x="0" y="92350"/>
                  </a:lnTo>
                  <a:lnTo>
                    <a:pt x="328" y="106383"/>
                  </a:lnTo>
                  <a:lnTo>
                    <a:pt x="3218" y="115849"/>
                  </a:lnTo>
                  <a:lnTo>
                    <a:pt x="11381" y="123231"/>
                  </a:lnTo>
                  <a:lnTo>
                    <a:pt x="22947" y="128364"/>
                  </a:lnTo>
                  <a:lnTo>
                    <a:pt x="56775" y="131929"/>
                  </a:lnTo>
                  <a:lnTo>
                    <a:pt x="84326" y="126660"/>
                  </a:lnTo>
                  <a:lnTo>
                    <a:pt x="95584" y="122479"/>
                  </a:lnTo>
                  <a:lnTo>
                    <a:pt x="103761" y="115858"/>
                  </a:lnTo>
                  <a:lnTo>
                    <a:pt x="110042" y="106831"/>
                  </a:lnTo>
                  <a:lnTo>
                    <a:pt x="115480" y="94881"/>
                  </a:lnTo>
                  <a:lnTo>
                    <a:pt x="116309" y="79516"/>
                  </a:lnTo>
                  <a:lnTo>
                    <a:pt x="113237" y="62897"/>
                  </a:lnTo>
                  <a:lnTo>
                    <a:pt x="101789" y="40154"/>
                  </a:lnTo>
                  <a:lnTo>
                    <a:pt x="76990" y="13252"/>
                  </a:lnTo>
                  <a:lnTo>
                    <a:pt x="63219" y="4078"/>
                  </a:lnTo>
                  <a:lnTo>
                    <a:pt x="49161" y="0"/>
                  </a:lnTo>
                  <a:lnTo>
                    <a:pt x="37093" y="305"/>
                  </a:lnTo>
                  <a:lnTo>
                    <a:pt x="31651" y="1498"/>
                  </a:lnTo>
                  <a:lnTo>
                    <a:pt x="23489" y="7056"/>
                  </a:lnTo>
                  <a:lnTo>
                    <a:pt x="20201" y="10760"/>
                  </a:lnTo>
                  <a:lnTo>
                    <a:pt x="18803" y="14818"/>
                  </a:lnTo>
                  <a:lnTo>
                    <a:pt x="19366" y="23559"/>
                  </a:lnTo>
                  <a:lnTo>
                    <a:pt x="24146" y="37406"/>
                  </a:lnTo>
                  <a:lnTo>
                    <a:pt x="30472" y="44711"/>
                  </a:lnTo>
                  <a:lnTo>
                    <a:pt x="34382" y="47770"/>
                  </a:lnTo>
                  <a:lnTo>
                    <a:pt x="47192" y="51169"/>
                  </a:lnTo>
                  <a:lnTo>
                    <a:pt x="70776" y="5388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4" name="SMARTInkShape-1818"/>
            <p:cNvSpPr/>
            <p:nvPr/>
          </p:nvSpPr>
          <p:spPr bwMode="auto">
            <a:xfrm>
              <a:off x="5723267" y="6129183"/>
              <a:ext cx="425251" cy="332510"/>
            </a:xfrm>
            <a:custGeom>
              <a:avLst/>
              <a:gdLst/>
              <a:ahLst/>
              <a:cxnLst/>
              <a:rect l="0" t="0" r="0" b="0"/>
              <a:pathLst>
                <a:path w="425251" h="332510">
                  <a:moveTo>
                    <a:pt x="34596" y="7298"/>
                  </a:moveTo>
                  <a:lnTo>
                    <a:pt x="41445" y="449"/>
                  </a:lnTo>
                  <a:lnTo>
                    <a:pt x="27978" y="35236"/>
                  </a:lnTo>
                  <a:lnTo>
                    <a:pt x="18788" y="69728"/>
                  </a:lnTo>
                  <a:lnTo>
                    <a:pt x="11038" y="101290"/>
                  </a:lnTo>
                  <a:lnTo>
                    <a:pt x="6218" y="134696"/>
                  </a:lnTo>
                  <a:lnTo>
                    <a:pt x="0" y="163863"/>
                  </a:lnTo>
                  <a:lnTo>
                    <a:pt x="420" y="166444"/>
                  </a:lnTo>
                  <a:lnTo>
                    <a:pt x="1493" y="168164"/>
                  </a:lnTo>
                  <a:lnTo>
                    <a:pt x="3002" y="169310"/>
                  </a:lnTo>
                  <a:lnTo>
                    <a:pt x="4802" y="169281"/>
                  </a:lnTo>
                  <a:lnTo>
                    <a:pt x="8919" y="167133"/>
                  </a:lnTo>
                  <a:lnTo>
                    <a:pt x="22938" y="147879"/>
                  </a:lnTo>
                  <a:lnTo>
                    <a:pt x="38408" y="116912"/>
                  </a:lnTo>
                  <a:lnTo>
                    <a:pt x="52923" y="84490"/>
                  </a:lnTo>
                  <a:lnTo>
                    <a:pt x="64367" y="51866"/>
                  </a:lnTo>
                  <a:lnTo>
                    <a:pt x="78665" y="16190"/>
                  </a:lnTo>
                  <a:lnTo>
                    <a:pt x="86635" y="1113"/>
                  </a:lnTo>
                  <a:lnTo>
                    <a:pt x="89132" y="0"/>
                  </a:lnTo>
                  <a:lnTo>
                    <a:pt x="91591" y="845"/>
                  </a:lnTo>
                  <a:lnTo>
                    <a:pt x="94024" y="2996"/>
                  </a:lnTo>
                  <a:lnTo>
                    <a:pt x="96727" y="9620"/>
                  </a:lnTo>
                  <a:lnTo>
                    <a:pt x="98462" y="34391"/>
                  </a:lnTo>
                  <a:lnTo>
                    <a:pt x="93895" y="69065"/>
                  </a:lnTo>
                  <a:lnTo>
                    <a:pt x="92170" y="99668"/>
                  </a:lnTo>
                  <a:lnTo>
                    <a:pt x="92595" y="129323"/>
                  </a:lnTo>
                  <a:lnTo>
                    <a:pt x="95563" y="136408"/>
                  </a:lnTo>
                  <a:lnTo>
                    <a:pt x="96672" y="137822"/>
                  </a:lnTo>
                  <a:lnTo>
                    <a:pt x="97411" y="137970"/>
                  </a:lnTo>
                  <a:lnTo>
                    <a:pt x="97903" y="137275"/>
                  </a:lnTo>
                  <a:lnTo>
                    <a:pt x="122482" y="118480"/>
                  </a:lnTo>
                  <a:lnTo>
                    <a:pt x="150669" y="83353"/>
                  </a:lnTo>
                  <a:lnTo>
                    <a:pt x="177821" y="51072"/>
                  </a:lnTo>
                  <a:lnTo>
                    <a:pt x="200412" y="29057"/>
                  </a:lnTo>
                  <a:lnTo>
                    <a:pt x="210421" y="24906"/>
                  </a:lnTo>
                  <a:lnTo>
                    <a:pt x="214519" y="25387"/>
                  </a:lnTo>
                  <a:lnTo>
                    <a:pt x="218044" y="27295"/>
                  </a:lnTo>
                  <a:lnTo>
                    <a:pt x="221189" y="30154"/>
                  </a:lnTo>
                  <a:lnTo>
                    <a:pt x="229406" y="45556"/>
                  </a:lnTo>
                  <a:lnTo>
                    <a:pt x="233075" y="76578"/>
                  </a:lnTo>
                  <a:lnTo>
                    <a:pt x="234315" y="111823"/>
                  </a:lnTo>
                  <a:lnTo>
                    <a:pt x="234580" y="136196"/>
                  </a:lnTo>
                  <a:lnTo>
                    <a:pt x="235387" y="138474"/>
                  </a:lnTo>
                  <a:lnTo>
                    <a:pt x="236719" y="139992"/>
                  </a:lnTo>
                  <a:lnTo>
                    <a:pt x="238401" y="141005"/>
                  </a:lnTo>
                  <a:lnTo>
                    <a:pt x="240316" y="140886"/>
                  </a:lnTo>
                  <a:lnTo>
                    <a:pt x="244560" y="138638"/>
                  </a:lnTo>
                  <a:lnTo>
                    <a:pt x="277685" y="109163"/>
                  </a:lnTo>
                  <a:lnTo>
                    <a:pt x="287098" y="104166"/>
                  </a:lnTo>
                  <a:lnTo>
                    <a:pt x="296573" y="101944"/>
                  </a:lnTo>
                  <a:lnTo>
                    <a:pt x="306076" y="103073"/>
                  </a:lnTo>
                  <a:lnTo>
                    <a:pt x="310832" y="104486"/>
                  </a:lnTo>
                  <a:lnTo>
                    <a:pt x="314797" y="107809"/>
                  </a:lnTo>
                  <a:lnTo>
                    <a:pt x="321319" y="117851"/>
                  </a:lnTo>
                  <a:lnTo>
                    <a:pt x="329453" y="140684"/>
                  </a:lnTo>
                  <a:lnTo>
                    <a:pt x="333098" y="175143"/>
                  </a:lnTo>
                  <a:lnTo>
                    <a:pt x="331834" y="199635"/>
                  </a:lnTo>
                  <a:lnTo>
                    <a:pt x="329421" y="223750"/>
                  </a:lnTo>
                  <a:lnTo>
                    <a:pt x="327268" y="258845"/>
                  </a:lnTo>
                  <a:lnTo>
                    <a:pt x="321955" y="288911"/>
                  </a:lnTo>
                  <a:lnTo>
                    <a:pt x="310719" y="324430"/>
                  </a:lnTo>
                  <a:lnTo>
                    <a:pt x="307578" y="328257"/>
                  </a:lnTo>
                  <a:lnTo>
                    <a:pt x="299855" y="332509"/>
                  </a:lnTo>
                  <a:lnTo>
                    <a:pt x="296366" y="331261"/>
                  </a:lnTo>
                  <a:lnTo>
                    <a:pt x="290374" y="323525"/>
                  </a:lnTo>
                  <a:lnTo>
                    <a:pt x="282537" y="305783"/>
                  </a:lnTo>
                  <a:lnTo>
                    <a:pt x="278981" y="277860"/>
                  </a:lnTo>
                  <a:lnTo>
                    <a:pt x="278149" y="251638"/>
                  </a:lnTo>
                  <a:lnTo>
                    <a:pt x="277779" y="221463"/>
                  </a:lnTo>
                  <a:lnTo>
                    <a:pt x="277614" y="189530"/>
                  </a:lnTo>
                  <a:lnTo>
                    <a:pt x="281775" y="156817"/>
                  </a:lnTo>
                  <a:lnTo>
                    <a:pt x="288122" y="124551"/>
                  </a:lnTo>
                  <a:lnTo>
                    <a:pt x="293588" y="94336"/>
                  </a:lnTo>
                  <a:lnTo>
                    <a:pt x="300780" y="69265"/>
                  </a:lnTo>
                  <a:lnTo>
                    <a:pt x="313754" y="41534"/>
                  </a:lnTo>
                  <a:lnTo>
                    <a:pt x="318333" y="34884"/>
                  </a:lnTo>
                  <a:lnTo>
                    <a:pt x="331886" y="25380"/>
                  </a:lnTo>
                  <a:lnTo>
                    <a:pt x="355250" y="17683"/>
                  </a:lnTo>
                  <a:lnTo>
                    <a:pt x="362665" y="16602"/>
                  </a:lnTo>
                  <a:lnTo>
                    <a:pt x="377254" y="19635"/>
                  </a:lnTo>
                  <a:lnTo>
                    <a:pt x="411595" y="33235"/>
                  </a:lnTo>
                  <a:lnTo>
                    <a:pt x="419903" y="38141"/>
                  </a:lnTo>
                  <a:lnTo>
                    <a:pt x="424124" y="42967"/>
                  </a:lnTo>
                  <a:lnTo>
                    <a:pt x="425250" y="45365"/>
                  </a:lnTo>
                  <a:lnTo>
                    <a:pt x="424413" y="48551"/>
                  </a:lnTo>
                  <a:lnTo>
                    <a:pt x="419250" y="56324"/>
                  </a:lnTo>
                  <a:lnTo>
                    <a:pt x="407430" y="62954"/>
                  </a:lnTo>
                  <a:lnTo>
                    <a:pt x="382925" y="69032"/>
                  </a:lnTo>
                  <a:lnTo>
                    <a:pt x="355557" y="72951"/>
                  </a:lnTo>
                  <a:lnTo>
                    <a:pt x="325449" y="77593"/>
                  </a:lnTo>
                  <a:lnTo>
                    <a:pt x="309245" y="74605"/>
                  </a:lnTo>
                  <a:lnTo>
                    <a:pt x="305801" y="72807"/>
                  </a:lnTo>
                  <a:lnTo>
                    <a:pt x="303506" y="70814"/>
                  </a:lnTo>
                  <a:lnTo>
                    <a:pt x="301975" y="68692"/>
                  </a:lnTo>
                  <a:lnTo>
                    <a:pt x="302543" y="65690"/>
                  </a:lnTo>
                  <a:lnTo>
                    <a:pt x="313202" y="5016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5" name="SMARTInkShape-1819"/>
            <p:cNvSpPr/>
            <p:nvPr/>
          </p:nvSpPr>
          <p:spPr bwMode="auto">
            <a:xfrm>
              <a:off x="6193790" y="6093619"/>
              <a:ext cx="392749" cy="190566"/>
            </a:xfrm>
            <a:custGeom>
              <a:avLst/>
              <a:gdLst/>
              <a:ahLst/>
              <a:cxnLst/>
              <a:rect l="0" t="0" r="0" b="0"/>
              <a:pathLst>
                <a:path w="392749" h="190566">
                  <a:moveTo>
                    <a:pt x="92710" y="14287"/>
                  </a:moveTo>
                  <a:lnTo>
                    <a:pt x="88918" y="10495"/>
                  </a:lnTo>
                  <a:lnTo>
                    <a:pt x="82823" y="8633"/>
                  </a:lnTo>
                  <a:lnTo>
                    <a:pt x="69766" y="7438"/>
                  </a:lnTo>
                  <a:lnTo>
                    <a:pt x="54426" y="14815"/>
                  </a:lnTo>
                  <a:lnTo>
                    <a:pt x="45797" y="24841"/>
                  </a:lnTo>
                  <a:lnTo>
                    <a:pt x="29998" y="54472"/>
                  </a:lnTo>
                  <a:lnTo>
                    <a:pt x="16273" y="85372"/>
                  </a:lnTo>
                  <a:lnTo>
                    <a:pt x="5945" y="119663"/>
                  </a:lnTo>
                  <a:lnTo>
                    <a:pt x="1650" y="147374"/>
                  </a:lnTo>
                  <a:lnTo>
                    <a:pt x="80" y="181155"/>
                  </a:lnTo>
                  <a:lnTo>
                    <a:pt x="0" y="185064"/>
                  </a:lnTo>
                  <a:lnTo>
                    <a:pt x="1535" y="187670"/>
                  </a:lnTo>
                  <a:lnTo>
                    <a:pt x="4145" y="189407"/>
                  </a:lnTo>
                  <a:lnTo>
                    <a:pt x="7473" y="190565"/>
                  </a:lnTo>
                  <a:lnTo>
                    <a:pt x="10486" y="190543"/>
                  </a:lnTo>
                  <a:lnTo>
                    <a:pt x="15949" y="188402"/>
                  </a:lnTo>
                  <a:lnTo>
                    <a:pt x="38230" y="160659"/>
                  </a:lnTo>
                  <a:lnTo>
                    <a:pt x="60870" y="125486"/>
                  </a:lnTo>
                  <a:lnTo>
                    <a:pt x="79572" y="97418"/>
                  </a:lnTo>
                  <a:lnTo>
                    <a:pt x="100194" y="65200"/>
                  </a:lnTo>
                  <a:lnTo>
                    <a:pt x="121999" y="30959"/>
                  </a:lnTo>
                  <a:lnTo>
                    <a:pt x="133628" y="10593"/>
                  </a:lnTo>
                  <a:lnTo>
                    <a:pt x="134276" y="11031"/>
                  </a:lnTo>
                  <a:lnTo>
                    <a:pt x="134997" y="15751"/>
                  </a:lnTo>
                  <a:lnTo>
                    <a:pt x="129755" y="43122"/>
                  </a:lnTo>
                  <a:lnTo>
                    <a:pt x="122560" y="69839"/>
                  </a:lnTo>
                  <a:lnTo>
                    <a:pt x="108425" y="105194"/>
                  </a:lnTo>
                  <a:lnTo>
                    <a:pt x="102394" y="128006"/>
                  </a:lnTo>
                  <a:lnTo>
                    <a:pt x="100355" y="153255"/>
                  </a:lnTo>
                  <a:lnTo>
                    <a:pt x="100982" y="156938"/>
                  </a:lnTo>
                  <a:lnTo>
                    <a:pt x="102194" y="159394"/>
                  </a:lnTo>
                  <a:lnTo>
                    <a:pt x="103795" y="161032"/>
                  </a:lnTo>
                  <a:lnTo>
                    <a:pt x="106450" y="161329"/>
                  </a:lnTo>
                  <a:lnTo>
                    <a:pt x="113633" y="159544"/>
                  </a:lnTo>
                  <a:lnTo>
                    <a:pt x="144292" y="137485"/>
                  </a:lnTo>
                  <a:lnTo>
                    <a:pt x="171602" y="107532"/>
                  </a:lnTo>
                  <a:lnTo>
                    <a:pt x="192021" y="79575"/>
                  </a:lnTo>
                  <a:lnTo>
                    <a:pt x="208478" y="47302"/>
                  </a:lnTo>
                  <a:lnTo>
                    <a:pt x="226144" y="13900"/>
                  </a:lnTo>
                  <a:lnTo>
                    <a:pt x="233720" y="2745"/>
                  </a:lnTo>
                  <a:lnTo>
                    <a:pt x="234342" y="3417"/>
                  </a:lnTo>
                  <a:lnTo>
                    <a:pt x="235421" y="23919"/>
                  </a:lnTo>
                  <a:lnTo>
                    <a:pt x="231744" y="51184"/>
                  </a:lnTo>
                  <a:lnTo>
                    <a:pt x="225627" y="80606"/>
                  </a:lnTo>
                  <a:lnTo>
                    <a:pt x="218788" y="109431"/>
                  </a:lnTo>
                  <a:lnTo>
                    <a:pt x="210953" y="140325"/>
                  </a:lnTo>
                  <a:lnTo>
                    <a:pt x="213769" y="159695"/>
                  </a:lnTo>
                  <a:lnTo>
                    <a:pt x="213897" y="159645"/>
                  </a:lnTo>
                  <a:lnTo>
                    <a:pt x="213982" y="158817"/>
                  </a:lnTo>
                  <a:lnTo>
                    <a:pt x="227556" y="139722"/>
                  </a:lnTo>
                  <a:lnTo>
                    <a:pt x="245376" y="109885"/>
                  </a:lnTo>
                  <a:lnTo>
                    <a:pt x="261152" y="82741"/>
                  </a:lnTo>
                  <a:lnTo>
                    <a:pt x="275880" y="54590"/>
                  </a:lnTo>
                  <a:lnTo>
                    <a:pt x="299989" y="23130"/>
                  </a:lnTo>
                  <a:lnTo>
                    <a:pt x="315875" y="7559"/>
                  </a:lnTo>
                  <a:lnTo>
                    <a:pt x="325773" y="3359"/>
                  </a:lnTo>
                  <a:lnTo>
                    <a:pt x="335464" y="3610"/>
                  </a:lnTo>
                  <a:lnTo>
                    <a:pt x="344270" y="6367"/>
                  </a:lnTo>
                  <a:lnTo>
                    <a:pt x="354483" y="13175"/>
                  </a:lnTo>
                  <a:lnTo>
                    <a:pt x="362776" y="20672"/>
                  </a:lnTo>
                  <a:lnTo>
                    <a:pt x="367520" y="29296"/>
                  </a:lnTo>
                  <a:lnTo>
                    <a:pt x="370423" y="37627"/>
                  </a:lnTo>
                  <a:lnTo>
                    <a:pt x="377245" y="48219"/>
                  </a:lnTo>
                  <a:lnTo>
                    <a:pt x="377650" y="47227"/>
                  </a:lnTo>
                  <a:lnTo>
                    <a:pt x="380416" y="34229"/>
                  </a:lnTo>
                  <a:lnTo>
                    <a:pt x="39274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6" name="SMARTInkShape-1820"/>
            <p:cNvSpPr/>
            <p:nvPr/>
          </p:nvSpPr>
          <p:spPr bwMode="auto">
            <a:xfrm>
              <a:off x="6525468" y="6098734"/>
              <a:ext cx="296814" cy="142917"/>
            </a:xfrm>
            <a:custGeom>
              <a:avLst/>
              <a:gdLst/>
              <a:ahLst/>
              <a:cxnLst/>
              <a:rect l="0" t="0" r="0" b="0"/>
              <a:pathLst>
                <a:path w="296814" h="142917">
                  <a:moveTo>
                    <a:pt x="11063" y="52035"/>
                  </a:moveTo>
                  <a:lnTo>
                    <a:pt x="7270" y="55827"/>
                  </a:lnTo>
                  <a:lnTo>
                    <a:pt x="5409" y="59806"/>
                  </a:lnTo>
                  <a:lnTo>
                    <a:pt x="0" y="76077"/>
                  </a:lnTo>
                  <a:lnTo>
                    <a:pt x="1648" y="82034"/>
                  </a:lnTo>
                  <a:lnTo>
                    <a:pt x="7039" y="89851"/>
                  </a:lnTo>
                  <a:lnTo>
                    <a:pt x="15624" y="92655"/>
                  </a:lnTo>
                  <a:lnTo>
                    <a:pt x="27378" y="93107"/>
                  </a:lnTo>
                  <a:lnTo>
                    <a:pt x="61336" y="84823"/>
                  </a:lnTo>
                  <a:lnTo>
                    <a:pt x="95401" y="74151"/>
                  </a:lnTo>
                  <a:lnTo>
                    <a:pt x="130587" y="52876"/>
                  </a:lnTo>
                  <a:lnTo>
                    <a:pt x="144354" y="42090"/>
                  </a:lnTo>
                  <a:lnTo>
                    <a:pt x="153118" y="29359"/>
                  </a:lnTo>
                  <a:lnTo>
                    <a:pt x="158722" y="12596"/>
                  </a:lnTo>
                  <a:lnTo>
                    <a:pt x="157922" y="8280"/>
                  </a:lnTo>
                  <a:lnTo>
                    <a:pt x="152798" y="1367"/>
                  </a:lnTo>
                  <a:lnTo>
                    <a:pt x="148416" y="0"/>
                  </a:lnTo>
                  <a:lnTo>
                    <a:pt x="137197" y="598"/>
                  </a:lnTo>
                  <a:lnTo>
                    <a:pt x="117492" y="9189"/>
                  </a:lnTo>
                  <a:lnTo>
                    <a:pt x="84591" y="37721"/>
                  </a:lnTo>
                  <a:lnTo>
                    <a:pt x="63276" y="64639"/>
                  </a:lnTo>
                  <a:lnTo>
                    <a:pt x="52022" y="91929"/>
                  </a:lnTo>
                  <a:lnTo>
                    <a:pt x="49128" y="114655"/>
                  </a:lnTo>
                  <a:lnTo>
                    <a:pt x="51264" y="126433"/>
                  </a:lnTo>
                  <a:lnTo>
                    <a:pt x="55326" y="131002"/>
                  </a:lnTo>
                  <a:lnTo>
                    <a:pt x="68307" y="138196"/>
                  </a:lnTo>
                  <a:lnTo>
                    <a:pt x="97256" y="142916"/>
                  </a:lnTo>
                  <a:lnTo>
                    <a:pt x="130970" y="140522"/>
                  </a:lnTo>
                  <a:lnTo>
                    <a:pt x="158546" y="132638"/>
                  </a:lnTo>
                  <a:lnTo>
                    <a:pt x="189324" y="120402"/>
                  </a:lnTo>
                  <a:lnTo>
                    <a:pt x="221523" y="104380"/>
                  </a:lnTo>
                  <a:lnTo>
                    <a:pt x="252238" y="88794"/>
                  </a:lnTo>
                  <a:lnTo>
                    <a:pt x="296813" y="663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7" name="SMARTInkShape-1821"/>
            <p:cNvSpPr/>
            <p:nvPr/>
          </p:nvSpPr>
          <p:spPr bwMode="auto">
            <a:xfrm>
              <a:off x="6979444" y="5957888"/>
              <a:ext cx="200026" cy="252463"/>
            </a:xfrm>
            <a:custGeom>
              <a:avLst/>
              <a:gdLst/>
              <a:ahLst/>
              <a:cxnLst/>
              <a:rect l="0" t="0" r="0" b="0"/>
              <a:pathLst>
                <a:path w="200026" h="252463">
                  <a:moveTo>
                    <a:pt x="0" y="0"/>
                  </a:moveTo>
                  <a:lnTo>
                    <a:pt x="6849" y="0"/>
                  </a:lnTo>
                  <a:lnTo>
                    <a:pt x="9249" y="22243"/>
                  </a:lnTo>
                  <a:lnTo>
                    <a:pt x="12048" y="32904"/>
                  </a:lnTo>
                  <a:lnTo>
                    <a:pt x="15962" y="67736"/>
                  </a:lnTo>
                  <a:lnTo>
                    <a:pt x="19810" y="101032"/>
                  </a:lnTo>
                  <a:lnTo>
                    <a:pt x="22298" y="125072"/>
                  </a:lnTo>
                  <a:lnTo>
                    <a:pt x="28696" y="151631"/>
                  </a:lnTo>
                  <a:lnTo>
                    <a:pt x="37430" y="185774"/>
                  </a:lnTo>
                  <a:lnTo>
                    <a:pt x="48837" y="215999"/>
                  </a:lnTo>
                  <a:lnTo>
                    <a:pt x="58479" y="241270"/>
                  </a:lnTo>
                  <a:lnTo>
                    <a:pt x="62799" y="246572"/>
                  </a:lnTo>
                  <a:lnTo>
                    <a:pt x="73947" y="252462"/>
                  </a:lnTo>
                  <a:lnTo>
                    <a:pt x="79461" y="252445"/>
                  </a:lnTo>
                  <a:lnTo>
                    <a:pt x="89820" y="248194"/>
                  </a:lnTo>
                  <a:lnTo>
                    <a:pt x="108369" y="233082"/>
                  </a:lnTo>
                  <a:lnTo>
                    <a:pt x="125154" y="205939"/>
                  </a:lnTo>
                  <a:lnTo>
                    <a:pt x="137381" y="182016"/>
                  </a:lnTo>
                  <a:lnTo>
                    <a:pt x="150752" y="156302"/>
                  </a:lnTo>
                  <a:lnTo>
                    <a:pt x="164632" y="131644"/>
                  </a:lnTo>
                  <a:lnTo>
                    <a:pt x="182041" y="99242"/>
                  </a:lnTo>
                  <a:lnTo>
                    <a:pt x="193462" y="69533"/>
                  </a:lnTo>
                  <a:lnTo>
                    <a:pt x="200025" y="500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8" name="SMARTInkShape-1822"/>
            <p:cNvSpPr/>
            <p:nvPr/>
          </p:nvSpPr>
          <p:spPr bwMode="auto">
            <a:xfrm>
              <a:off x="7015163" y="5957888"/>
              <a:ext cx="178594" cy="71438"/>
            </a:xfrm>
            <a:custGeom>
              <a:avLst/>
              <a:gdLst/>
              <a:ahLst/>
              <a:cxnLst/>
              <a:rect l="0" t="0" r="0" b="0"/>
              <a:pathLst>
                <a:path w="178594" h="71438">
                  <a:moveTo>
                    <a:pt x="0" y="71437"/>
                  </a:moveTo>
                  <a:lnTo>
                    <a:pt x="31465" y="71437"/>
                  </a:lnTo>
                  <a:lnTo>
                    <a:pt x="50862" y="69320"/>
                  </a:lnTo>
                  <a:lnTo>
                    <a:pt x="82542" y="61494"/>
                  </a:lnTo>
                  <a:lnTo>
                    <a:pt x="110005" y="54644"/>
                  </a:lnTo>
                  <a:lnTo>
                    <a:pt x="134459" y="40003"/>
                  </a:lnTo>
                  <a:lnTo>
                    <a:pt x="168539" y="9692"/>
                  </a:lnTo>
                  <a:lnTo>
                    <a:pt x="17859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8869" name="SMARTInkShape-1823"/>
            <p:cNvSpPr/>
            <p:nvPr/>
          </p:nvSpPr>
          <p:spPr bwMode="auto">
            <a:xfrm>
              <a:off x="7000875" y="5879306"/>
              <a:ext cx="200026" cy="50008"/>
            </a:xfrm>
            <a:custGeom>
              <a:avLst/>
              <a:gdLst/>
              <a:ahLst/>
              <a:cxnLst/>
              <a:rect l="0" t="0" r="0" b="0"/>
              <a:pathLst>
                <a:path w="200026" h="50008">
                  <a:moveTo>
                    <a:pt x="0" y="50007"/>
                  </a:moveTo>
                  <a:lnTo>
                    <a:pt x="3793" y="50007"/>
                  </a:lnTo>
                  <a:lnTo>
                    <a:pt x="30528" y="43856"/>
                  </a:lnTo>
                  <a:lnTo>
                    <a:pt x="58170" y="43157"/>
                  </a:lnTo>
                  <a:lnTo>
                    <a:pt x="87703" y="42950"/>
                  </a:lnTo>
                  <a:lnTo>
                    <a:pt x="120354" y="39096"/>
                  </a:lnTo>
                  <a:lnTo>
                    <a:pt x="151371" y="36720"/>
                  </a:lnTo>
                  <a:lnTo>
                    <a:pt x="168877" y="29814"/>
                  </a:lnTo>
                  <a:lnTo>
                    <a:pt x="187885" y="1465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8871" name="SMARTInkShape-1824"/>
          <p:cNvSpPr/>
          <p:nvPr/>
        </p:nvSpPr>
        <p:spPr bwMode="auto">
          <a:xfrm>
            <a:off x="4572036" y="6047258"/>
            <a:ext cx="78546" cy="503545"/>
          </a:xfrm>
          <a:custGeom>
            <a:avLst/>
            <a:gdLst/>
            <a:ahLst/>
            <a:cxnLst/>
            <a:rect l="0" t="0" r="0" b="0"/>
            <a:pathLst>
              <a:path w="78546" h="503545">
                <a:moveTo>
                  <a:pt x="21395" y="10642"/>
                </a:moveTo>
                <a:lnTo>
                  <a:pt x="17603" y="10642"/>
                </a:lnTo>
                <a:lnTo>
                  <a:pt x="13624" y="8525"/>
                </a:lnTo>
                <a:lnTo>
                  <a:pt x="9210" y="5732"/>
                </a:lnTo>
                <a:lnTo>
                  <a:pt x="4602" y="4491"/>
                </a:lnTo>
                <a:lnTo>
                  <a:pt x="3056" y="3366"/>
                </a:lnTo>
                <a:lnTo>
                  <a:pt x="2026" y="1823"/>
                </a:lnTo>
                <a:lnTo>
                  <a:pt x="1338" y="0"/>
                </a:lnTo>
                <a:lnTo>
                  <a:pt x="880" y="372"/>
                </a:lnTo>
                <a:lnTo>
                  <a:pt x="45" y="35520"/>
                </a:lnTo>
                <a:lnTo>
                  <a:pt x="0" y="65091"/>
                </a:lnTo>
                <a:lnTo>
                  <a:pt x="781" y="85041"/>
                </a:lnTo>
                <a:lnTo>
                  <a:pt x="2096" y="107866"/>
                </a:lnTo>
                <a:lnTo>
                  <a:pt x="3767" y="132608"/>
                </a:lnTo>
                <a:lnTo>
                  <a:pt x="5674" y="159421"/>
                </a:lnTo>
                <a:lnTo>
                  <a:pt x="7739" y="187616"/>
                </a:lnTo>
                <a:lnTo>
                  <a:pt x="9910" y="216731"/>
                </a:lnTo>
                <a:lnTo>
                  <a:pt x="12945" y="247253"/>
                </a:lnTo>
                <a:lnTo>
                  <a:pt x="16555" y="278714"/>
                </a:lnTo>
                <a:lnTo>
                  <a:pt x="20550" y="310800"/>
                </a:lnTo>
                <a:lnTo>
                  <a:pt x="24007" y="341716"/>
                </a:lnTo>
                <a:lnTo>
                  <a:pt x="27105" y="371852"/>
                </a:lnTo>
                <a:lnTo>
                  <a:pt x="29964" y="401467"/>
                </a:lnTo>
                <a:lnTo>
                  <a:pt x="33458" y="426767"/>
                </a:lnTo>
                <a:lnTo>
                  <a:pt x="37375" y="449190"/>
                </a:lnTo>
                <a:lnTo>
                  <a:pt x="45960" y="484159"/>
                </a:lnTo>
                <a:lnTo>
                  <a:pt x="55067" y="502345"/>
                </a:lnTo>
                <a:lnTo>
                  <a:pt x="59718" y="503544"/>
                </a:lnTo>
                <a:lnTo>
                  <a:pt x="64406" y="500375"/>
                </a:lnTo>
                <a:lnTo>
                  <a:pt x="78545" y="48213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Numeric Encoding</a:t>
            </a:r>
          </a:p>
        </p:txBody>
      </p:sp>
      <p:sp>
        <p:nvSpPr>
          <p:cNvPr id="250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True = non-zero</a:t>
            </a:r>
          </a:p>
          <a:p>
            <a:r>
              <a:rPr lang="en-US" altLang="en-US"/>
              <a:t>False = zero</a:t>
            </a:r>
          </a:p>
          <a:p>
            <a:endParaRPr lang="en-US" altLang="en-US"/>
          </a:p>
          <a:p>
            <a:r>
              <a:rPr lang="en-US" altLang="en-US"/>
              <a:t>Example</a:t>
            </a:r>
            <a:br>
              <a:rPr lang="en-US" altLang="en-US"/>
            </a:br>
            <a:r>
              <a:rPr lang="en-US" altLang="en-US"/>
              <a:t>B OR C AND NOT D</a:t>
            </a:r>
          </a:p>
          <a:p>
            <a:r>
              <a:rPr lang="en-US" altLang="en-US"/>
              <a:t>Quadruples</a:t>
            </a:r>
          </a:p>
          <a:p>
            <a:r>
              <a:rPr lang="en-US" altLang="en-US"/>
              <a:t>NOT	rD	_	rt1</a:t>
            </a:r>
          </a:p>
          <a:p>
            <a:r>
              <a:rPr lang="en-US" altLang="en-US"/>
              <a:t>AND   rC	rt1	rt2</a:t>
            </a:r>
          </a:p>
          <a:p>
            <a:r>
              <a:rPr lang="en-US" altLang="en-US"/>
              <a:t>OR	rB	rt2	rt3</a:t>
            </a:r>
          </a:p>
        </p:txBody>
      </p:sp>
      <p:grpSp>
        <p:nvGrpSpPr>
          <p:cNvPr id="2509883" name="SMARTInkShape-Group338"/>
          <p:cNvGrpSpPr/>
          <p:nvPr/>
        </p:nvGrpSpPr>
        <p:grpSpPr>
          <a:xfrm>
            <a:off x="914825" y="1745052"/>
            <a:ext cx="7123712" cy="3703811"/>
            <a:chOff x="914825" y="1745052"/>
            <a:chExt cx="7123712" cy="3703811"/>
          </a:xfrm>
        </p:grpSpPr>
        <p:sp>
          <p:nvSpPr>
            <p:cNvPr id="2509881" name="SMARTInkShape-1904"/>
            <p:cNvSpPr/>
            <p:nvPr/>
          </p:nvSpPr>
          <p:spPr bwMode="auto">
            <a:xfrm>
              <a:off x="1566319" y="5136355"/>
              <a:ext cx="333920" cy="312508"/>
            </a:xfrm>
            <a:custGeom>
              <a:avLst/>
              <a:gdLst/>
              <a:ahLst/>
              <a:cxnLst/>
              <a:rect l="0" t="0" r="0" b="0"/>
              <a:pathLst>
                <a:path w="333920" h="312508">
                  <a:moveTo>
                    <a:pt x="312487" y="0"/>
                  </a:moveTo>
                  <a:lnTo>
                    <a:pt x="295695" y="0"/>
                  </a:lnTo>
                  <a:lnTo>
                    <a:pt x="284846" y="7586"/>
                  </a:lnTo>
                  <a:lnTo>
                    <a:pt x="260174" y="38835"/>
                  </a:lnTo>
                  <a:lnTo>
                    <a:pt x="229658" y="74435"/>
                  </a:lnTo>
                  <a:lnTo>
                    <a:pt x="198604" y="102578"/>
                  </a:lnTo>
                  <a:lnTo>
                    <a:pt x="173766" y="123643"/>
                  </a:lnTo>
                  <a:lnTo>
                    <a:pt x="146852" y="145440"/>
                  </a:lnTo>
                  <a:lnTo>
                    <a:pt x="119016" y="165712"/>
                  </a:lnTo>
                  <a:lnTo>
                    <a:pt x="90769" y="183189"/>
                  </a:lnTo>
                  <a:lnTo>
                    <a:pt x="63133" y="198098"/>
                  </a:lnTo>
                  <a:lnTo>
                    <a:pt x="37621" y="210018"/>
                  </a:lnTo>
                  <a:lnTo>
                    <a:pt x="3487" y="224901"/>
                  </a:lnTo>
                  <a:lnTo>
                    <a:pt x="918" y="227721"/>
                  </a:lnTo>
                  <a:lnTo>
                    <a:pt x="0" y="230396"/>
                  </a:lnTo>
                  <a:lnTo>
                    <a:pt x="975" y="232179"/>
                  </a:lnTo>
                  <a:lnTo>
                    <a:pt x="3212" y="233368"/>
                  </a:lnTo>
                  <a:lnTo>
                    <a:pt x="37171" y="239068"/>
                  </a:lnTo>
                  <a:lnTo>
                    <a:pt x="66035" y="245424"/>
                  </a:lnTo>
                  <a:lnTo>
                    <a:pt x="99766" y="255128"/>
                  </a:lnTo>
                  <a:lnTo>
                    <a:pt x="119873" y="262161"/>
                  </a:lnTo>
                  <a:lnTo>
                    <a:pt x="141215" y="270024"/>
                  </a:lnTo>
                  <a:lnTo>
                    <a:pt x="162587" y="277648"/>
                  </a:lnTo>
                  <a:lnTo>
                    <a:pt x="183979" y="285111"/>
                  </a:lnTo>
                  <a:lnTo>
                    <a:pt x="205384" y="292468"/>
                  </a:lnTo>
                  <a:lnTo>
                    <a:pt x="225210" y="298961"/>
                  </a:lnTo>
                  <a:lnTo>
                    <a:pt x="243984" y="304876"/>
                  </a:lnTo>
                  <a:lnTo>
                    <a:pt x="278072" y="312507"/>
                  </a:lnTo>
                  <a:lnTo>
                    <a:pt x="306452" y="310607"/>
                  </a:lnTo>
                  <a:lnTo>
                    <a:pt x="333919" y="30718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82" name="SMARTInkShape-1905"/>
            <p:cNvSpPr/>
            <p:nvPr/>
          </p:nvSpPr>
          <p:spPr bwMode="auto">
            <a:xfrm>
              <a:off x="914825" y="1745052"/>
              <a:ext cx="7123712" cy="3587970"/>
            </a:xfrm>
            <a:custGeom>
              <a:avLst/>
              <a:gdLst/>
              <a:ahLst/>
              <a:cxnLst/>
              <a:rect l="0" t="0" r="0" b="0"/>
              <a:pathLst>
                <a:path w="7123712" h="3587970">
                  <a:moveTo>
                    <a:pt x="42438" y="1362479"/>
                  </a:moveTo>
                  <a:lnTo>
                    <a:pt x="6833" y="1362479"/>
                  </a:lnTo>
                  <a:lnTo>
                    <a:pt x="1009" y="1362479"/>
                  </a:lnTo>
                  <a:lnTo>
                    <a:pt x="531" y="1361686"/>
                  </a:lnTo>
                  <a:lnTo>
                    <a:pt x="0" y="1358687"/>
                  </a:lnTo>
                  <a:lnTo>
                    <a:pt x="652" y="1357570"/>
                  </a:lnTo>
                  <a:lnTo>
                    <a:pt x="1880" y="1356825"/>
                  </a:lnTo>
                  <a:lnTo>
                    <a:pt x="3493" y="1356328"/>
                  </a:lnTo>
                  <a:lnTo>
                    <a:pt x="36608" y="1333130"/>
                  </a:lnTo>
                  <a:lnTo>
                    <a:pt x="67921" y="1307116"/>
                  </a:lnTo>
                  <a:lnTo>
                    <a:pt x="102905" y="1276843"/>
                  </a:lnTo>
                  <a:lnTo>
                    <a:pt x="133870" y="1252188"/>
                  </a:lnTo>
                  <a:lnTo>
                    <a:pt x="151018" y="1238945"/>
                  </a:lnTo>
                  <a:lnTo>
                    <a:pt x="169593" y="1222973"/>
                  </a:lnTo>
                  <a:lnTo>
                    <a:pt x="189120" y="1205181"/>
                  </a:lnTo>
                  <a:lnTo>
                    <a:pt x="209282" y="1186177"/>
                  </a:lnTo>
                  <a:lnTo>
                    <a:pt x="230661" y="1166363"/>
                  </a:lnTo>
                  <a:lnTo>
                    <a:pt x="252851" y="1146010"/>
                  </a:lnTo>
                  <a:lnTo>
                    <a:pt x="275582" y="1125298"/>
                  </a:lnTo>
                  <a:lnTo>
                    <a:pt x="301055" y="1103552"/>
                  </a:lnTo>
                  <a:lnTo>
                    <a:pt x="328355" y="1081117"/>
                  </a:lnTo>
                  <a:lnTo>
                    <a:pt x="356874" y="1058223"/>
                  </a:lnTo>
                  <a:lnTo>
                    <a:pt x="387000" y="1034230"/>
                  </a:lnTo>
                  <a:lnTo>
                    <a:pt x="418196" y="1009502"/>
                  </a:lnTo>
                  <a:lnTo>
                    <a:pt x="450105" y="984286"/>
                  </a:lnTo>
                  <a:lnTo>
                    <a:pt x="483285" y="957951"/>
                  </a:lnTo>
                  <a:lnTo>
                    <a:pt x="517311" y="930869"/>
                  </a:lnTo>
                  <a:lnTo>
                    <a:pt x="551901" y="903289"/>
                  </a:lnTo>
                  <a:lnTo>
                    <a:pt x="589249" y="876171"/>
                  </a:lnTo>
                  <a:lnTo>
                    <a:pt x="628434" y="849361"/>
                  </a:lnTo>
                  <a:lnTo>
                    <a:pt x="668846" y="822757"/>
                  </a:lnTo>
                  <a:lnTo>
                    <a:pt x="710868" y="796289"/>
                  </a:lnTo>
                  <a:lnTo>
                    <a:pt x="753964" y="769913"/>
                  </a:lnTo>
                  <a:lnTo>
                    <a:pt x="797776" y="743598"/>
                  </a:lnTo>
                  <a:lnTo>
                    <a:pt x="843653" y="717323"/>
                  </a:lnTo>
                  <a:lnTo>
                    <a:pt x="890906" y="691075"/>
                  </a:lnTo>
                  <a:lnTo>
                    <a:pt x="939077" y="664845"/>
                  </a:lnTo>
                  <a:lnTo>
                    <a:pt x="988653" y="638627"/>
                  </a:lnTo>
                  <a:lnTo>
                    <a:pt x="1039167" y="612417"/>
                  </a:lnTo>
                  <a:lnTo>
                    <a:pt x="1090305" y="586213"/>
                  </a:lnTo>
                  <a:lnTo>
                    <a:pt x="1141860" y="560806"/>
                  </a:lnTo>
                  <a:lnTo>
                    <a:pt x="1193692" y="535930"/>
                  </a:lnTo>
                  <a:lnTo>
                    <a:pt x="1245709" y="511409"/>
                  </a:lnTo>
                  <a:lnTo>
                    <a:pt x="1299437" y="487918"/>
                  </a:lnTo>
                  <a:lnTo>
                    <a:pt x="1354306" y="465113"/>
                  </a:lnTo>
                  <a:lnTo>
                    <a:pt x="1409935" y="442767"/>
                  </a:lnTo>
                  <a:lnTo>
                    <a:pt x="1466865" y="420725"/>
                  </a:lnTo>
                  <a:lnTo>
                    <a:pt x="1524662" y="398887"/>
                  </a:lnTo>
                  <a:lnTo>
                    <a:pt x="1583037" y="377184"/>
                  </a:lnTo>
                  <a:lnTo>
                    <a:pt x="1642592" y="357160"/>
                  </a:lnTo>
                  <a:lnTo>
                    <a:pt x="1702932" y="338254"/>
                  </a:lnTo>
                  <a:lnTo>
                    <a:pt x="1763796" y="320093"/>
                  </a:lnTo>
                  <a:lnTo>
                    <a:pt x="1825804" y="301637"/>
                  </a:lnTo>
                  <a:lnTo>
                    <a:pt x="1888573" y="282982"/>
                  </a:lnTo>
                  <a:lnTo>
                    <a:pt x="1951851" y="264196"/>
                  </a:lnTo>
                  <a:lnTo>
                    <a:pt x="2016261" y="246909"/>
                  </a:lnTo>
                  <a:lnTo>
                    <a:pt x="2081426" y="230622"/>
                  </a:lnTo>
                  <a:lnTo>
                    <a:pt x="2147094" y="215001"/>
                  </a:lnTo>
                  <a:lnTo>
                    <a:pt x="2213098" y="199031"/>
                  </a:lnTo>
                  <a:lnTo>
                    <a:pt x="2279326" y="182829"/>
                  </a:lnTo>
                  <a:lnTo>
                    <a:pt x="2345703" y="166470"/>
                  </a:lnTo>
                  <a:lnTo>
                    <a:pt x="2413766" y="151596"/>
                  </a:lnTo>
                  <a:lnTo>
                    <a:pt x="2482955" y="137712"/>
                  </a:lnTo>
                  <a:lnTo>
                    <a:pt x="2552893" y="124486"/>
                  </a:lnTo>
                  <a:lnTo>
                    <a:pt x="2623330" y="111701"/>
                  </a:lnTo>
                  <a:lnTo>
                    <a:pt x="2694102" y="99208"/>
                  </a:lnTo>
                  <a:lnTo>
                    <a:pt x="2765095" y="86911"/>
                  </a:lnTo>
                  <a:lnTo>
                    <a:pt x="2837030" y="76332"/>
                  </a:lnTo>
                  <a:lnTo>
                    <a:pt x="2909593" y="66897"/>
                  </a:lnTo>
                  <a:lnTo>
                    <a:pt x="2982574" y="58227"/>
                  </a:lnTo>
                  <a:lnTo>
                    <a:pt x="3055835" y="50065"/>
                  </a:lnTo>
                  <a:lnTo>
                    <a:pt x="3129282" y="42243"/>
                  </a:lnTo>
                  <a:lnTo>
                    <a:pt x="3202852" y="34647"/>
                  </a:lnTo>
                  <a:lnTo>
                    <a:pt x="3276506" y="27995"/>
                  </a:lnTo>
                  <a:lnTo>
                    <a:pt x="3350214" y="21973"/>
                  </a:lnTo>
                  <a:lnTo>
                    <a:pt x="3423960" y="16371"/>
                  </a:lnTo>
                  <a:lnTo>
                    <a:pt x="3496936" y="11843"/>
                  </a:lnTo>
                  <a:lnTo>
                    <a:pt x="3569399" y="8030"/>
                  </a:lnTo>
                  <a:lnTo>
                    <a:pt x="3641520" y="4694"/>
                  </a:lnTo>
                  <a:lnTo>
                    <a:pt x="3714207" y="2470"/>
                  </a:lnTo>
                  <a:lnTo>
                    <a:pt x="3787271" y="988"/>
                  </a:lnTo>
                  <a:lnTo>
                    <a:pt x="3860587" y="0"/>
                  </a:lnTo>
                  <a:lnTo>
                    <a:pt x="3934071" y="928"/>
                  </a:lnTo>
                  <a:lnTo>
                    <a:pt x="4007666" y="3135"/>
                  </a:lnTo>
                  <a:lnTo>
                    <a:pt x="4081335" y="6193"/>
                  </a:lnTo>
                  <a:lnTo>
                    <a:pt x="4154261" y="9820"/>
                  </a:lnTo>
                  <a:lnTo>
                    <a:pt x="4226691" y="13825"/>
                  </a:lnTo>
                  <a:lnTo>
                    <a:pt x="4298789" y="18083"/>
                  </a:lnTo>
                  <a:lnTo>
                    <a:pt x="4371462" y="23302"/>
                  </a:lnTo>
                  <a:lnTo>
                    <a:pt x="4444516" y="29164"/>
                  </a:lnTo>
                  <a:lnTo>
                    <a:pt x="4517826" y="35452"/>
                  </a:lnTo>
                  <a:lnTo>
                    <a:pt x="4590510" y="42026"/>
                  </a:lnTo>
                  <a:lnTo>
                    <a:pt x="4662780" y="48789"/>
                  </a:lnTo>
                  <a:lnTo>
                    <a:pt x="4734772" y="55680"/>
                  </a:lnTo>
                  <a:lnTo>
                    <a:pt x="4805786" y="64242"/>
                  </a:lnTo>
                  <a:lnTo>
                    <a:pt x="4876146" y="73919"/>
                  </a:lnTo>
                  <a:lnTo>
                    <a:pt x="4946073" y="84339"/>
                  </a:lnTo>
                  <a:lnTo>
                    <a:pt x="5014121" y="95255"/>
                  </a:lnTo>
                  <a:lnTo>
                    <a:pt x="5080918" y="106500"/>
                  </a:lnTo>
                  <a:lnTo>
                    <a:pt x="5146881" y="117966"/>
                  </a:lnTo>
                  <a:lnTo>
                    <a:pt x="5211493" y="131166"/>
                  </a:lnTo>
                  <a:lnTo>
                    <a:pt x="5275206" y="145523"/>
                  </a:lnTo>
                  <a:lnTo>
                    <a:pt x="5338319" y="160650"/>
                  </a:lnTo>
                  <a:lnTo>
                    <a:pt x="5400237" y="176291"/>
                  </a:lnTo>
                  <a:lnTo>
                    <a:pt x="5461359" y="192275"/>
                  </a:lnTo>
                  <a:lnTo>
                    <a:pt x="5521953" y="208487"/>
                  </a:lnTo>
                  <a:lnTo>
                    <a:pt x="5580604" y="225645"/>
                  </a:lnTo>
                  <a:lnTo>
                    <a:pt x="5637961" y="243433"/>
                  </a:lnTo>
                  <a:lnTo>
                    <a:pt x="5694455" y="261642"/>
                  </a:lnTo>
                  <a:lnTo>
                    <a:pt x="5749581" y="281719"/>
                  </a:lnTo>
                  <a:lnTo>
                    <a:pt x="5803794" y="303041"/>
                  </a:lnTo>
                  <a:lnTo>
                    <a:pt x="5857397" y="325194"/>
                  </a:lnTo>
                  <a:lnTo>
                    <a:pt x="5909803" y="347899"/>
                  </a:lnTo>
                  <a:lnTo>
                    <a:pt x="5961408" y="370974"/>
                  </a:lnTo>
                  <a:lnTo>
                    <a:pt x="6012480" y="394295"/>
                  </a:lnTo>
                  <a:lnTo>
                    <a:pt x="6062403" y="418573"/>
                  </a:lnTo>
                  <a:lnTo>
                    <a:pt x="6111561" y="443489"/>
                  </a:lnTo>
                  <a:lnTo>
                    <a:pt x="6160207" y="468832"/>
                  </a:lnTo>
                  <a:lnTo>
                    <a:pt x="6207719" y="495252"/>
                  </a:lnTo>
                  <a:lnTo>
                    <a:pt x="6254475" y="522390"/>
                  </a:lnTo>
                  <a:lnTo>
                    <a:pt x="6300728" y="550007"/>
                  </a:lnTo>
                  <a:lnTo>
                    <a:pt x="6345056" y="577944"/>
                  </a:lnTo>
                  <a:lnTo>
                    <a:pt x="6388102" y="606093"/>
                  </a:lnTo>
                  <a:lnTo>
                    <a:pt x="6430293" y="634384"/>
                  </a:lnTo>
                  <a:lnTo>
                    <a:pt x="6469533" y="663564"/>
                  </a:lnTo>
                  <a:lnTo>
                    <a:pt x="6506805" y="693336"/>
                  </a:lnTo>
                  <a:lnTo>
                    <a:pt x="6542766" y="723502"/>
                  </a:lnTo>
                  <a:lnTo>
                    <a:pt x="6577852" y="754726"/>
                  </a:lnTo>
                  <a:lnTo>
                    <a:pt x="6612356" y="786654"/>
                  </a:lnTo>
                  <a:lnTo>
                    <a:pt x="6646470" y="819052"/>
                  </a:lnTo>
                  <a:lnTo>
                    <a:pt x="6678739" y="851763"/>
                  </a:lnTo>
                  <a:lnTo>
                    <a:pt x="6709775" y="884683"/>
                  </a:lnTo>
                  <a:lnTo>
                    <a:pt x="6739992" y="917742"/>
                  </a:lnTo>
                  <a:lnTo>
                    <a:pt x="6768074" y="950894"/>
                  </a:lnTo>
                  <a:lnTo>
                    <a:pt x="6794732" y="984108"/>
                  </a:lnTo>
                  <a:lnTo>
                    <a:pt x="6820442" y="1017363"/>
                  </a:lnTo>
                  <a:lnTo>
                    <a:pt x="6844726" y="1051439"/>
                  </a:lnTo>
                  <a:lnTo>
                    <a:pt x="6868059" y="1086063"/>
                  </a:lnTo>
                  <a:lnTo>
                    <a:pt x="6890757" y="1121052"/>
                  </a:lnTo>
                  <a:lnTo>
                    <a:pt x="6912241" y="1156284"/>
                  </a:lnTo>
                  <a:lnTo>
                    <a:pt x="6932912" y="1191678"/>
                  </a:lnTo>
                  <a:lnTo>
                    <a:pt x="6953044" y="1227181"/>
                  </a:lnTo>
                  <a:lnTo>
                    <a:pt x="6972021" y="1263549"/>
                  </a:lnTo>
                  <a:lnTo>
                    <a:pt x="6990228" y="1300494"/>
                  </a:lnTo>
                  <a:lnTo>
                    <a:pt x="7007922" y="1337825"/>
                  </a:lnTo>
                  <a:lnTo>
                    <a:pt x="7023688" y="1375412"/>
                  </a:lnTo>
                  <a:lnTo>
                    <a:pt x="7038167" y="1413170"/>
                  </a:lnTo>
                  <a:lnTo>
                    <a:pt x="7051789" y="1451042"/>
                  </a:lnTo>
                  <a:lnTo>
                    <a:pt x="7064045" y="1488990"/>
                  </a:lnTo>
                  <a:lnTo>
                    <a:pt x="7075390" y="1526988"/>
                  </a:lnTo>
                  <a:lnTo>
                    <a:pt x="7086129" y="1565021"/>
                  </a:lnTo>
                  <a:lnTo>
                    <a:pt x="7094875" y="1603075"/>
                  </a:lnTo>
                  <a:lnTo>
                    <a:pt x="7102294" y="1641146"/>
                  </a:lnTo>
                  <a:lnTo>
                    <a:pt x="7108827" y="1679226"/>
                  </a:lnTo>
                  <a:lnTo>
                    <a:pt x="7113976" y="1717312"/>
                  </a:lnTo>
                  <a:lnTo>
                    <a:pt x="7118203" y="1755403"/>
                  </a:lnTo>
                  <a:lnTo>
                    <a:pt x="7121815" y="1793498"/>
                  </a:lnTo>
                  <a:lnTo>
                    <a:pt x="7123429" y="1830800"/>
                  </a:lnTo>
                  <a:lnTo>
                    <a:pt x="7123711" y="1867574"/>
                  </a:lnTo>
                  <a:lnTo>
                    <a:pt x="7123105" y="1903997"/>
                  </a:lnTo>
                  <a:lnTo>
                    <a:pt x="7120320" y="1940185"/>
                  </a:lnTo>
                  <a:lnTo>
                    <a:pt x="7116082" y="1976216"/>
                  </a:lnTo>
                  <a:lnTo>
                    <a:pt x="7110876" y="2012143"/>
                  </a:lnTo>
                  <a:lnTo>
                    <a:pt x="7104230" y="2047208"/>
                  </a:lnTo>
                  <a:lnTo>
                    <a:pt x="7096624" y="2081696"/>
                  </a:lnTo>
                  <a:lnTo>
                    <a:pt x="7088378" y="2115801"/>
                  </a:lnTo>
                  <a:lnTo>
                    <a:pt x="7077325" y="2148856"/>
                  </a:lnTo>
                  <a:lnTo>
                    <a:pt x="7064400" y="2181212"/>
                  </a:lnTo>
                  <a:lnTo>
                    <a:pt x="7050227" y="2213101"/>
                  </a:lnTo>
                  <a:lnTo>
                    <a:pt x="7035222" y="2243885"/>
                  </a:lnTo>
                  <a:lnTo>
                    <a:pt x="7019663" y="2273933"/>
                  </a:lnTo>
                  <a:lnTo>
                    <a:pt x="7003734" y="2303490"/>
                  </a:lnTo>
                  <a:lnTo>
                    <a:pt x="6985177" y="2331926"/>
                  </a:lnTo>
                  <a:lnTo>
                    <a:pt x="6964868" y="2359615"/>
                  </a:lnTo>
                  <a:lnTo>
                    <a:pt x="6943391" y="2386805"/>
                  </a:lnTo>
                  <a:lnTo>
                    <a:pt x="6920342" y="2414457"/>
                  </a:lnTo>
                  <a:lnTo>
                    <a:pt x="6896245" y="2442416"/>
                  </a:lnTo>
                  <a:lnTo>
                    <a:pt x="6871449" y="2470581"/>
                  </a:lnTo>
                  <a:lnTo>
                    <a:pt x="6844599" y="2497295"/>
                  </a:lnTo>
                  <a:lnTo>
                    <a:pt x="6816381" y="2523042"/>
                  </a:lnTo>
                  <a:lnTo>
                    <a:pt x="6787250" y="2548144"/>
                  </a:lnTo>
                  <a:lnTo>
                    <a:pt x="6755922" y="2572816"/>
                  </a:lnTo>
                  <a:lnTo>
                    <a:pt x="6723132" y="2597202"/>
                  </a:lnTo>
                  <a:lnTo>
                    <a:pt x="6689365" y="2621396"/>
                  </a:lnTo>
                  <a:lnTo>
                    <a:pt x="6654153" y="2644670"/>
                  </a:lnTo>
                  <a:lnTo>
                    <a:pt x="6617980" y="2667329"/>
                  </a:lnTo>
                  <a:lnTo>
                    <a:pt x="6581163" y="2689579"/>
                  </a:lnTo>
                  <a:lnTo>
                    <a:pt x="6543126" y="2711556"/>
                  </a:lnTo>
                  <a:lnTo>
                    <a:pt x="6504273" y="2733351"/>
                  </a:lnTo>
                  <a:lnTo>
                    <a:pt x="6464878" y="2755025"/>
                  </a:lnTo>
                  <a:lnTo>
                    <a:pt x="6423533" y="2775824"/>
                  </a:lnTo>
                  <a:lnTo>
                    <a:pt x="6380889" y="2796041"/>
                  </a:lnTo>
                  <a:lnTo>
                    <a:pt x="6337377" y="2815868"/>
                  </a:lnTo>
                  <a:lnTo>
                    <a:pt x="6292496" y="2834642"/>
                  </a:lnTo>
                  <a:lnTo>
                    <a:pt x="6246699" y="2852715"/>
                  </a:lnTo>
                  <a:lnTo>
                    <a:pt x="6200293" y="2870320"/>
                  </a:lnTo>
                  <a:lnTo>
                    <a:pt x="6153481" y="2887613"/>
                  </a:lnTo>
                  <a:lnTo>
                    <a:pt x="6106398" y="2904698"/>
                  </a:lnTo>
                  <a:lnTo>
                    <a:pt x="6059134" y="2921643"/>
                  </a:lnTo>
                  <a:lnTo>
                    <a:pt x="6010162" y="2937703"/>
                  </a:lnTo>
                  <a:lnTo>
                    <a:pt x="5960051" y="2953172"/>
                  </a:lnTo>
                  <a:lnTo>
                    <a:pt x="5909183" y="2968248"/>
                  </a:lnTo>
                  <a:lnTo>
                    <a:pt x="5857807" y="2983060"/>
                  </a:lnTo>
                  <a:lnTo>
                    <a:pt x="5806094" y="2997698"/>
                  </a:lnTo>
                  <a:lnTo>
                    <a:pt x="5754156" y="3012219"/>
                  </a:lnTo>
                  <a:lnTo>
                    <a:pt x="5700481" y="3026662"/>
                  </a:lnTo>
                  <a:lnTo>
                    <a:pt x="5645648" y="3041053"/>
                  </a:lnTo>
                  <a:lnTo>
                    <a:pt x="5590042" y="3055410"/>
                  </a:lnTo>
                  <a:lnTo>
                    <a:pt x="5533922" y="3068950"/>
                  </a:lnTo>
                  <a:lnTo>
                    <a:pt x="5477458" y="3081945"/>
                  </a:lnTo>
                  <a:lnTo>
                    <a:pt x="5420766" y="3094577"/>
                  </a:lnTo>
                  <a:lnTo>
                    <a:pt x="5363127" y="3106967"/>
                  </a:lnTo>
                  <a:lnTo>
                    <a:pt x="5304857" y="3119196"/>
                  </a:lnTo>
                  <a:lnTo>
                    <a:pt x="5246168" y="3131318"/>
                  </a:lnTo>
                  <a:lnTo>
                    <a:pt x="5187197" y="3143367"/>
                  </a:lnTo>
                  <a:lnTo>
                    <a:pt x="5128040" y="3155369"/>
                  </a:lnTo>
                  <a:lnTo>
                    <a:pt x="5068758" y="3167340"/>
                  </a:lnTo>
                  <a:lnTo>
                    <a:pt x="5010187" y="3180081"/>
                  </a:lnTo>
                  <a:lnTo>
                    <a:pt x="4952089" y="3193339"/>
                  </a:lnTo>
                  <a:lnTo>
                    <a:pt x="4894307" y="3206940"/>
                  </a:lnTo>
                  <a:lnTo>
                    <a:pt x="4835943" y="3219976"/>
                  </a:lnTo>
                  <a:lnTo>
                    <a:pt x="4777189" y="3232636"/>
                  </a:lnTo>
                  <a:lnTo>
                    <a:pt x="4718176" y="3245043"/>
                  </a:lnTo>
                  <a:lnTo>
                    <a:pt x="4659784" y="3258079"/>
                  </a:lnTo>
                  <a:lnTo>
                    <a:pt x="4601806" y="3271531"/>
                  </a:lnTo>
                  <a:lnTo>
                    <a:pt x="4544104" y="3285262"/>
                  </a:lnTo>
                  <a:lnTo>
                    <a:pt x="4487379" y="3299178"/>
                  </a:lnTo>
                  <a:lnTo>
                    <a:pt x="4431308" y="3313218"/>
                  </a:lnTo>
                  <a:lnTo>
                    <a:pt x="4375670" y="3327341"/>
                  </a:lnTo>
                  <a:lnTo>
                    <a:pt x="4319528" y="3340724"/>
                  </a:lnTo>
                  <a:lnTo>
                    <a:pt x="4263050" y="3353615"/>
                  </a:lnTo>
                  <a:lnTo>
                    <a:pt x="4206348" y="3366179"/>
                  </a:lnTo>
                  <a:lnTo>
                    <a:pt x="4151877" y="3378522"/>
                  </a:lnTo>
                  <a:lnTo>
                    <a:pt x="4098895" y="3390721"/>
                  </a:lnTo>
                  <a:lnTo>
                    <a:pt x="4046905" y="3402821"/>
                  </a:lnTo>
                  <a:lnTo>
                    <a:pt x="3995576" y="3414063"/>
                  </a:lnTo>
                  <a:lnTo>
                    <a:pt x="3944688" y="3424733"/>
                  </a:lnTo>
                  <a:lnTo>
                    <a:pt x="3894094" y="3435021"/>
                  </a:lnTo>
                  <a:lnTo>
                    <a:pt x="3844490" y="3445055"/>
                  </a:lnTo>
                  <a:lnTo>
                    <a:pt x="3795545" y="3454920"/>
                  </a:lnTo>
                  <a:lnTo>
                    <a:pt x="3747040" y="3464671"/>
                  </a:lnTo>
                  <a:lnTo>
                    <a:pt x="3699623" y="3473553"/>
                  </a:lnTo>
                  <a:lnTo>
                    <a:pt x="3652930" y="3481855"/>
                  </a:lnTo>
                  <a:lnTo>
                    <a:pt x="3606720" y="3489771"/>
                  </a:lnTo>
                  <a:lnTo>
                    <a:pt x="3563213" y="3497430"/>
                  </a:lnTo>
                  <a:lnTo>
                    <a:pt x="3521509" y="3504917"/>
                  </a:lnTo>
                  <a:lnTo>
                    <a:pt x="3481006" y="3512290"/>
                  </a:lnTo>
                  <a:lnTo>
                    <a:pt x="3442098" y="3518793"/>
                  </a:lnTo>
                  <a:lnTo>
                    <a:pt x="3404252" y="3524715"/>
                  </a:lnTo>
                  <a:lnTo>
                    <a:pt x="3367116" y="3530252"/>
                  </a:lnTo>
                  <a:lnTo>
                    <a:pt x="3332040" y="3535529"/>
                  </a:lnTo>
                  <a:lnTo>
                    <a:pt x="3298337" y="3540635"/>
                  </a:lnTo>
                  <a:lnTo>
                    <a:pt x="3265550" y="3545627"/>
                  </a:lnTo>
                  <a:lnTo>
                    <a:pt x="3234960" y="3550542"/>
                  </a:lnTo>
                  <a:lnTo>
                    <a:pt x="3205836" y="3555407"/>
                  </a:lnTo>
                  <a:lnTo>
                    <a:pt x="3177689" y="3560237"/>
                  </a:lnTo>
                  <a:lnTo>
                    <a:pt x="3151780" y="3563457"/>
                  </a:lnTo>
                  <a:lnTo>
                    <a:pt x="3127364" y="3565604"/>
                  </a:lnTo>
                  <a:lnTo>
                    <a:pt x="3103942" y="3567035"/>
                  </a:lnTo>
                  <a:lnTo>
                    <a:pt x="3081978" y="3568783"/>
                  </a:lnTo>
                  <a:lnTo>
                    <a:pt x="3060985" y="3570743"/>
                  </a:lnTo>
                  <a:lnTo>
                    <a:pt x="3040640" y="3572842"/>
                  </a:lnTo>
                  <a:lnTo>
                    <a:pt x="3021520" y="3574242"/>
                  </a:lnTo>
                  <a:lnTo>
                    <a:pt x="3003218" y="3575175"/>
                  </a:lnTo>
                  <a:lnTo>
                    <a:pt x="2969653" y="3576212"/>
                  </a:lnTo>
                  <a:lnTo>
                    <a:pt x="2941506" y="3576673"/>
                  </a:lnTo>
                  <a:lnTo>
                    <a:pt x="2907139" y="3576932"/>
                  </a:lnTo>
                  <a:lnTo>
                    <a:pt x="2878488" y="3571317"/>
                  </a:lnTo>
                  <a:lnTo>
                    <a:pt x="2864125" y="3564851"/>
                  </a:lnTo>
                  <a:lnTo>
                    <a:pt x="2860209" y="3560246"/>
                  </a:lnTo>
                  <a:lnTo>
                    <a:pt x="2858468" y="3555554"/>
                  </a:lnTo>
                  <a:lnTo>
                    <a:pt x="2858004" y="3553192"/>
                  </a:lnTo>
                  <a:lnTo>
                    <a:pt x="2858488" y="3551617"/>
                  </a:lnTo>
                  <a:lnTo>
                    <a:pt x="2859604" y="3550567"/>
                  </a:lnTo>
                  <a:lnTo>
                    <a:pt x="2862961" y="3548606"/>
                  </a:lnTo>
                  <a:lnTo>
                    <a:pt x="2867100" y="3545089"/>
                  </a:lnTo>
                  <a:lnTo>
                    <a:pt x="2873701" y="3542997"/>
                  </a:lnTo>
                  <a:lnTo>
                    <a:pt x="2894489" y="3539353"/>
                  </a:lnTo>
                  <a:lnTo>
                    <a:pt x="2907584" y="3535712"/>
                  </a:lnTo>
                  <a:lnTo>
                    <a:pt x="2940448" y="3534269"/>
                  </a:lnTo>
                  <a:lnTo>
                    <a:pt x="2973758" y="3534185"/>
                  </a:lnTo>
                  <a:lnTo>
                    <a:pt x="2987250" y="3534975"/>
                  </a:lnTo>
                  <a:lnTo>
                    <a:pt x="3001440" y="3539834"/>
                  </a:lnTo>
                  <a:lnTo>
                    <a:pt x="3021275" y="3541321"/>
                  </a:lnTo>
                  <a:lnTo>
                    <a:pt x="3021350" y="3537529"/>
                  </a:lnTo>
                  <a:lnTo>
                    <a:pt x="3019251" y="3533552"/>
                  </a:lnTo>
                  <a:lnTo>
                    <a:pt x="3014878" y="3529138"/>
                  </a:lnTo>
                  <a:lnTo>
                    <a:pt x="3007643" y="3524530"/>
                  </a:lnTo>
                  <a:lnTo>
                    <a:pt x="2976947" y="3516507"/>
                  </a:lnTo>
                  <a:lnTo>
                    <a:pt x="2948045" y="3508581"/>
                  </a:lnTo>
                  <a:lnTo>
                    <a:pt x="2917808" y="3506486"/>
                  </a:lnTo>
                  <a:lnTo>
                    <a:pt x="2887593" y="3505072"/>
                  </a:lnTo>
                  <a:lnTo>
                    <a:pt x="2853065" y="3500772"/>
                  </a:lnTo>
                  <a:lnTo>
                    <a:pt x="2826718" y="3499488"/>
                  </a:lnTo>
                  <a:lnTo>
                    <a:pt x="2801249" y="3496801"/>
                  </a:lnTo>
                  <a:lnTo>
                    <a:pt x="2775114" y="3492960"/>
                  </a:lnTo>
                  <a:lnTo>
                    <a:pt x="2744977" y="3488608"/>
                  </a:lnTo>
                  <a:lnTo>
                    <a:pt x="2713062" y="3484027"/>
                  </a:lnTo>
                  <a:lnTo>
                    <a:pt x="2680357" y="3479346"/>
                  </a:lnTo>
                  <a:lnTo>
                    <a:pt x="2647300" y="3474619"/>
                  </a:lnTo>
                  <a:lnTo>
                    <a:pt x="2629119" y="3473041"/>
                  </a:lnTo>
                  <a:lnTo>
                    <a:pt x="2609854" y="3471989"/>
                  </a:lnTo>
                  <a:lnTo>
                    <a:pt x="2589867" y="3471289"/>
                  </a:lnTo>
                  <a:lnTo>
                    <a:pt x="2570193" y="3470820"/>
                  </a:lnTo>
                  <a:lnTo>
                    <a:pt x="2550727" y="3470509"/>
                  </a:lnTo>
                  <a:lnTo>
                    <a:pt x="2531399" y="3470301"/>
                  </a:lnTo>
                  <a:lnTo>
                    <a:pt x="2511370" y="3470161"/>
                  </a:lnTo>
                  <a:lnTo>
                    <a:pt x="2490874" y="3470070"/>
                  </a:lnTo>
                  <a:lnTo>
                    <a:pt x="2470066" y="3470010"/>
                  </a:lnTo>
                  <a:lnTo>
                    <a:pt x="2448257" y="3470761"/>
                  </a:lnTo>
                  <a:lnTo>
                    <a:pt x="2425779" y="3472057"/>
                  </a:lnTo>
                  <a:lnTo>
                    <a:pt x="2402857" y="3473714"/>
                  </a:lnTo>
                  <a:lnTo>
                    <a:pt x="2379638" y="3475613"/>
                  </a:lnTo>
                  <a:lnTo>
                    <a:pt x="2356221" y="3477673"/>
                  </a:lnTo>
                  <a:lnTo>
                    <a:pt x="2332673" y="3479840"/>
                  </a:lnTo>
                  <a:lnTo>
                    <a:pt x="2309036" y="3481284"/>
                  </a:lnTo>
                  <a:lnTo>
                    <a:pt x="2285341" y="3482247"/>
                  </a:lnTo>
                  <a:lnTo>
                    <a:pt x="2261606" y="3482889"/>
                  </a:lnTo>
                  <a:lnTo>
                    <a:pt x="2237052" y="3484111"/>
                  </a:lnTo>
                  <a:lnTo>
                    <a:pt x="2211951" y="3485719"/>
                  </a:lnTo>
                  <a:lnTo>
                    <a:pt x="2186486" y="3487585"/>
                  </a:lnTo>
                  <a:lnTo>
                    <a:pt x="2160778" y="3489623"/>
                  </a:lnTo>
                  <a:lnTo>
                    <a:pt x="2134908" y="3491775"/>
                  </a:lnTo>
                  <a:lnTo>
                    <a:pt x="2108931" y="3494003"/>
                  </a:lnTo>
                  <a:lnTo>
                    <a:pt x="2082881" y="3495489"/>
                  </a:lnTo>
                  <a:lnTo>
                    <a:pt x="2056783" y="3496480"/>
                  </a:lnTo>
                  <a:lnTo>
                    <a:pt x="2030653" y="3497140"/>
                  </a:lnTo>
                  <a:lnTo>
                    <a:pt x="2004502" y="3498374"/>
                  </a:lnTo>
                  <a:lnTo>
                    <a:pt x="1978337" y="3499990"/>
                  </a:lnTo>
                  <a:lnTo>
                    <a:pt x="1952162" y="3501861"/>
                  </a:lnTo>
                  <a:lnTo>
                    <a:pt x="1925981" y="3503109"/>
                  </a:lnTo>
                  <a:lnTo>
                    <a:pt x="1899796" y="3503941"/>
                  </a:lnTo>
                  <a:lnTo>
                    <a:pt x="1873608" y="3504495"/>
                  </a:lnTo>
                  <a:lnTo>
                    <a:pt x="1846624" y="3505659"/>
                  </a:lnTo>
                  <a:lnTo>
                    <a:pt x="1819110" y="3507228"/>
                  </a:lnTo>
                  <a:lnTo>
                    <a:pt x="1791242" y="3509068"/>
                  </a:lnTo>
                  <a:lnTo>
                    <a:pt x="1763932" y="3510295"/>
                  </a:lnTo>
                  <a:lnTo>
                    <a:pt x="1736994" y="3511112"/>
                  </a:lnTo>
                  <a:lnTo>
                    <a:pt x="1710305" y="3511657"/>
                  </a:lnTo>
                  <a:lnTo>
                    <a:pt x="1683780" y="3512815"/>
                  </a:lnTo>
                  <a:lnTo>
                    <a:pt x="1657366" y="3514380"/>
                  </a:lnTo>
                  <a:lnTo>
                    <a:pt x="1631025" y="3516218"/>
                  </a:lnTo>
                  <a:lnTo>
                    <a:pt x="1604733" y="3518236"/>
                  </a:lnTo>
                  <a:lnTo>
                    <a:pt x="1578474" y="3520375"/>
                  </a:lnTo>
                  <a:lnTo>
                    <a:pt x="1552237" y="3522595"/>
                  </a:lnTo>
                  <a:lnTo>
                    <a:pt x="1526014" y="3524869"/>
                  </a:lnTo>
                  <a:lnTo>
                    <a:pt x="1499801" y="3527179"/>
                  </a:lnTo>
                  <a:lnTo>
                    <a:pt x="1473595" y="3529512"/>
                  </a:lnTo>
                  <a:lnTo>
                    <a:pt x="1448186" y="3531862"/>
                  </a:lnTo>
                  <a:lnTo>
                    <a:pt x="1423309" y="3534222"/>
                  </a:lnTo>
                  <a:lnTo>
                    <a:pt x="1398788" y="3536589"/>
                  </a:lnTo>
                  <a:lnTo>
                    <a:pt x="1374502" y="3538961"/>
                  </a:lnTo>
                  <a:lnTo>
                    <a:pt x="1350374" y="3541336"/>
                  </a:lnTo>
                  <a:lnTo>
                    <a:pt x="1326352" y="3543713"/>
                  </a:lnTo>
                  <a:lnTo>
                    <a:pt x="1302399" y="3546091"/>
                  </a:lnTo>
                  <a:lnTo>
                    <a:pt x="1278493" y="3548471"/>
                  </a:lnTo>
                  <a:lnTo>
                    <a:pt x="1254618" y="3550850"/>
                  </a:lnTo>
                  <a:lnTo>
                    <a:pt x="1232352" y="3553231"/>
                  </a:lnTo>
                  <a:lnTo>
                    <a:pt x="1211157" y="3555612"/>
                  </a:lnTo>
                  <a:lnTo>
                    <a:pt x="1190678" y="3557993"/>
                  </a:lnTo>
                  <a:lnTo>
                    <a:pt x="1170675" y="3559580"/>
                  </a:lnTo>
                  <a:lnTo>
                    <a:pt x="1150989" y="3560638"/>
                  </a:lnTo>
                  <a:lnTo>
                    <a:pt x="1131516" y="3561343"/>
                  </a:lnTo>
                  <a:lnTo>
                    <a:pt x="1112977" y="3561814"/>
                  </a:lnTo>
                  <a:lnTo>
                    <a:pt x="1077562" y="3562336"/>
                  </a:lnTo>
                  <a:lnTo>
                    <a:pt x="1043301" y="3562569"/>
                  </a:lnTo>
                  <a:lnTo>
                    <a:pt x="1010347" y="3562672"/>
                  </a:lnTo>
                  <a:lnTo>
                    <a:pt x="979826" y="3562718"/>
                  </a:lnTo>
                  <a:lnTo>
                    <a:pt x="950386" y="3562738"/>
                  </a:lnTo>
                  <a:lnTo>
                    <a:pt x="922220" y="3562746"/>
                  </a:lnTo>
                  <a:lnTo>
                    <a:pt x="896473" y="3562751"/>
                  </a:lnTo>
                  <a:lnTo>
                    <a:pt x="863457" y="3562753"/>
                  </a:lnTo>
                  <a:lnTo>
                    <a:pt x="829560" y="3563548"/>
                  </a:lnTo>
                  <a:lnTo>
                    <a:pt x="796496" y="3572697"/>
                  </a:lnTo>
                  <a:lnTo>
                    <a:pt x="777763" y="3576977"/>
                  </a:lnTo>
                  <a:lnTo>
                    <a:pt x="775542" y="3578587"/>
                  </a:lnTo>
                  <a:lnTo>
                    <a:pt x="774061" y="3580452"/>
                  </a:lnTo>
                  <a:lnTo>
                    <a:pt x="770299" y="3582526"/>
                  </a:lnTo>
                  <a:lnTo>
                    <a:pt x="768185" y="3583079"/>
                  </a:lnTo>
                  <a:lnTo>
                    <a:pt x="767569" y="3583448"/>
                  </a:lnTo>
                  <a:lnTo>
                    <a:pt x="767952" y="3583694"/>
                  </a:lnTo>
                  <a:lnTo>
                    <a:pt x="787608" y="3586289"/>
                  </a:lnTo>
                  <a:lnTo>
                    <a:pt x="791631" y="3587969"/>
                  </a:lnTo>
                  <a:lnTo>
                    <a:pt x="800333" y="3587719"/>
                  </a:lnTo>
                  <a:lnTo>
                    <a:pt x="828308" y="3584496"/>
                  </a:lnTo>
                  <a:lnTo>
                    <a:pt x="837801" y="3583531"/>
                  </a:lnTo>
                  <a:lnTo>
                    <a:pt x="856825" y="35770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884" name="SMARTInkShape-1906"/>
          <p:cNvSpPr/>
          <p:nvPr/>
        </p:nvSpPr>
        <p:spPr bwMode="auto">
          <a:xfrm>
            <a:off x="2664619" y="5257800"/>
            <a:ext cx="135732" cy="157164"/>
          </a:xfrm>
          <a:custGeom>
            <a:avLst/>
            <a:gdLst/>
            <a:ahLst/>
            <a:cxnLst/>
            <a:rect l="0" t="0" r="0" b="0"/>
            <a:pathLst>
              <a:path w="135732" h="157164">
                <a:moveTo>
                  <a:pt x="0" y="157163"/>
                </a:moveTo>
                <a:lnTo>
                  <a:pt x="20585" y="125936"/>
                </a:lnTo>
                <a:lnTo>
                  <a:pt x="50835" y="94636"/>
                </a:lnTo>
                <a:lnTo>
                  <a:pt x="85834" y="63586"/>
                </a:lnTo>
                <a:lnTo>
                  <a:pt x="117665" y="32274"/>
                </a:lnTo>
                <a:lnTo>
                  <a:pt x="1357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85" name="SMARTInkShape-1907"/>
          <p:cNvSpPr/>
          <p:nvPr/>
        </p:nvSpPr>
        <p:spPr bwMode="auto">
          <a:xfrm>
            <a:off x="3629115" y="4764881"/>
            <a:ext cx="257086" cy="185740"/>
          </a:xfrm>
          <a:custGeom>
            <a:avLst/>
            <a:gdLst/>
            <a:ahLst/>
            <a:cxnLst/>
            <a:rect l="0" t="0" r="0" b="0"/>
            <a:pathLst>
              <a:path w="257086" h="185740">
                <a:moveTo>
                  <a:pt x="14198" y="185739"/>
                </a:moveTo>
                <a:lnTo>
                  <a:pt x="14198" y="181946"/>
                </a:lnTo>
                <a:lnTo>
                  <a:pt x="13404" y="180828"/>
                </a:lnTo>
                <a:lnTo>
                  <a:pt x="12081" y="180083"/>
                </a:lnTo>
                <a:lnTo>
                  <a:pt x="10405" y="179587"/>
                </a:lnTo>
                <a:lnTo>
                  <a:pt x="9288" y="178462"/>
                </a:lnTo>
                <a:lnTo>
                  <a:pt x="7348" y="172530"/>
                </a:lnTo>
                <a:lnTo>
                  <a:pt x="5068" y="171930"/>
                </a:lnTo>
                <a:lnTo>
                  <a:pt x="3349" y="171770"/>
                </a:lnTo>
                <a:lnTo>
                  <a:pt x="2202" y="172457"/>
                </a:lnTo>
                <a:lnTo>
                  <a:pt x="1438" y="173709"/>
                </a:lnTo>
                <a:lnTo>
                  <a:pt x="0" y="178308"/>
                </a:lnTo>
                <a:lnTo>
                  <a:pt x="9861" y="178569"/>
                </a:lnTo>
                <a:lnTo>
                  <a:pt x="41288" y="154913"/>
                </a:lnTo>
                <a:lnTo>
                  <a:pt x="75141" y="127480"/>
                </a:lnTo>
                <a:lnTo>
                  <a:pt x="105842" y="105606"/>
                </a:lnTo>
                <a:lnTo>
                  <a:pt x="139860" y="82655"/>
                </a:lnTo>
                <a:lnTo>
                  <a:pt x="173499" y="59225"/>
                </a:lnTo>
                <a:lnTo>
                  <a:pt x="206971" y="35583"/>
                </a:lnTo>
                <a:lnTo>
                  <a:pt x="25708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888" name="SMARTInkShape-Group341"/>
          <p:cNvGrpSpPr/>
          <p:nvPr/>
        </p:nvGrpSpPr>
        <p:grpSpPr>
          <a:xfrm>
            <a:off x="1644081" y="3514841"/>
            <a:ext cx="338489" cy="1407205"/>
            <a:chOff x="1644081" y="3514841"/>
            <a:chExt cx="338489" cy="1407205"/>
          </a:xfrm>
        </p:grpSpPr>
        <p:sp>
          <p:nvSpPr>
            <p:cNvPr id="2509886" name="SMARTInkShape-1908"/>
            <p:cNvSpPr/>
            <p:nvPr/>
          </p:nvSpPr>
          <p:spPr bwMode="auto">
            <a:xfrm>
              <a:off x="1644081" y="3514841"/>
              <a:ext cx="338489" cy="1407205"/>
            </a:xfrm>
            <a:custGeom>
              <a:avLst/>
              <a:gdLst/>
              <a:ahLst/>
              <a:cxnLst/>
              <a:rect l="0" t="0" r="0" b="0"/>
              <a:pathLst>
                <a:path w="338489" h="1407205">
                  <a:moveTo>
                    <a:pt x="13269" y="1407204"/>
                  </a:moveTo>
                  <a:lnTo>
                    <a:pt x="9477" y="1407204"/>
                  </a:lnTo>
                  <a:lnTo>
                    <a:pt x="8359" y="1406409"/>
                  </a:lnTo>
                  <a:lnTo>
                    <a:pt x="7615" y="1405086"/>
                  </a:lnTo>
                  <a:lnTo>
                    <a:pt x="6419" y="1401052"/>
                  </a:lnTo>
                  <a:lnTo>
                    <a:pt x="4139" y="1402617"/>
                  </a:lnTo>
                  <a:lnTo>
                    <a:pt x="0" y="1406297"/>
                  </a:lnTo>
                  <a:lnTo>
                    <a:pt x="454" y="1406599"/>
                  </a:lnTo>
                  <a:lnTo>
                    <a:pt x="20536" y="1407200"/>
                  </a:lnTo>
                  <a:lnTo>
                    <a:pt x="26553" y="1405085"/>
                  </a:lnTo>
                  <a:lnTo>
                    <a:pt x="40676" y="1393467"/>
                  </a:lnTo>
                  <a:lnTo>
                    <a:pt x="63435" y="1363472"/>
                  </a:lnTo>
                  <a:lnTo>
                    <a:pt x="86149" y="1331802"/>
                  </a:lnTo>
                  <a:lnTo>
                    <a:pt x="102773" y="1300548"/>
                  </a:lnTo>
                  <a:lnTo>
                    <a:pt x="125337" y="1266152"/>
                  </a:lnTo>
                  <a:lnTo>
                    <a:pt x="148339" y="1230825"/>
                  </a:lnTo>
                  <a:lnTo>
                    <a:pt x="162994" y="1204988"/>
                  </a:lnTo>
                  <a:lnTo>
                    <a:pt x="178238" y="1176836"/>
                  </a:lnTo>
                  <a:lnTo>
                    <a:pt x="195597" y="1145803"/>
                  </a:lnTo>
                  <a:lnTo>
                    <a:pt x="211779" y="1113490"/>
                  </a:lnTo>
                  <a:lnTo>
                    <a:pt x="226908" y="1079814"/>
                  </a:lnTo>
                  <a:lnTo>
                    <a:pt x="234276" y="1061943"/>
                  </a:lnTo>
                  <a:lnTo>
                    <a:pt x="241570" y="1043680"/>
                  </a:lnTo>
                  <a:lnTo>
                    <a:pt x="258140" y="1008570"/>
                  </a:lnTo>
                  <a:lnTo>
                    <a:pt x="274501" y="974445"/>
                  </a:lnTo>
                  <a:lnTo>
                    <a:pt x="287064" y="940758"/>
                  </a:lnTo>
                  <a:lnTo>
                    <a:pt x="297939" y="907265"/>
                  </a:lnTo>
                  <a:lnTo>
                    <a:pt x="308064" y="873858"/>
                  </a:lnTo>
                  <a:lnTo>
                    <a:pt x="317856" y="840490"/>
                  </a:lnTo>
                  <a:lnTo>
                    <a:pt x="325383" y="807139"/>
                  </a:lnTo>
                  <a:lnTo>
                    <a:pt x="330580" y="774589"/>
                  </a:lnTo>
                  <a:lnTo>
                    <a:pt x="332890" y="744247"/>
                  </a:lnTo>
                  <a:lnTo>
                    <a:pt x="336033" y="714887"/>
                  </a:lnTo>
                  <a:lnTo>
                    <a:pt x="338488" y="685963"/>
                  </a:lnTo>
                  <a:lnTo>
                    <a:pt x="336934" y="657233"/>
                  </a:lnTo>
                  <a:lnTo>
                    <a:pt x="335714" y="628589"/>
                  </a:lnTo>
                  <a:lnTo>
                    <a:pt x="334378" y="600777"/>
                  </a:lnTo>
                  <a:lnTo>
                    <a:pt x="331138" y="575187"/>
                  </a:lnTo>
                  <a:lnTo>
                    <a:pt x="327053" y="550585"/>
                  </a:lnTo>
                  <a:lnTo>
                    <a:pt x="322591" y="526421"/>
                  </a:lnTo>
                  <a:lnTo>
                    <a:pt x="317962" y="502453"/>
                  </a:lnTo>
                  <a:lnTo>
                    <a:pt x="313259" y="478571"/>
                  </a:lnTo>
                  <a:lnTo>
                    <a:pt x="307729" y="454728"/>
                  </a:lnTo>
                  <a:lnTo>
                    <a:pt x="296485" y="419785"/>
                  </a:lnTo>
                  <a:lnTo>
                    <a:pt x="286979" y="388177"/>
                  </a:lnTo>
                  <a:lnTo>
                    <a:pt x="274461" y="354823"/>
                  </a:lnTo>
                  <a:lnTo>
                    <a:pt x="261492" y="323685"/>
                  </a:lnTo>
                  <a:lnTo>
                    <a:pt x="252269" y="289676"/>
                  </a:lnTo>
                  <a:lnTo>
                    <a:pt x="244510" y="255258"/>
                  </a:lnTo>
                  <a:lnTo>
                    <a:pt x="237183" y="224599"/>
                  </a:lnTo>
                  <a:lnTo>
                    <a:pt x="229985" y="195406"/>
                  </a:lnTo>
                  <a:lnTo>
                    <a:pt x="222826" y="167442"/>
                  </a:lnTo>
                  <a:lnTo>
                    <a:pt x="215412" y="136257"/>
                  </a:lnTo>
                  <a:lnTo>
                    <a:pt x="207870" y="100775"/>
                  </a:lnTo>
                  <a:lnTo>
                    <a:pt x="194186" y="69226"/>
                  </a:lnTo>
                  <a:lnTo>
                    <a:pt x="187877" y="54738"/>
                  </a:lnTo>
                  <a:lnTo>
                    <a:pt x="184861" y="41184"/>
                  </a:lnTo>
                  <a:lnTo>
                    <a:pt x="179293" y="31788"/>
                  </a:lnTo>
                  <a:lnTo>
                    <a:pt x="173410" y="23977"/>
                  </a:lnTo>
                  <a:lnTo>
                    <a:pt x="171755" y="19059"/>
                  </a:lnTo>
                  <a:lnTo>
                    <a:pt x="170520" y="17430"/>
                  </a:lnTo>
                  <a:lnTo>
                    <a:pt x="160605" y="10808"/>
                  </a:lnTo>
                  <a:lnTo>
                    <a:pt x="158126" y="6591"/>
                  </a:lnTo>
                  <a:lnTo>
                    <a:pt x="156178" y="0"/>
                  </a:lnTo>
                  <a:lnTo>
                    <a:pt x="156154" y="3711"/>
                  </a:lnTo>
                  <a:lnTo>
                    <a:pt x="159940" y="13630"/>
                  </a:lnTo>
                  <a:lnTo>
                    <a:pt x="170432" y="2845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87" name="SMARTInkShape-1909"/>
            <p:cNvSpPr/>
            <p:nvPr/>
          </p:nvSpPr>
          <p:spPr bwMode="auto">
            <a:xfrm>
              <a:off x="1657350" y="4900613"/>
              <a:ext cx="7145" cy="6151"/>
            </a:xfrm>
            <a:custGeom>
              <a:avLst/>
              <a:gdLst/>
              <a:ahLst/>
              <a:cxnLst/>
              <a:rect l="0" t="0" r="0" b="0"/>
              <a:pathLst>
                <a:path w="7145" h="6151">
                  <a:moveTo>
                    <a:pt x="7144" y="0"/>
                  </a:moveTo>
                  <a:lnTo>
                    <a:pt x="993" y="6150"/>
                  </a:lnTo>
                  <a:lnTo>
                    <a:pt x="662" y="5688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891" name="SMARTInkShape-Group342"/>
          <p:cNvGrpSpPr/>
          <p:nvPr/>
        </p:nvGrpSpPr>
        <p:grpSpPr>
          <a:xfrm>
            <a:off x="2666140" y="4522314"/>
            <a:ext cx="505660" cy="414017"/>
            <a:chOff x="2666140" y="4522314"/>
            <a:chExt cx="505660" cy="414017"/>
          </a:xfrm>
        </p:grpSpPr>
        <p:sp>
          <p:nvSpPr>
            <p:cNvPr id="2509889" name="SMARTInkShape-1910"/>
            <p:cNvSpPr/>
            <p:nvPr/>
          </p:nvSpPr>
          <p:spPr bwMode="auto">
            <a:xfrm>
              <a:off x="2666140" y="4736306"/>
              <a:ext cx="169930" cy="200025"/>
            </a:xfrm>
            <a:custGeom>
              <a:avLst/>
              <a:gdLst/>
              <a:ahLst/>
              <a:cxnLst/>
              <a:rect l="0" t="0" r="0" b="0"/>
              <a:pathLst>
                <a:path w="169930" h="200025">
                  <a:moveTo>
                    <a:pt x="48485" y="0"/>
                  </a:moveTo>
                  <a:lnTo>
                    <a:pt x="34749" y="33622"/>
                  </a:lnTo>
                  <a:lnTo>
                    <a:pt x="21749" y="60321"/>
                  </a:lnTo>
                  <a:lnTo>
                    <a:pt x="11636" y="88341"/>
                  </a:lnTo>
                  <a:lnTo>
                    <a:pt x="3612" y="116750"/>
                  </a:lnTo>
                  <a:lnTo>
                    <a:pt x="0" y="141485"/>
                  </a:lnTo>
                  <a:lnTo>
                    <a:pt x="3388" y="154428"/>
                  </a:lnTo>
                  <a:lnTo>
                    <a:pt x="6514" y="160102"/>
                  </a:lnTo>
                  <a:lnTo>
                    <a:pt x="16338" y="168523"/>
                  </a:lnTo>
                  <a:lnTo>
                    <a:pt x="29435" y="174118"/>
                  </a:lnTo>
                  <a:lnTo>
                    <a:pt x="55452" y="177268"/>
                  </a:lnTo>
                  <a:lnTo>
                    <a:pt x="87944" y="178995"/>
                  </a:lnTo>
                  <a:lnTo>
                    <a:pt x="122706" y="184974"/>
                  </a:lnTo>
                  <a:lnTo>
                    <a:pt x="154173" y="194860"/>
                  </a:lnTo>
                  <a:lnTo>
                    <a:pt x="169929" y="2000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890" name="SMARTInkShape-1911"/>
            <p:cNvSpPr/>
            <p:nvPr/>
          </p:nvSpPr>
          <p:spPr bwMode="auto">
            <a:xfrm>
              <a:off x="2673764" y="4522314"/>
              <a:ext cx="498036" cy="397915"/>
            </a:xfrm>
            <a:custGeom>
              <a:avLst/>
              <a:gdLst/>
              <a:ahLst/>
              <a:cxnLst/>
              <a:rect l="0" t="0" r="0" b="0"/>
              <a:pathLst>
                <a:path w="498036" h="397915">
                  <a:moveTo>
                    <a:pt x="490917" y="13967"/>
                  </a:moveTo>
                  <a:lnTo>
                    <a:pt x="490917" y="10175"/>
                  </a:lnTo>
                  <a:lnTo>
                    <a:pt x="491711" y="9058"/>
                  </a:lnTo>
                  <a:lnTo>
                    <a:pt x="493034" y="8313"/>
                  </a:lnTo>
                  <a:lnTo>
                    <a:pt x="494710" y="7816"/>
                  </a:lnTo>
                  <a:lnTo>
                    <a:pt x="495827" y="6692"/>
                  </a:lnTo>
                  <a:lnTo>
                    <a:pt x="497974" y="0"/>
                  </a:lnTo>
                  <a:lnTo>
                    <a:pt x="498035" y="3567"/>
                  </a:lnTo>
                  <a:lnTo>
                    <a:pt x="493816" y="7493"/>
                  </a:lnTo>
                  <a:lnTo>
                    <a:pt x="459226" y="38828"/>
                  </a:lnTo>
                  <a:lnTo>
                    <a:pt x="430727" y="64990"/>
                  </a:lnTo>
                  <a:lnTo>
                    <a:pt x="395031" y="97083"/>
                  </a:lnTo>
                  <a:lnTo>
                    <a:pt x="368132" y="123139"/>
                  </a:lnTo>
                  <a:lnTo>
                    <a:pt x="340302" y="150595"/>
                  </a:lnTo>
                  <a:lnTo>
                    <a:pt x="309942" y="176555"/>
                  </a:lnTo>
                  <a:lnTo>
                    <a:pt x="278721" y="201322"/>
                  </a:lnTo>
                  <a:lnTo>
                    <a:pt x="248970" y="225559"/>
                  </a:lnTo>
                  <a:lnTo>
                    <a:pt x="221989" y="247443"/>
                  </a:lnTo>
                  <a:lnTo>
                    <a:pt x="195975" y="266960"/>
                  </a:lnTo>
                  <a:lnTo>
                    <a:pt x="168538" y="283571"/>
                  </a:lnTo>
                  <a:lnTo>
                    <a:pt x="142586" y="298891"/>
                  </a:lnTo>
                  <a:lnTo>
                    <a:pt x="117822" y="312844"/>
                  </a:lnTo>
                  <a:lnTo>
                    <a:pt x="82361" y="328830"/>
                  </a:lnTo>
                  <a:lnTo>
                    <a:pt x="52187" y="339740"/>
                  </a:lnTo>
                  <a:lnTo>
                    <a:pt x="22373" y="357247"/>
                  </a:lnTo>
                  <a:lnTo>
                    <a:pt x="8131" y="371267"/>
                  </a:lnTo>
                  <a:lnTo>
                    <a:pt x="1001" y="383359"/>
                  </a:lnTo>
                  <a:lnTo>
                    <a:pt x="0" y="386434"/>
                  </a:lnTo>
                  <a:lnTo>
                    <a:pt x="920" y="389278"/>
                  </a:lnTo>
                  <a:lnTo>
                    <a:pt x="6176" y="394556"/>
                  </a:lnTo>
                  <a:lnTo>
                    <a:pt x="15921" y="397431"/>
                  </a:lnTo>
                  <a:lnTo>
                    <a:pt x="28983" y="397914"/>
                  </a:lnTo>
                  <a:lnTo>
                    <a:pt x="62292" y="3925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892" name="SMARTInkShape-1912"/>
          <p:cNvSpPr/>
          <p:nvPr/>
        </p:nvSpPr>
        <p:spPr bwMode="auto">
          <a:xfrm>
            <a:off x="1678781" y="4943856"/>
            <a:ext cx="28576" cy="13908"/>
          </a:xfrm>
          <a:custGeom>
            <a:avLst/>
            <a:gdLst/>
            <a:ahLst/>
            <a:cxnLst/>
            <a:rect l="0" t="0" r="0" b="0"/>
            <a:pathLst>
              <a:path w="28576" h="13908">
                <a:moveTo>
                  <a:pt x="28575" y="13907"/>
                </a:moveTo>
                <a:lnTo>
                  <a:pt x="24783" y="13907"/>
                </a:lnTo>
                <a:lnTo>
                  <a:pt x="20804" y="11790"/>
                </a:lnTo>
                <a:lnTo>
                  <a:pt x="18632" y="10114"/>
                </a:lnTo>
                <a:lnTo>
                  <a:pt x="16219" y="6136"/>
                </a:lnTo>
                <a:lnTo>
                  <a:pt x="15575" y="3964"/>
                </a:lnTo>
                <a:lnTo>
                  <a:pt x="14352" y="2515"/>
                </a:lnTo>
                <a:lnTo>
                  <a:pt x="8250" y="0"/>
                </a:lnTo>
                <a:lnTo>
                  <a:pt x="3679" y="3525"/>
                </a:lnTo>
                <a:lnTo>
                  <a:pt x="1635" y="7440"/>
                </a:lnTo>
                <a:lnTo>
                  <a:pt x="0" y="139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3" name="SMARTInkShape-1913"/>
          <p:cNvSpPr/>
          <p:nvPr/>
        </p:nvSpPr>
        <p:spPr bwMode="auto">
          <a:xfrm>
            <a:off x="3543300" y="4443413"/>
            <a:ext cx="100014" cy="52273"/>
          </a:xfrm>
          <a:custGeom>
            <a:avLst/>
            <a:gdLst/>
            <a:ahLst/>
            <a:cxnLst/>
            <a:rect l="0" t="0" r="0" b="0"/>
            <a:pathLst>
              <a:path w="100014" h="52273">
                <a:moveTo>
                  <a:pt x="0" y="21431"/>
                </a:moveTo>
                <a:lnTo>
                  <a:pt x="0" y="15280"/>
                </a:lnTo>
                <a:lnTo>
                  <a:pt x="4909" y="8780"/>
                </a:lnTo>
                <a:lnTo>
                  <a:pt x="6151" y="4431"/>
                </a:lnTo>
                <a:lnTo>
                  <a:pt x="7276" y="2954"/>
                </a:lnTo>
                <a:lnTo>
                  <a:pt x="13207" y="389"/>
                </a:lnTo>
                <a:lnTo>
                  <a:pt x="17760" y="3907"/>
                </a:lnTo>
                <a:lnTo>
                  <a:pt x="24136" y="13769"/>
                </a:lnTo>
                <a:lnTo>
                  <a:pt x="27260" y="26746"/>
                </a:lnTo>
                <a:lnTo>
                  <a:pt x="29109" y="44558"/>
                </a:lnTo>
                <a:lnTo>
                  <a:pt x="32252" y="51024"/>
                </a:lnTo>
                <a:lnTo>
                  <a:pt x="34995" y="52272"/>
                </a:lnTo>
                <a:lnTo>
                  <a:pt x="42276" y="51542"/>
                </a:lnTo>
                <a:lnTo>
                  <a:pt x="59093" y="42876"/>
                </a:lnTo>
                <a:lnTo>
                  <a:pt x="100013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4" name="SMARTInkShape-1914"/>
          <p:cNvSpPr/>
          <p:nvPr/>
        </p:nvSpPr>
        <p:spPr bwMode="auto">
          <a:xfrm>
            <a:off x="3664831" y="2937187"/>
            <a:ext cx="130462" cy="741845"/>
          </a:xfrm>
          <a:custGeom>
            <a:avLst/>
            <a:gdLst/>
            <a:ahLst/>
            <a:cxnLst/>
            <a:rect l="0" t="0" r="0" b="0"/>
            <a:pathLst>
              <a:path w="130462" h="741845">
                <a:moveTo>
                  <a:pt x="7057" y="20326"/>
                </a:moveTo>
                <a:lnTo>
                  <a:pt x="3264" y="16533"/>
                </a:lnTo>
                <a:lnTo>
                  <a:pt x="1402" y="12555"/>
                </a:lnTo>
                <a:lnTo>
                  <a:pt x="0" y="2627"/>
                </a:lnTo>
                <a:lnTo>
                  <a:pt x="765" y="1383"/>
                </a:lnTo>
                <a:lnTo>
                  <a:pt x="2068" y="553"/>
                </a:lnTo>
                <a:lnTo>
                  <a:pt x="3731" y="0"/>
                </a:lnTo>
                <a:lnTo>
                  <a:pt x="13656" y="3014"/>
                </a:lnTo>
                <a:lnTo>
                  <a:pt x="40107" y="33186"/>
                </a:lnTo>
                <a:lnTo>
                  <a:pt x="55877" y="56204"/>
                </a:lnTo>
                <a:lnTo>
                  <a:pt x="70823" y="87600"/>
                </a:lnTo>
                <a:lnTo>
                  <a:pt x="78937" y="107244"/>
                </a:lnTo>
                <a:lnTo>
                  <a:pt x="87520" y="129071"/>
                </a:lnTo>
                <a:lnTo>
                  <a:pt x="96418" y="152354"/>
                </a:lnTo>
                <a:lnTo>
                  <a:pt x="103937" y="178194"/>
                </a:lnTo>
                <a:lnTo>
                  <a:pt x="110537" y="205740"/>
                </a:lnTo>
                <a:lnTo>
                  <a:pt x="116525" y="234423"/>
                </a:lnTo>
                <a:lnTo>
                  <a:pt x="121310" y="266245"/>
                </a:lnTo>
                <a:lnTo>
                  <a:pt x="125295" y="300159"/>
                </a:lnTo>
                <a:lnTo>
                  <a:pt x="128744" y="335469"/>
                </a:lnTo>
                <a:lnTo>
                  <a:pt x="130251" y="372502"/>
                </a:lnTo>
                <a:lnTo>
                  <a:pt x="130461" y="410685"/>
                </a:lnTo>
                <a:lnTo>
                  <a:pt x="129808" y="449634"/>
                </a:lnTo>
                <a:lnTo>
                  <a:pt x="126197" y="488300"/>
                </a:lnTo>
                <a:lnTo>
                  <a:pt x="120615" y="526777"/>
                </a:lnTo>
                <a:lnTo>
                  <a:pt x="113718" y="565129"/>
                </a:lnTo>
                <a:lnTo>
                  <a:pt x="104358" y="601809"/>
                </a:lnTo>
                <a:lnTo>
                  <a:pt x="93355" y="637375"/>
                </a:lnTo>
                <a:lnTo>
                  <a:pt x="81258" y="672198"/>
                </a:lnTo>
                <a:lnTo>
                  <a:pt x="73193" y="695413"/>
                </a:lnTo>
                <a:lnTo>
                  <a:pt x="57063" y="7418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5" name="SMARTInkShape-1915"/>
          <p:cNvSpPr/>
          <p:nvPr/>
        </p:nvSpPr>
        <p:spPr bwMode="auto">
          <a:xfrm>
            <a:off x="1521780" y="3078956"/>
            <a:ext cx="278446" cy="585789"/>
          </a:xfrm>
          <a:custGeom>
            <a:avLst/>
            <a:gdLst/>
            <a:ahLst/>
            <a:cxnLst/>
            <a:rect l="0" t="0" r="0" b="0"/>
            <a:pathLst>
              <a:path w="278446" h="585789">
                <a:moveTo>
                  <a:pt x="99851" y="0"/>
                </a:moveTo>
                <a:lnTo>
                  <a:pt x="94148" y="6497"/>
                </a:lnTo>
                <a:lnTo>
                  <a:pt x="87666" y="19476"/>
                </a:lnTo>
                <a:lnTo>
                  <a:pt x="79131" y="45899"/>
                </a:lnTo>
                <a:lnTo>
                  <a:pt x="68417" y="75698"/>
                </a:lnTo>
                <a:lnTo>
                  <a:pt x="62227" y="94122"/>
                </a:lnTo>
                <a:lnTo>
                  <a:pt x="55718" y="114341"/>
                </a:lnTo>
                <a:lnTo>
                  <a:pt x="48998" y="135759"/>
                </a:lnTo>
                <a:lnTo>
                  <a:pt x="41343" y="159562"/>
                </a:lnTo>
                <a:lnTo>
                  <a:pt x="33064" y="184956"/>
                </a:lnTo>
                <a:lnTo>
                  <a:pt x="24370" y="211410"/>
                </a:lnTo>
                <a:lnTo>
                  <a:pt x="16987" y="239365"/>
                </a:lnTo>
                <a:lnTo>
                  <a:pt x="10477" y="268321"/>
                </a:lnTo>
                <a:lnTo>
                  <a:pt x="4550" y="297943"/>
                </a:lnTo>
                <a:lnTo>
                  <a:pt x="1392" y="326423"/>
                </a:lnTo>
                <a:lnTo>
                  <a:pt x="80" y="354140"/>
                </a:lnTo>
                <a:lnTo>
                  <a:pt x="0" y="381350"/>
                </a:lnTo>
                <a:lnTo>
                  <a:pt x="3915" y="406633"/>
                </a:lnTo>
                <a:lnTo>
                  <a:pt x="10494" y="430633"/>
                </a:lnTo>
                <a:lnTo>
                  <a:pt x="18848" y="453776"/>
                </a:lnTo>
                <a:lnTo>
                  <a:pt x="30768" y="473967"/>
                </a:lnTo>
                <a:lnTo>
                  <a:pt x="60945" y="509103"/>
                </a:lnTo>
                <a:lnTo>
                  <a:pt x="81058" y="523552"/>
                </a:lnTo>
                <a:lnTo>
                  <a:pt x="103991" y="536359"/>
                </a:lnTo>
                <a:lnTo>
                  <a:pt x="128805" y="548073"/>
                </a:lnTo>
                <a:lnTo>
                  <a:pt x="156460" y="557470"/>
                </a:lnTo>
                <a:lnTo>
                  <a:pt x="186009" y="565322"/>
                </a:lnTo>
                <a:lnTo>
                  <a:pt x="216821" y="572144"/>
                </a:lnTo>
                <a:lnTo>
                  <a:pt x="278445" y="5857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6" name="SMARTInkShape-1916"/>
          <p:cNvSpPr/>
          <p:nvPr/>
        </p:nvSpPr>
        <p:spPr bwMode="auto">
          <a:xfrm>
            <a:off x="3536156" y="3058518"/>
            <a:ext cx="146661" cy="456208"/>
          </a:xfrm>
          <a:custGeom>
            <a:avLst/>
            <a:gdLst/>
            <a:ahLst/>
            <a:cxnLst/>
            <a:rect l="0" t="0" r="0" b="0"/>
            <a:pathLst>
              <a:path w="146661" h="456208">
                <a:moveTo>
                  <a:pt x="0" y="6151"/>
                </a:moveTo>
                <a:lnTo>
                  <a:pt x="3792" y="2359"/>
                </a:lnTo>
                <a:lnTo>
                  <a:pt x="17528" y="0"/>
                </a:lnTo>
                <a:lnTo>
                  <a:pt x="49206" y="5700"/>
                </a:lnTo>
                <a:lnTo>
                  <a:pt x="76668" y="18541"/>
                </a:lnTo>
                <a:lnTo>
                  <a:pt x="95458" y="33353"/>
                </a:lnTo>
                <a:lnTo>
                  <a:pt x="112276" y="56870"/>
                </a:lnTo>
                <a:lnTo>
                  <a:pt x="126894" y="85842"/>
                </a:lnTo>
                <a:lnTo>
                  <a:pt x="138683" y="117240"/>
                </a:lnTo>
                <a:lnTo>
                  <a:pt x="142462" y="134979"/>
                </a:lnTo>
                <a:lnTo>
                  <a:pt x="144981" y="153949"/>
                </a:lnTo>
                <a:lnTo>
                  <a:pt x="146660" y="173739"/>
                </a:lnTo>
                <a:lnTo>
                  <a:pt x="146192" y="194076"/>
                </a:lnTo>
                <a:lnTo>
                  <a:pt x="144293" y="214778"/>
                </a:lnTo>
                <a:lnTo>
                  <a:pt x="141439" y="235724"/>
                </a:lnTo>
                <a:lnTo>
                  <a:pt x="136362" y="256830"/>
                </a:lnTo>
                <a:lnTo>
                  <a:pt x="129802" y="278045"/>
                </a:lnTo>
                <a:lnTo>
                  <a:pt x="122253" y="299332"/>
                </a:lnTo>
                <a:lnTo>
                  <a:pt x="114046" y="319080"/>
                </a:lnTo>
                <a:lnTo>
                  <a:pt x="105400" y="337802"/>
                </a:lnTo>
                <a:lnTo>
                  <a:pt x="87326" y="371832"/>
                </a:lnTo>
                <a:lnTo>
                  <a:pt x="68709" y="400186"/>
                </a:lnTo>
                <a:lnTo>
                  <a:pt x="36586" y="434670"/>
                </a:lnTo>
                <a:lnTo>
                  <a:pt x="14288" y="45620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7" name="SMARTInkShape-1917"/>
          <p:cNvSpPr/>
          <p:nvPr/>
        </p:nvSpPr>
        <p:spPr bwMode="auto">
          <a:xfrm>
            <a:off x="2574677" y="3100682"/>
            <a:ext cx="404268" cy="506565"/>
          </a:xfrm>
          <a:custGeom>
            <a:avLst/>
            <a:gdLst/>
            <a:ahLst/>
            <a:cxnLst/>
            <a:rect l="0" t="0" r="0" b="0"/>
            <a:pathLst>
              <a:path w="404268" h="506565">
                <a:moveTo>
                  <a:pt x="97086" y="6849"/>
                </a:moveTo>
                <a:lnTo>
                  <a:pt x="97086" y="698"/>
                </a:lnTo>
                <a:lnTo>
                  <a:pt x="96292" y="367"/>
                </a:lnTo>
                <a:lnTo>
                  <a:pt x="93293" y="0"/>
                </a:lnTo>
                <a:lnTo>
                  <a:pt x="89315" y="1953"/>
                </a:lnTo>
                <a:lnTo>
                  <a:pt x="76501" y="13467"/>
                </a:lnTo>
                <a:lnTo>
                  <a:pt x="63293" y="37826"/>
                </a:lnTo>
                <a:lnTo>
                  <a:pt x="51904" y="63214"/>
                </a:lnTo>
                <a:lnTo>
                  <a:pt x="38905" y="94607"/>
                </a:lnTo>
                <a:lnTo>
                  <a:pt x="32105" y="112979"/>
                </a:lnTo>
                <a:lnTo>
                  <a:pt x="25190" y="132371"/>
                </a:lnTo>
                <a:lnTo>
                  <a:pt x="18993" y="153237"/>
                </a:lnTo>
                <a:lnTo>
                  <a:pt x="13274" y="175085"/>
                </a:lnTo>
                <a:lnTo>
                  <a:pt x="7874" y="197588"/>
                </a:lnTo>
                <a:lnTo>
                  <a:pt x="4273" y="220527"/>
                </a:lnTo>
                <a:lnTo>
                  <a:pt x="1873" y="243757"/>
                </a:lnTo>
                <a:lnTo>
                  <a:pt x="273" y="267181"/>
                </a:lnTo>
                <a:lnTo>
                  <a:pt x="0" y="289942"/>
                </a:lnTo>
                <a:lnTo>
                  <a:pt x="612" y="312259"/>
                </a:lnTo>
                <a:lnTo>
                  <a:pt x="1813" y="334281"/>
                </a:lnTo>
                <a:lnTo>
                  <a:pt x="5790" y="355312"/>
                </a:lnTo>
                <a:lnTo>
                  <a:pt x="11616" y="375683"/>
                </a:lnTo>
                <a:lnTo>
                  <a:pt x="18674" y="395613"/>
                </a:lnTo>
                <a:lnTo>
                  <a:pt x="41334" y="430458"/>
                </a:lnTo>
                <a:lnTo>
                  <a:pt x="71513" y="459439"/>
                </a:lnTo>
                <a:lnTo>
                  <a:pt x="89562" y="470500"/>
                </a:lnTo>
                <a:lnTo>
                  <a:pt x="108739" y="480256"/>
                </a:lnTo>
                <a:lnTo>
                  <a:pt x="130254" y="488348"/>
                </a:lnTo>
                <a:lnTo>
                  <a:pt x="153329" y="495330"/>
                </a:lnTo>
                <a:lnTo>
                  <a:pt x="177444" y="501571"/>
                </a:lnTo>
                <a:lnTo>
                  <a:pt x="203045" y="504939"/>
                </a:lnTo>
                <a:lnTo>
                  <a:pt x="229638" y="506390"/>
                </a:lnTo>
                <a:lnTo>
                  <a:pt x="256891" y="506564"/>
                </a:lnTo>
                <a:lnTo>
                  <a:pt x="285379" y="503505"/>
                </a:lnTo>
                <a:lnTo>
                  <a:pt x="314689" y="498291"/>
                </a:lnTo>
                <a:lnTo>
                  <a:pt x="344549" y="491639"/>
                </a:lnTo>
                <a:lnTo>
                  <a:pt x="404267" y="478337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898" name="SMARTInkShape-1918"/>
          <p:cNvSpPr/>
          <p:nvPr/>
        </p:nvSpPr>
        <p:spPr bwMode="auto">
          <a:xfrm>
            <a:off x="1146334" y="4095489"/>
            <a:ext cx="542711" cy="561076"/>
          </a:xfrm>
          <a:custGeom>
            <a:avLst/>
            <a:gdLst/>
            <a:ahLst/>
            <a:cxnLst/>
            <a:rect l="0" t="0" r="0" b="0"/>
            <a:pathLst>
              <a:path w="542711" h="561076">
                <a:moveTo>
                  <a:pt x="453866" y="90749"/>
                </a:moveTo>
                <a:lnTo>
                  <a:pt x="453866" y="80806"/>
                </a:lnTo>
                <a:lnTo>
                  <a:pt x="450074" y="70163"/>
                </a:lnTo>
                <a:lnTo>
                  <a:pt x="439393" y="55455"/>
                </a:lnTo>
                <a:lnTo>
                  <a:pt x="426060" y="38270"/>
                </a:lnTo>
                <a:lnTo>
                  <a:pt x="394716" y="21893"/>
                </a:lnTo>
                <a:lnTo>
                  <a:pt x="359296" y="7423"/>
                </a:lnTo>
                <a:lnTo>
                  <a:pt x="326589" y="0"/>
                </a:lnTo>
                <a:lnTo>
                  <a:pt x="300002" y="625"/>
                </a:lnTo>
                <a:lnTo>
                  <a:pt x="269106" y="7954"/>
                </a:lnTo>
                <a:lnTo>
                  <a:pt x="235610" y="22296"/>
                </a:lnTo>
                <a:lnTo>
                  <a:pt x="209226" y="37306"/>
                </a:lnTo>
                <a:lnTo>
                  <a:pt x="181624" y="59853"/>
                </a:lnTo>
                <a:lnTo>
                  <a:pt x="155599" y="87865"/>
                </a:lnTo>
                <a:lnTo>
                  <a:pt x="130009" y="119629"/>
                </a:lnTo>
                <a:lnTo>
                  <a:pt x="102761" y="154914"/>
                </a:lnTo>
                <a:lnTo>
                  <a:pt x="89621" y="174007"/>
                </a:lnTo>
                <a:lnTo>
                  <a:pt x="76892" y="193879"/>
                </a:lnTo>
                <a:lnTo>
                  <a:pt x="64438" y="214270"/>
                </a:lnTo>
                <a:lnTo>
                  <a:pt x="52960" y="235803"/>
                </a:lnTo>
                <a:lnTo>
                  <a:pt x="42133" y="258095"/>
                </a:lnTo>
                <a:lnTo>
                  <a:pt x="31740" y="280894"/>
                </a:lnTo>
                <a:lnTo>
                  <a:pt x="23223" y="303237"/>
                </a:lnTo>
                <a:lnTo>
                  <a:pt x="15958" y="325276"/>
                </a:lnTo>
                <a:lnTo>
                  <a:pt x="9528" y="347113"/>
                </a:lnTo>
                <a:lnTo>
                  <a:pt x="5240" y="369608"/>
                </a:lnTo>
                <a:lnTo>
                  <a:pt x="2382" y="392542"/>
                </a:lnTo>
                <a:lnTo>
                  <a:pt x="477" y="415769"/>
                </a:lnTo>
                <a:lnTo>
                  <a:pt x="0" y="437604"/>
                </a:lnTo>
                <a:lnTo>
                  <a:pt x="476" y="458511"/>
                </a:lnTo>
                <a:lnTo>
                  <a:pt x="1588" y="478798"/>
                </a:lnTo>
                <a:lnTo>
                  <a:pt x="11289" y="511923"/>
                </a:lnTo>
                <a:lnTo>
                  <a:pt x="18321" y="526313"/>
                </a:lnTo>
                <a:lnTo>
                  <a:pt x="40951" y="546535"/>
                </a:lnTo>
                <a:lnTo>
                  <a:pt x="54764" y="554150"/>
                </a:lnTo>
                <a:lnTo>
                  <a:pt x="87046" y="560494"/>
                </a:lnTo>
                <a:lnTo>
                  <a:pt x="104544" y="561075"/>
                </a:lnTo>
                <a:lnTo>
                  <a:pt x="124147" y="559081"/>
                </a:lnTo>
                <a:lnTo>
                  <a:pt x="145154" y="555370"/>
                </a:lnTo>
                <a:lnTo>
                  <a:pt x="167095" y="550515"/>
                </a:lnTo>
                <a:lnTo>
                  <a:pt x="189660" y="541722"/>
                </a:lnTo>
                <a:lnTo>
                  <a:pt x="212641" y="530303"/>
                </a:lnTo>
                <a:lnTo>
                  <a:pt x="235900" y="517135"/>
                </a:lnTo>
                <a:lnTo>
                  <a:pt x="260930" y="502800"/>
                </a:lnTo>
                <a:lnTo>
                  <a:pt x="287142" y="487687"/>
                </a:lnTo>
                <a:lnTo>
                  <a:pt x="314142" y="472055"/>
                </a:lnTo>
                <a:lnTo>
                  <a:pt x="340079" y="454491"/>
                </a:lnTo>
                <a:lnTo>
                  <a:pt x="365308" y="435637"/>
                </a:lnTo>
                <a:lnTo>
                  <a:pt x="390065" y="415924"/>
                </a:lnTo>
                <a:lnTo>
                  <a:pt x="413713" y="395638"/>
                </a:lnTo>
                <a:lnTo>
                  <a:pt x="436622" y="374971"/>
                </a:lnTo>
                <a:lnTo>
                  <a:pt x="459039" y="354049"/>
                </a:lnTo>
                <a:lnTo>
                  <a:pt x="477952" y="333751"/>
                </a:lnTo>
                <a:lnTo>
                  <a:pt x="494530" y="313869"/>
                </a:lnTo>
                <a:lnTo>
                  <a:pt x="509550" y="294264"/>
                </a:lnTo>
                <a:lnTo>
                  <a:pt x="521151" y="275638"/>
                </a:lnTo>
                <a:lnTo>
                  <a:pt x="538275" y="240126"/>
                </a:lnTo>
                <a:lnTo>
                  <a:pt x="542710" y="207939"/>
                </a:lnTo>
                <a:lnTo>
                  <a:pt x="541671" y="192688"/>
                </a:lnTo>
                <a:lnTo>
                  <a:pt x="537009" y="180139"/>
                </a:lnTo>
                <a:lnTo>
                  <a:pt x="521245" y="159846"/>
                </a:lnTo>
                <a:lnTo>
                  <a:pt x="496777" y="145006"/>
                </a:lnTo>
                <a:lnTo>
                  <a:pt x="465794" y="134707"/>
                </a:lnTo>
                <a:lnTo>
                  <a:pt x="447530" y="131960"/>
                </a:lnTo>
                <a:lnTo>
                  <a:pt x="428211" y="130129"/>
                </a:lnTo>
                <a:lnTo>
                  <a:pt x="409775" y="129702"/>
                </a:lnTo>
                <a:lnTo>
                  <a:pt x="374474" y="131345"/>
                </a:lnTo>
                <a:lnTo>
                  <a:pt x="339566" y="13361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919" name="SMARTInkShape-Group350"/>
          <p:cNvGrpSpPr/>
          <p:nvPr/>
        </p:nvGrpSpPr>
        <p:grpSpPr>
          <a:xfrm>
            <a:off x="3650667" y="2843990"/>
            <a:ext cx="3070080" cy="1909020"/>
            <a:chOff x="3650667" y="2843990"/>
            <a:chExt cx="3070080" cy="1909020"/>
          </a:xfrm>
        </p:grpSpPr>
        <p:sp>
          <p:nvSpPr>
            <p:cNvPr id="2509899" name="SMARTInkShape-1919"/>
            <p:cNvSpPr/>
            <p:nvPr/>
          </p:nvSpPr>
          <p:spPr bwMode="auto">
            <a:xfrm>
              <a:off x="3650667" y="2843990"/>
              <a:ext cx="3070080" cy="1909020"/>
            </a:xfrm>
            <a:custGeom>
              <a:avLst/>
              <a:gdLst/>
              <a:ahLst/>
              <a:cxnLst/>
              <a:rect l="0" t="0" r="0" b="0"/>
              <a:pathLst>
                <a:path w="3070080" h="1909020">
                  <a:moveTo>
                    <a:pt x="2371513" y="170673"/>
                  </a:moveTo>
                  <a:lnTo>
                    <a:pt x="2339853" y="145509"/>
                  </a:lnTo>
                  <a:lnTo>
                    <a:pt x="2308070" y="125911"/>
                  </a:lnTo>
                  <a:lnTo>
                    <a:pt x="2279552" y="109239"/>
                  </a:lnTo>
                  <a:lnTo>
                    <a:pt x="2246240" y="95479"/>
                  </a:lnTo>
                  <a:lnTo>
                    <a:pt x="2228467" y="89587"/>
                  </a:lnTo>
                  <a:lnTo>
                    <a:pt x="2208681" y="83278"/>
                  </a:lnTo>
                  <a:lnTo>
                    <a:pt x="2187552" y="76691"/>
                  </a:lnTo>
                  <a:lnTo>
                    <a:pt x="2165529" y="69918"/>
                  </a:lnTo>
                  <a:lnTo>
                    <a:pt x="2140528" y="63815"/>
                  </a:lnTo>
                  <a:lnTo>
                    <a:pt x="2113542" y="58159"/>
                  </a:lnTo>
                  <a:lnTo>
                    <a:pt x="2085233" y="52801"/>
                  </a:lnTo>
                  <a:lnTo>
                    <a:pt x="2054454" y="46848"/>
                  </a:lnTo>
                  <a:lnTo>
                    <a:pt x="2022028" y="40498"/>
                  </a:lnTo>
                  <a:lnTo>
                    <a:pt x="1988505" y="33883"/>
                  </a:lnTo>
                  <a:lnTo>
                    <a:pt x="1952662" y="28679"/>
                  </a:lnTo>
                  <a:lnTo>
                    <a:pt x="1915273" y="24417"/>
                  </a:lnTo>
                  <a:lnTo>
                    <a:pt x="1876855" y="20781"/>
                  </a:lnTo>
                  <a:lnTo>
                    <a:pt x="1836159" y="16770"/>
                  </a:lnTo>
                  <a:lnTo>
                    <a:pt x="1793948" y="12508"/>
                  </a:lnTo>
                  <a:lnTo>
                    <a:pt x="1750727" y="8080"/>
                  </a:lnTo>
                  <a:lnTo>
                    <a:pt x="1705243" y="5127"/>
                  </a:lnTo>
                  <a:lnTo>
                    <a:pt x="1658252" y="3159"/>
                  </a:lnTo>
                  <a:lnTo>
                    <a:pt x="1610256" y="1847"/>
                  </a:lnTo>
                  <a:lnTo>
                    <a:pt x="1560003" y="972"/>
                  </a:lnTo>
                  <a:lnTo>
                    <a:pt x="1508244" y="389"/>
                  </a:lnTo>
                  <a:lnTo>
                    <a:pt x="1455483" y="0"/>
                  </a:lnTo>
                  <a:lnTo>
                    <a:pt x="1400463" y="1329"/>
                  </a:lnTo>
                  <a:lnTo>
                    <a:pt x="1343941" y="3802"/>
                  </a:lnTo>
                  <a:lnTo>
                    <a:pt x="1286415" y="7038"/>
                  </a:lnTo>
                  <a:lnTo>
                    <a:pt x="1229015" y="10783"/>
                  </a:lnTo>
                  <a:lnTo>
                    <a:pt x="1171698" y="14867"/>
                  </a:lnTo>
                  <a:lnTo>
                    <a:pt x="1114437" y="19177"/>
                  </a:lnTo>
                  <a:lnTo>
                    <a:pt x="1056419" y="25226"/>
                  </a:lnTo>
                  <a:lnTo>
                    <a:pt x="997897" y="32433"/>
                  </a:lnTo>
                  <a:lnTo>
                    <a:pt x="939038" y="40413"/>
                  </a:lnTo>
                  <a:lnTo>
                    <a:pt x="881542" y="51289"/>
                  </a:lnTo>
                  <a:lnTo>
                    <a:pt x="824956" y="64096"/>
                  </a:lnTo>
                  <a:lnTo>
                    <a:pt x="768976" y="78190"/>
                  </a:lnTo>
                  <a:lnTo>
                    <a:pt x="714193" y="93936"/>
                  </a:lnTo>
                  <a:lnTo>
                    <a:pt x="660208" y="110784"/>
                  </a:lnTo>
                  <a:lnTo>
                    <a:pt x="606756" y="128365"/>
                  </a:lnTo>
                  <a:lnTo>
                    <a:pt x="556040" y="148024"/>
                  </a:lnTo>
                  <a:lnTo>
                    <a:pt x="507148" y="169067"/>
                  </a:lnTo>
                  <a:lnTo>
                    <a:pt x="459472" y="191034"/>
                  </a:lnTo>
                  <a:lnTo>
                    <a:pt x="414195" y="215203"/>
                  </a:lnTo>
                  <a:lnTo>
                    <a:pt x="370516" y="240841"/>
                  </a:lnTo>
                  <a:lnTo>
                    <a:pt x="327903" y="267458"/>
                  </a:lnTo>
                  <a:lnTo>
                    <a:pt x="288382" y="296314"/>
                  </a:lnTo>
                  <a:lnTo>
                    <a:pt x="250922" y="326665"/>
                  </a:lnTo>
                  <a:lnTo>
                    <a:pt x="214836" y="358011"/>
                  </a:lnTo>
                  <a:lnTo>
                    <a:pt x="182841" y="391609"/>
                  </a:lnTo>
                  <a:lnTo>
                    <a:pt x="153574" y="426707"/>
                  </a:lnTo>
                  <a:lnTo>
                    <a:pt x="126125" y="462806"/>
                  </a:lnTo>
                  <a:lnTo>
                    <a:pt x="102269" y="500366"/>
                  </a:lnTo>
                  <a:lnTo>
                    <a:pt x="80809" y="538899"/>
                  </a:lnTo>
                  <a:lnTo>
                    <a:pt x="60946" y="578082"/>
                  </a:lnTo>
                  <a:lnTo>
                    <a:pt x="44529" y="619285"/>
                  </a:lnTo>
                  <a:lnTo>
                    <a:pt x="30410" y="661835"/>
                  </a:lnTo>
                  <a:lnTo>
                    <a:pt x="17822" y="705283"/>
                  </a:lnTo>
                  <a:lnTo>
                    <a:pt x="9430" y="750123"/>
                  </a:lnTo>
                  <a:lnTo>
                    <a:pt x="3835" y="795892"/>
                  </a:lnTo>
                  <a:lnTo>
                    <a:pt x="105" y="842279"/>
                  </a:lnTo>
                  <a:lnTo>
                    <a:pt x="0" y="888285"/>
                  </a:lnTo>
                  <a:lnTo>
                    <a:pt x="2311" y="934037"/>
                  </a:lnTo>
                  <a:lnTo>
                    <a:pt x="6233" y="979620"/>
                  </a:lnTo>
                  <a:lnTo>
                    <a:pt x="12816" y="1025883"/>
                  </a:lnTo>
                  <a:lnTo>
                    <a:pt x="21174" y="1072600"/>
                  </a:lnTo>
                  <a:lnTo>
                    <a:pt x="30714" y="1119620"/>
                  </a:lnTo>
                  <a:lnTo>
                    <a:pt x="43425" y="1166842"/>
                  </a:lnTo>
                  <a:lnTo>
                    <a:pt x="58248" y="1214198"/>
                  </a:lnTo>
                  <a:lnTo>
                    <a:pt x="74481" y="1261644"/>
                  </a:lnTo>
                  <a:lnTo>
                    <a:pt x="94033" y="1308355"/>
                  </a:lnTo>
                  <a:lnTo>
                    <a:pt x="115800" y="1354578"/>
                  </a:lnTo>
                  <a:lnTo>
                    <a:pt x="139042" y="1400474"/>
                  </a:lnTo>
                  <a:lnTo>
                    <a:pt x="165650" y="1446152"/>
                  </a:lnTo>
                  <a:lnTo>
                    <a:pt x="194500" y="1491686"/>
                  </a:lnTo>
                  <a:lnTo>
                    <a:pt x="224846" y="1537123"/>
                  </a:lnTo>
                  <a:lnTo>
                    <a:pt x="259365" y="1580115"/>
                  </a:lnTo>
                  <a:lnTo>
                    <a:pt x="296665" y="1621476"/>
                  </a:lnTo>
                  <a:lnTo>
                    <a:pt x="335819" y="1661750"/>
                  </a:lnTo>
                  <a:lnTo>
                    <a:pt x="377796" y="1698918"/>
                  </a:lnTo>
                  <a:lnTo>
                    <a:pt x="421657" y="1734015"/>
                  </a:lnTo>
                  <a:lnTo>
                    <a:pt x="466772" y="1767732"/>
                  </a:lnTo>
                  <a:lnTo>
                    <a:pt x="515105" y="1796560"/>
                  </a:lnTo>
                  <a:lnTo>
                    <a:pt x="565583" y="1822129"/>
                  </a:lnTo>
                  <a:lnTo>
                    <a:pt x="617491" y="1845525"/>
                  </a:lnTo>
                  <a:lnTo>
                    <a:pt x="673528" y="1864297"/>
                  </a:lnTo>
                  <a:lnTo>
                    <a:pt x="732317" y="1879987"/>
                  </a:lnTo>
                  <a:lnTo>
                    <a:pt x="792941" y="1893622"/>
                  </a:lnTo>
                  <a:lnTo>
                    <a:pt x="856376" y="1901918"/>
                  </a:lnTo>
                  <a:lnTo>
                    <a:pt x="921685" y="1906655"/>
                  </a:lnTo>
                  <a:lnTo>
                    <a:pt x="988242" y="1909019"/>
                  </a:lnTo>
                  <a:lnTo>
                    <a:pt x="1056427" y="1905833"/>
                  </a:lnTo>
                  <a:lnTo>
                    <a:pt x="1125695" y="1898946"/>
                  </a:lnTo>
                  <a:lnTo>
                    <a:pt x="1195687" y="1889592"/>
                  </a:lnTo>
                  <a:lnTo>
                    <a:pt x="1268542" y="1876213"/>
                  </a:lnTo>
                  <a:lnTo>
                    <a:pt x="1343306" y="1860149"/>
                  </a:lnTo>
                  <a:lnTo>
                    <a:pt x="1419342" y="1842297"/>
                  </a:lnTo>
                  <a:lnTo>
                    <a:pt x="1496227" y="1820076"/>
                  </a:lnTo>
                  <a:lnTo>
                    <a:pt x="1573676" y="1794944"/>
                  </a:lnTo>
                  <a:lnTo>
                    <a:pt x="1651504" y="1767870"/>
                  </a:lnTo>
                  <a:lnTo>
                    <a:pt x="1728788" y="1737914"/>
                  </a:lnTo>
                  <a:lnTo>
                    <a:pt x="1805712" y="1706038"/>
                  </a:lnTo>
                  <a:lnTo>
                    <a:pt x="1882394" y="1672881"/>
                  </a:lnTo>
                  <a:lnTo>
                    <a:pt x="1958122" y="1636488"/>
                  </a:lnTo>
                  <a:lnTo>
                    <a:pt x="2033213" y="1597939"/>
                  </a:lnTo>
                  <a:lnTo>
                    <a:pt x="2107880" y="1557952"/>
                  </a:lnTo>
                  <a:lnTo>
                    <a:pt x="2181471" y="1515419"/>
                  </a:lnTo>
                  <a:lnTo>
                    <a:pt x="2254343" y="1471189"/>
                  </a:lnTo>
                  <a:lnTo>
                    <a:pt x="2326738" y="1425827"/>
                  </a:lnTo>
                  <a:lnTo>
                    <a:pt x="2396432" y="1376536"/>
                  </a:lnTo>
                  <a:lnTo>
                    <a:pt x="2464326" y="1324625"/>
                  </a:lnTo>
                  <a:lnTo>
                    <a:pt x="2531020" y="1270968"/>
                  </a:lnTo>
                  <a:lnTo>
                    <a:pt x="2592945" y="1215353"/>
                  </a:lnTo>
                  <a:lnTo>
                    <a:pt x="2651691" y="1158432"/>
                  </a:lnTo>
                  <a:lnTo>
                    <a:pt x="2708318" y="1100642"/>
                  </a:lnTo>
                  <a:lnTo>
                    <a:pt x="2761150" y="1043064"/>
                  </a:lnTo>
                  <a:lnTo>
                    <a:pt x="2811453" y="985630"/>
                  </a:lnTo>
                  <a:lnTo>
                    <a:pt x="2860069" y="928290"/>
                  </a:lnTo>
                  <a:lnTo>
                    <a:pt x="2902005" y="870219"/>
                  </a:lnTo>
                  <a:lnTo>
                    <a:pt x="2939487" y="811662"/>
                  </a:lnTo>
                  <a:lnTo>
                    <a:pt x="2974001" y="752780"/>
                  </a:lnTo>
                  <a:lnTo>
                    <a:pt x="3001772" y="696063"/>
                  </a:lnTo>
                  <a:lnTo>
                    <a:pt x="3025049" y="640789"/>
                  </a:lnTo>
                  <a:lnTo>
                    <a:pt x="3045329" y="586477"/>
                  </a:lnTo>
                  <a:lnTo>
                    <a:pt x="3058055" y="534394"/>
                  </a:lnTo>
                  <a:lnTo>
                    <a:pt x="3065746" y="483798"/>
                  </a:lnTo>
                  <a:lnTo>
                    <a:pt x="3070079" y="434191"/>
                  </a:lnTo>
                  <a:lnTo>
                    <a:pt x="3067411" y="389214"/>
                  </a:lnTo>
                  <a:lnTo>
                    <a:pt x="3060077" y="347323"/>
                  </a:lnTo>
                  <a:lnTo>
                    <a:pt x="3049631" y="307490"/>
                  </a:lnTo>
                  <a:lnTo>
                    <a:pt x="3030761" y="271409"/>
                  </a:lnTo>
                  <a:lnTo>
                    <a:pt x="3006275" y="237830"/>
                  </a:lnTo>
                  <a:lnTo>
                    <a:pt x="2978044" y="205919"/>
                  </a:lnTo>
                  <a:lnTo>
                    <a:pt x="2942555" y="178295"/>
                  </a:lnTo>
                  <a:lnTo>
                    <a:pt x="2902227" y="153529"/>
                  </a:lnTo>
                  <a:lnTo>
                    <a:pt x="2858673" y="130669"/>
                  </a:lnTo>
                  <a:lnTo>
                    <a:pt x="2808205" y="112253"/>
                  </a:lnTo>
                  <a:lnTo>
                    <a:pt x="2753129" y="96801"/>
                  </a:lnTo>
                  <a:lnTo>
                    <a:pt x="2694981" y="83325"/>
                  </a:lnTo>
                  <a:lnTo>
                    <a:pt x="2631608" y="73547"/>
                  </a:lnTo>
                  <a:lnTo>
                    <a:pt x="2564754" y="66235"/>
                  </a:lnTo>
                  <a:lnTo>
                    <a:pt x="2495578" y="60566"/>
                  </a:lnTo>
                  <a:lnTo>
                    <a:pt x="2449461" y="56787"/>
                  </a:lnTo>
                  <a:lnTo>
                    <a:pt x="2357228" y="492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0" name="SMARTInkShape-1920"/>
            <p:cNvSpPr/>
            <p:nvPr/>
          </p:nvSpPr>
          <p:spPr bwMode="auto">
            <a:xfrm>
              <a:off x="5498002" y="3617649"/>
              <a:ext cx="216999" cy="437386"/>
            </a:xfrm>
            <a:custGeom>
              <a:avLst/>
              <a:gdLst/>
              <a:ahLst/>
              <a:cxnLst/>
              <a:rect l="0" t="0" r="0" b="0"/>
              <a:pathLst>
                <a:path w="216999" h="437386">
                  <a:moveTo>
                    <a:pt x="88411" y="197114"/>
                  </a:moveTo>
                  <a:lnTo>
                    <a:pt x="57882" y="227641"/>
                  </a:lnTo>
                  <a:lnTo>
                    <a:pt x="41618" y="259076"/>
                  </a:lnTo>
                  <a:lnTo>
                    <a:pt x="29513" y="284977"/>
                  </a:lnTo>
                  <a:lnTo>
                    <a:pt x="17784" y="312364"/>
                  </a:lnTo>
                  <a:lnTo>
                    <a:pt x="9925" y="340411"/>
                  </a:lnTo>
                  <a:lnTo>
                    <a:pt x="3787" y="368751"/>
                  </a:lnTo>
                  <a:lnTo>
                    <a:pt x="0" y="394841"/>
                  </a:lnTo>
                  <a:lnTo>
                    <a:pt x="1920" y="426759"/>
                  </a:lnTo>
                  <a:lnTo>
                    <a:pt x="2175" y="431173"/>
                  </a:lnTo>
                  <a:lnTo>
                    <a:pt x="4726" y="434116"/>
                  </a:lnTo>
                  <a:lnTo>
                    <a:pt x="13912" y="437385"/>
                  </a:lnTo>
                  <a:lnTo>
                    <a:pt x="19695" y="435082"/>
                  </a:lnTo>
                  <a:lnTo>
                    <a:pt x="48202" y="406456"/>
                  </a:lnTo>
                  <a:lnTo>
                    <a:pt x="72793" y="372118"/>
                  </a:lnTo>
                  <a:lnTo>
                    <a:pt x="88613" y="343156"/>
                  </a:lnTo>
                  <a:lnTo>
                    <a:pt x="97277" y="325431"/>
                  </a:lnTo>
                  <a:lnTo>
                    <a:pt x="106227" y="306471"/>
                  </a:lnTo>
                  <a:lnTo>
                    <a:pt x="114576" y="286687"/>
                  </a:lnTo>
                  <a:lnTo>
                    <a:pt x="122523" y="266354"/>
                  </a:lnTo>
                  <a:lnTo>
                    <a:pt x="130202" y="245655"/>
                  </a:lnTo>
                  <a:lnTo>
                    <a:pt x="138497" y="223918"/>
                  </a:lnTo>
                  <a:lnTo>
                    <a:pt x="147201" y="201490"/>
                  </a:lnTo>
                  <a:lnTo>
                    <a:pt x="156179" y="178600"/>
                  </a:lnTo>
                  <a:lnTo>
                    <a:pt x="163752" y="155402"/>
                  </a:lnTo>
                  <a:lnTo>
                    <a:pt x="170388" y="132000"/>
                  </a:lnTo>
                  <a:lnTo>
                    <a:pt x="176400" y="108460"/>
                  </a:lnTo>
                  <a:lnTo>
                    <a:pt x="181201" y="87212"/>
                  </a:lnTo>
                  <a:lnTo>
                    <a:pt x="185196" y="67489"/>
                  </a:lnTo>
                  <a:lnTo>
                    <a:pt x="190959" y="33934"/>
                  </a:lnTo>
                  <a:lnTo>
                    <a:pt x="193408" y="4831"/>
                  </a:lnTo>
                  <a:lnTo>
                    <a:pt x="192540" y="1456"/>
                  </a:lnTo>
                  <a:lnTo>
                    <a:pt x="191168" y="0"/>
                  </a:lnTo>
                  <a:lnTo>
                    <a:pt x="183292" y="6849"/>
                  </a:lnTo>
                  <a:lnTo>
                    <a:pt x="171855" y="23652"/>
                  </a:lnTo>
                  <a:lnTo>
                    <a:pt x="158835" y="52286"/>
                  </a:lnTo>
                  <a:lnTo>
                    <a:pt x="152029" y="69606"/>
                  </a:lnTo>
                  <a:lnTo>
                    <a:pt x="145110" y="88296"/>
                  </a:lnTo>
                  <a:lnTo>
                    <a:pt x="138118" y="107900"/>
                  </a:lnTo>
                  <a:lnTo>
                    <a:pt x="131867" y="128906"/>
                  </a:lnTo>
                  <a:lnTo>
                    <a:pt x="126112" y="150848"/>
                  </a:lnTo>
                  <a:lnTo>
                    <a:pt x="120689" y="173414"/>
                  </a:lnTo>
                  <a:lnTo>
                    <a:pt x="117073" y="196395"/>
                  </a:lnTo>
                  <a:lnTo>
                    <a:pt x="114663" y="219653"/>
                  </a:lnTo>
                  <a:lnTo>
                    <a:pt x="113056" y="243096"/>
                  </a:lnTo>
                  <a:lnTo>
                    <a:pt x="113573" y="264281"/>
                  </a:lnTo>
                  <a:lnTo>
                    <a:pt x="115503" y="283961"/>
                  </a:lnTo>
                  <a:lnTo>
                    <a:pt x="122677" y="318262"/>
                  </a:lnTo>
                  <a:lnTo>
                    <a:pt x="133802" y="344091"/>
                  </a:lnTo>
                  <a:lnTo>
                    <a:pt x="150918" y="361920"/>
                  </a:lnTo>
                  <a:lnTo>
                    <a:pt x="161039" y="368897"/>
                  </a:lnTo>
                  <a:lnTo>
                    <a:pt x="182867" y="374533"/>
                  </a:lnTo>
                  <a:lnTo>
                    <a:pt x="216998" y="3757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1" name="SMARTInkShape-1921"/>
            <p:cNvSpPr/>
            <p:nvPr/>
          </p:nvSpPr>
          <p:spPr bwMode="auto">
            <a:xfrm>
              <a:off x="5093495" y="3896445"/>
              <a:ext cx="385761" cy="198526"/>
            </a:xfrm>
            <a:custGeom>
              <a:avLst/>
              <a:gdLst/>
              <a:ahLst/>
              <a:cxnLst/>
              <a:rect l="0" t="0" r="0" b="0"/>
              <a:pathLst>
                <a:path w="385761" h="198526">
                  <a:moveTo>
                    <a:pt x="0" y="125486"/>
                  </a:moveTo>
                  <a:lnTo>
                    <a:pt x="0" y="121694"/>
                  </a:lnTo>
                  <a:lnTo>
                    <a:pt x="2116" y="117715"/>
                  </a:lnTo>
                  <a:lnTo>
                    <a:pt x="5702" y="111714"/>
                  </a:lnTo>
                  <a:lnTo>
                    <a:pt x="16792" y="77958"/>
                  </a:lnTo>
                  <a:lnTo>
                    <a:pt x="31126" y="47395"/>
                  </a:lnTo>
                  <a:lnTo>
                    <a:pt x="40308" y="20543"/>
                  </a:lnTo>
                  <a:lnTo>
                    <a:pt x="42357" y="7302"/>
                  </a:lnTo>
                  <a:lnTo>
                    <a:pt x="42525" y="7803"/>
                  </a:lnTo>
                  <a:lnTo>
                    <a:pt x="42712" y="12593"/>
                  </a:lnTo>
                  <a:lnTo>
                    <a:pt x="35070" y="45121"/>
                  </a:lnTo>
                  <a:lnTo>
                    <a:pt x="30498" y="77068"/>
                  </a:lnTo>
                  <a:lnTo>
                    <a:pt x="29144" y="109553"/>
                  </a:lnTo>
                  <a:lnTo>
                    <a:pt x="30859" y="139286"/>
                  </a:lnTo>
                  <a:lnTo>
                    <a:pt x="38550" y="170193"/>
                  </a:lnTo>
                  <a:lnTo>
                    <a:pt x="43062" y="177106"/>
                  </a:lnTo>
                  <a:lnTo>
                    <a:pt x="45376" y="178949"/>
                  </a:lnTo>
                  <a:lnTo>
                    <a:pt x="60011" y="181544"/>
                  </a:lnTo>
                  <a:lnTo>
                    <a:pt x="65406" y="179527"/>
                  </a:lnTo>
                  <a:lnTo>
                    <a:pt x="94112" y="152711"/>
                  </a:lnTo>
                  <a:lnTo>
                    <a:pt x="115985" y="118722"/>
                  </a:lnTo>
                  <a:lnTo>
                    <a:pt x="129968" y="86882"/>
                  </a:lnTo>
                  <a:lnTo>
                    <a:pt x="142206" y="51509"/>
                  </a:lnTo>
                  <a:lnTo>
                    <a:pt x="152267" y="28765"/>
                  </a:lnTo>
                  <a:lnTo>
                    <a:pt x="153898" y="26874"/>
                  </a:lnTo>
                  <a:lnTo>
                    <a:pt x="154986" y="27201"/>
                  </a:lnTo>
                  <a:lnTo>
                    <a:pt x="156195" y="31797"/>
                  </a:lnTo>
                  <a:lnTo>
                    <a:pt x="156081" y="45692"/>
                  </a:lnTo>
                  <a:lnTo>
                    <a:pt x="152167" y="73886"/>
                  </a:lnTo>
                  <a:lnTo>
                    <a:pt x="150654" y="107375"/>
                  </a:lnTo>
                  <a:lnTo>
                    <a:pt x="151000" y="141640"/>
                  </a:lnTo>
                  <a:lnTo>
                    <a:pt x="155776" y="170666"/>
                  </a:lnTo>
                  <a:lnTo>
                    <a:pt x="162219" y="189232"/>
                  </a:lnTo>
                  <a:lnTo>
                    <a:pt x="166818" y="196945"/>
                  </a:lnTo>
                  <a:lnTo>
                    <a:pt x="169949" y="198525"/>
                  </a:lnTo>
                  <a:lnTo>
                    <a:pt x="177661" y="198165"/>
                  </a:lnTo>
                  <a:lnTo>
                    <a:pt x="181147" y="195370"/>
                  </a:lnTo>
                  <a:lnTo>
                    <a:pt x="198763" y="163411"/>
                  </a:lnTo>
                  <a:lnTo>
                    <a:pt x="212262" y="129050"/>
                  </a:lnTo>
                  <a:lnTo>
                    <a:pt x="221603" y="102464"/>
                  </a:lnTo>
                  <a:lnTo>
                    <a:pt x="231046" y="74773"/>
                  </a:lnTo>
                  <a:lnTo>
                    <a:pt x="240534" y="46591"/>
                  </a:lnTo>
                  <a:lnTo>
                    <a:pt x="251009" y="11534"/>
                  </a:lnTo>
                  <a:lnTo>
                    <a:pt x="253858" y="5068"/>
                  </a:lnTo>
                  <a:lnTo>
                    <a:pt x="256551" y="1551"/>
                  </a:lnTo>
                  <a:lnTo>
                    <a:pt x="259140" y="0"/>
                  </a:lnTo>
                  <a:lnTo>
                    <a:pt x="260865" y="1348"/>
                  </a:lnTo>
                  <a:lnTo>
                    <a:pt x="262783" y="9195"/>
                  </a:lnTo>
                  <a:lnTo>
                    <a:pt x="263863" y="38377"/>
                  </a:lnTo>
                  <a:lnTo>
                    <a:pt x="267975" y="73394"/>
                  </a:lnTo>
                  <a:lnTo>
                    <a:pt x="278013" y="108905"/>
                  </a:lnTo>
                  <a:lnTo>
                    <a:pt x="291512" y="144260"/>
                  </a:lnTo>
                  <a:lnTo>
                    <a:pt x="302598" y="156584"/>
                  </a:lnTo>
                  <a:lnTo>
                    <a:pt x="313346" y="163120"/>
                  </a:lnTo>
                  <a:lnTo>
                    <a:pt x="318434" y="164863"/>
                  </a:lnTo>
                  <a:lnTo>
                    <a:pt x="324208" y="163644"/>
                  </a:lnTo>
                  <a:lnTo>
                    <a:pt x="336973" y="155939"/>
                  </a:lnTo>
                  <a:lnTo>
                    <a:pt x="359661" y="125093"/>
                  </a:lnTo>
                  <a:lnTo>
                    <a:pt x="385760" y="826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2" name="SMARTInkShape-1922"/>
            <p:cNvSpPr/>
            <p:nvPr/>
          </p:nvSpPr>
          <p:spPr bwMode="auto">
            <a:xfrm>
              <a:off x="4886325" y="3871913"/>
              <a:ext cx="242889" cy="111820"/>
            </a:xfrm>
            <a:custGeom>
              <a:avLst/>
              <a:gdLst/>
              <a:ahLst/>
              <a:cxnLst/>
              <a:rect l="0" t="0" r="0" b="0"/>
              <a:pathLst>
                <a:path w="242889" h="111820">
                  <a:moveTo>
                    <a:pt x="0" y="71437"/>
                  </a:moveTo>
                  <a:lnTo>
                    <a:pt x="0" y="75229"/>
                  </a:lnTo>
                  <a:lnTo>
                    <a:pt x="3792" y="85172"/>
                  </a:lnTo>
                  <a:lnTo>
                    <a:pt x="9943" y="94381"/>
                  </a:lnTo>
                  <a:lnTo>
                    <a:pt x="28170" y="105928"/>
                  </a:lnTo>
                  <a:lnTo>
                    <a:pt x="57471" y="111819"/>
                  </a:lnTo>
                  <a:lnTo>
                    <a:pt x="91288" y="109772"/>
                  </a:lnTo>
                  <a:lnTo>
                    <a:pt x="116773" y="104085"/>
                  </a:lnTo>
                  <a:lnTo>
                    <a:pt x="142387" y="95472"/>
                  </a:lnTo>
                  <a:lnTo>
                    <a:pt x="175451" y="77235"/>
                  </a:lnTo>
                  <a:lnTo>
                    <a:pt x="207649" y="55957"/>
                  </a:lnTo>
                  <a:lnTo>
                    <a:pt x="227508" y="30691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3" name="SMARTInkShape-1923"/>
            <p:cNvSpPr/>
            <p:nvPr/>
          </p:nvSpPr>
          <p:spPr bwMode="auto">
            <a:xfrm>
              <a:off x="5036345" y="3744699"/>
              <a:ext cx="64294" cy="391798"/>
            </a:xfrm>
            <a:custGeom>
              <a:avLst/>
              <a:gdLst/>
              <a:ahLst/>
              <a:cxnLst/>
              <a:rect l="0" t="0" r="0" b="0"/>
              <a:pathLst>
                <a:path w="64294" h="391798">
                  <a:moveTo>
                    <a:pt x="64293" y="20057"/>
                  </a:moveTo>
                  <a:lnTo>
                    <a:pt x="64293" y="3264"/>
                  </a:lnTo>
                  <a:lnTo>
                    <a:pt x="63499" y="1718"/>
                  </a:lnTo>
                  <a:lnTo>
                    <a:pt x="62176" y="688"/>
                  </a:lnTo>
                  <a:lnTo>
                    <a:pt x="60500" y="0"/>
                  </a:lnTo>
                  <a:lnTo>
                    <a:pt x="59383" y="1923"/>
                  </a:lnTo>
                  <a:lnTo>
                    <a:pt x="53357" y="28470"/>
                  </a:lnTo>
                  <a:lnTo>
                    <a:pt x="46732" y="53959"/>
                  </a:lnTo>
                  <a:lnTo>
                    <a:pt x="41142" y="86454"/>
                  </a:lnTo>
                  <a:lnTo>
                    <a:pt x="37746" y="105597"/>
                  </a:lnTo>
                  <a:lnTo>
                    <a:pt x="33895" y="126296"/>
                  </a:lnTo>
                  <a:lnTo>
                    <a:pt x="29740" y="148033"/>
                  </a:lnTo>
                  <a:lnTo>
                    <a:pt x="26175" y="170462"/>
                  </a:lnTo>
                  <a:lnTo>
                    <a:pt x="23007" y="193352"/>
                  </a:lnTo>
                  <a:lnTo>
                    <a:pt x="20100" y="216550"/>
                  </a:lnTo>
                  <a:lnTo>
                    <a:pt x="17368" y="239159"/>
                  </a:lnTo>
                  <a:lnTo>
                    <a:pt x="14753" y="261375"/>
                  </a:lnTo>
                  <a:lnTo>
                    <a:pt x="12217" y="283329"/>
                  </a:lnTo>
                  <a:lnTo>
                    <a:pt x="10525" y="302728"/>
                  </a:lnTo>
                  <a:lnTo>
                    <a:pt x="8646" y="336983"/>
                  </a:lnTo>
                  <a:lnTo>
                    <a:pt x="9927" y="363848"/>
                  </a:lnTo>
                  <a:lnTo>
                    <a:pt x="13425" y="391797"/>
                  </a:lnTo>
                  <a:lnTo>
                    <a:pt x="12918" y="391708"/>
                  </a:lnTo>
                  <a:lnTo>
                    <a:pt x="4267" y="360658"/>
                  </a:lnTo>
                  <a:lnTo>
                    <a:pt x="0" y="3415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4" name="SMARTInkShape-1924"/>
            <p:cNvSpPr/>
            <p:nvPr/>
          </p:nvSpPr>
          <p:spPr bwMode="auto">
            <a:xfrm>
              <a:off x="4804920" y="3936206"/>
              <a:ext cx="88551" cy="287172"/>
            </a:xfrm>
            <a:custGeom>
              <a:avLst/>
              <a:gdLst/>
              <a:ahLst/>
              <a:cxnLst/>
              <a:rect l="0" t="0" r="0" b="0"/>
              <a:pathLst>
                <a:path w="88551" h="287172">
                  <a:moveTo>
                    <a:pt x="88550" y="0"/>
                  </a:moveTo>
                  <a:lnTo>
                    <a:pt x="78662" y="27546"/>
                  </a:lnTo>
                  <a:lnTo>
                    <a:pt x="69867" y="50343"/>
                  </a:lnTo>
                  <a:lnTo>
                    <a:pt x="58021" y="81641"/>
                  </a:lnTo>
                  <a:lnTo>
                    <a:pt x="44818" y="116719"/>
                  </a:lnTo>
                  <a:lnTo>
                    <a:pt x="37964" y="134963"/>
                  </a:lnTo>
                  <a:lnTo>
                    <a:pt x="31806" y="153475"/>
                  </a:lnTo>
                  <a:lnTo>
                    <a:pt x="26115" y="172167"/>
                  </a:lnTo>
                  <a:lnTo>
                    <a:pt x="20732" y="190978"/>
                  </a:lnTo>
                  <a:lnTo>
                    <a:pt x="12635" y="224579"/>
                  </a:lnTo>
                  <a:lnTo>
                    <a:pt x="6391" y="253007"/>
                  </a:lnTo>
                  <a:lnTo>
                    <a:pt x="0" y="280017"/>
                  </a:lnTo>
                  <a:lnTo>
                    <a:pt x="148" y="284310"/>
                  </a:lnTo>
                  <a:lnTo>
                    <a:pt x="1039" y="287171"/>
                  </a:lnTo>
                  <a:lnTo>
                    <a:pt x="3222" y="285904"/>
                  </a:lnTo>
                  <a:lnTo>
                    <a:pt x="13878" y="267363"/>
                  </a:lnTo>
                  <a:lnTo>
                    <a:pt x="22554" y="245035"/>
                  </a:lnTo>
                  <a:lnTo>
                    <a:pt x="31701" y="212886"/>
                  </a:lnTo>
                  <a:lnTo>
                    <a:pt x="39470" y="181928"/>
                  </a:lnTo>
                  <a:lnTo>
                    <a:pt x="45686" y="1571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5" name="SMARTInkShape-1925"/>
            <p:cNvSpPr/>
            <p:nvPr/>
          </p:nvSpPr>
          <p:spPr bwMode="auto">
            <a:xfrm>
              <a:off x="4464844" y="3986407"/>
              <a:ext cx="507207" cy="267331"/>
            </a:xfrm>
            <a:custGeom>
              <a:avLst/>
              <a:gdLst/>
              <a:ahLst/>
              <a:cxnLst/>
              <a:rect l="0" t="0" r="0" b="0"/>
              <a:pathLst>
                <a:path w="507207" h="267331">
                  <a:moveTo>
                    <a:pt x="0" y="249837"/>
                  </a:moveTo>
                  <a:lnTo>
                    <a:pt x="0" y="259780"/>
                  </a:lnTo>
                  <a:lnTo>
                    <a:pt x="1587" y="262022"/>
                  </a:lnTo>
                  <a:lnTo>
                    <a:pt x="7585" y="266630"/>
                  </a:lnTo>
                  <a:lnTo>
                    <a:pt x="17658" y="267090"/>
                  </a:lnTo>
                  <a:lnTo>
                    <a:pt x="38834" y="260769"/>
                  </a:lnTo>
                  <a:lnTo>
                    <a:pt x="67333" y="246726"/>
                  </a:lnTo>
                  <a:lnTo>
                    <a:pt x="100913" y="223250"/>
                  </a:lnTo>
                  <a:lnTo>
                    <a:pt x="135998" y="189043"/>
                  </a:lnTo>
                  <a:lnTo>
                    <a:pt x="158075" y="162492"/>
                  </a:lnTo>
                  <a:lnTo>
                    <a:pt x="175824" y="134817"/>
                  </a:lnTo>
                  <a:lnTo>
                    <a:pt x="189534" y="104525"/>
                  </a:lnTo>
                  <a:lnTo>
                    <a:pt x="200124" y="74129"/>
                  </a:lnTo>
                  <a:lnTo>
                    <a:pt x="207477" y="47390"/>
                  </a:lnTo>
                  <a:lnTo>
                    <a:pt x="208495" y="17609"/>
                  </a:lnTo>
                  <a:lnTo>
                    <a:pt x="205641" y="5601"/>
                  </a:lnTo>
                  <a:lnTo>
                    <a:pt x="203769" y="1288"/>
                  </a:lnTo>
                  <a:lnTo>
                    <a:pt x="200140" y="0"/>
                  </a:lnTo>
                  <a:lnTo>
                    <a:pt x="189757" y="2802"/>
                  </a:lnTo>
                  <a:lnTo>
                    <a:pt x="179322" y="15689"/>
                  </a:lnTo>
                  <a:lnTo>
                    <a:pt x="162405" y="47374"/>
                  </a:lnTo>
                  <a:lnTo>
                    <a:pt x="149967" y="74128"/>
                  </a:lnTo>
                  <a:lnTo>
                    <a:pt x="139148" y="104540"/>
                  </a:lnTo>
                  <a:lnTo>
                    <a:pt x="131164" y="136577"/>
                  </a:lnTo>
                  <a:lnTo>
                    <a:pt x="125764" y="168543"/>
                  </a:lnTo>
                  <a:lnTo>
                    <a:pt x="123364" y="198625"/>
                  </a:lnTo>
                  <a:lnTo>
                    <a:pt x="126530" y="223636"/>
                  </a:lnTo>
                  <a:lnTo>
                    <a:pt x="137706" y="257979"/>
                  </a:lnTo>
                  <a:lnTo>
                    <a:pt x="142604" y="262408"/>
                  </a:lnTo>
                  <a:lnTo>
                    <a:pt x="156513" y="267330"/>
                  </a:lnTo>
                  <a:lnTo>
                    <a:pt x="171161" y="265285"/>
                  </a:lnTo>
                  <a:lnTo>
                    <a:pt x="185609" y="258290"/>
                  </a:lnTo>
                  <a:lnTo>
                    <a:pt x="207131" y="239377"/>
                  </a:lnTo>
                  <a:lnTo>
                    <a:pt x="228589" y="209343"/>
                  </a:lnTo>
                  <a:lnTo>
                    <a:pt x="250028" y="174515"/>
                  </a:lnTo>
                  <a:lnTo>
                    <a:pt x="264317" y="148098"/>
                  </a:lnTo>
                  <a:lnTo>
                    <a:pt x="274372" y="122599"/>
                  </a:lnTo>
                  <a:lnTo>
                    <a:pt x="286612" y="92280"/>
                  </a:lnTo>
                  <a:lnTo>
                    <a:pt x="301178" y="71607"/>
                  </a:lnTo>
                  <a:lnTo>
                    <a:pt x="303179" y="70691"/>
                  </a:lnTo>
                  <a:lnTo>
                    <a:pt x="304513" y="71669"/>
                  </a:lnTo>
                  <a:lnTo>
                    <a:pt x="322489" y="101110"/>
                  </a:lnTo>
                  <a:lnTo>
                    <a:pt x="344512" y="132440"/>
                  </a:lnTo>
                  <a:lnTo>
                    <a:pt x="371793" y="161913"/>
                  </a:lnTo>
                  <a:lnTo>
                    <a:pt x="385904" y="170543"/>
                  </a:lnTo>
                  <a:lnTo>
                    <a:pt x="404346" y="172791"/>
                  </a:lnTo>
                  <a:lnTo>
                    <a:pt x="424978" y="170350"/>
                  </a:lnTo>
                  <a:lnTo>
                    <a:pt x="444732" y="163974"/>
                  </a:lnTo>
                  <a:lnTo>
                    <a:pt x="469909" y="143875"/>
                  </a:lnTo>
                  <a:lnTo>
                    <a:pt x="488658" y="114018"/>
                  </a:lnTo>
                  <a:lnTo>
                    <a:pt x="497110" y="89460"/>
                  </a:lnTo>
                  <a:lnTo>
                    <a:pt x="507206" y="498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6" name="SMARTInkShape-1926"/>
            <p:cNvSpPr/>
            <p:nvPr/>
          </p:nvSpPr>
          <p:spPr bwMode="auto">
            <a:xfrm>
              <a:off x="5450680" y="3290626"/>
              <a:ext cx="223574" cy="364200"/>
            </a:xfrm>
            <a:custGeom>
              <a:avLst/>
              <a:gdLst/>
              <a:ahLst/>
              <a:cxnLst/>
              <a:rect l="0" t="0" r="0" b="0"/>
              <a:pathLst>
                <a:path w="223574" h="364200">
                  <a:moveTo>
                    <a:pt x="50008" y="59793"/>
                  </a:moveTo>
                  <a:lnTo>
                    <a:pt x="50008" y="94284"/>
                  </a:lnTo>
                  <a:lnTo>
                    <a:pt x="51595" y="97075"/>
                  </a:lnTo>
                  <a:lnTo>
                    <a:pt x="54241" y="98935"/>
                  </a:lnTo>
                  <a:lnTo>
                    <a:pt x="65549" y="101553"/>
                  </a:lnTo>
                  <a:lnTo>
                    <a:pt x="74377" y="101372"/>
                  </a:lnTo>
                  <a:lnTo>
                    <a:pt x="89066" y="96013"/>
                  </a:lnTo>
                  <a:lnTo>
                    <a:pt x="118092" y="75900"/>
                  </a:lnTo>
                  <a:lnTo>
                    <a:pt x="137129" y="56507"/>
                  </a:lnTo>
                  <a:lnTo>
                    <a:pt x="151958" y="23641"/>
                  </a:lnTo>
                  <a:lnTo>
                    <a:pt x="152733" y="13827"/>
                  </a:lnTo>
                  <a:lnTo>
                    <a:pt x="150556" y="1060"/>
                  </a:lnTo>
                  <a:lnTo>
                    <a:pt x="149584" y="0"/>
                  </a:lnTo>
                  <a:lnTo>
                    <a:pt x="148142" y="87"/>
                  </a:lnTo>
                  <a:lnTo>
                    <a:pt x="146387" y="939"/>
                  </a:lnTo>
                  <a:lnTo>
                    <a:pt x="137866" y="13713"/>
                  </a:lnTo>
                  <a:lnTo>
                    <a:pt x="133241" y="22380"/>
                  </a:lnTo>
                  <a:lnTo>
                    <a:pt x="129967" y="43769"/>
                  </a:lnTo>
                  <a:lnTo>
                    <a:pt x="132790" y="70214"/>
                  </a:lnTo>
                  <a:lnTo>
                    <a:pt x="142445" y="98159"/>
                  </a:lnTo>
                  <a:lnTo>
                    <a:pt x="155360" y="130339"/>
                  </a:lnTo>
                  <a:lnTo>
                    <a:pt x="173034" y="161217"/>
                  </a:lnTo>
                  <a:lnTo>
                    <a:pt x="199545" y="194392"/>
                  </a:lnTo>
                  <a:lnTo>
                    <a:pt x="218775" y="223875"/>
                  </a:lnTo>
                  <a:lnTo>
                    <a:pt x="222050" y="231094"/>
                  </a:lnTo>
                  <a:lnTo>
                    <a:pt x="223573" y="245464"/>
                  </a:lnTo>
                  <a:lnTo>
                    <a:pt x="220810" y="259788"/>
                  </a:lnTo>
                  <a:lnTo>
                    <a:pt x="214290" y="274092"/>
                  </a:lnTo>
                  <a:lnTo>
                    <a:pt x="180061" y="307587"/>
                  </a:lnTo>
                  <a:lnTo>
                    <a:pt x="145868" y="329799"/>
                  </a:lnTo>
                  <a:lnTo>
                    <a:pt x="119600" y="341456"/>
                  </a:lnTo>
                  <a:lnTo>
                    <a:pt x="94166" y="351928"/>
                  </a:lnTo>
                  <a:lnTo>
                    <a:pt x="69633" y="360287"/>
                  </a:lnTo>
                  <a:lnTo>
                    <a:pt x="35098" y="364199"/>
                  </a:lnTo>
                  <a:lnTo>
                    <a:pt x="0" y="3598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7" name="SMARTInkShape-1927"/>
            <p:cNvSpPr/>
            <p:nvPr/>
          </p:nvSpPr>
          <p:spPr bwMode="auto">
            <a:xfrm>
              <a:off x="5422105" y="3371850"/>
              <a:ext cx="1" cy="79379"/>
            </a:xfrm>
            <a:custGeom>
              <a:avLst/>
              <a:gdLst/>
              <a:ahLst/>
              <a:cxnLst/>
              <a:rect l="0" t="0" r="0" b="0"/>
              <a:pathLst>
                <a:path w="1" h="79379">
                  <a:moveTo>
                    <a:pt x="0" y="0"/>
                  </a:moveTo>
                  <a:lnTo>
                    <a:pt x="0" y="33585"/>
                  </a:lnTo>
                  <a:lnTo>
                    <a:pt x="0" y="66690"/>
                  </a:lnTo>
                  <a:lnTo>
                    <a:pt x="0" y="79378"/>
                  </a:lnTo>
                  <a:lnTo>
                    <a:pt x="0" y="78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8" name="SMARTInkShape-1928"/>
            <p:cNvSpPr/>
            <p:nvPr/>
          </p:nvSpPr>
          <p:spPr bwMode="auto">
            <a:xfrm>
              <a:off x="5150010" y="3393281"/>
              <a:ext cx="79216" cy="171451"/>
            </a:xfrm>
            <a:custGeom>
              <a:avLst/>
              <a:gdLst/>
              <a:ahLst/>
              <a:cxnLst/>
              <a:rect l="0" t="0" r="0" b="0"/>
              <a:pathLst>
                <a:path w="79216" h="171451">
                  <a:moveTo>
                    <a:pt x="79215" y="0"/>
                  </a:moveTo>
                  <a:lnTo>
                    <a:pt x="55536" y="33622"/>
                  </a:lnTo>
                  <a:lnTo>
                    <a:pt x="35687" y="64114"/>
                  </a:lnTo>
                  <a:lnTo>
                    <a:pt x="18516" y="98284"/>
                  </a:lnTo>
                  <a:lnTo>
                    <a:pt x="3375" y="129751"/>
                  </a:lnTo>
                  <a:lnTo>
                    <a:pt x="0" y="147361"/>
                  </a:lnTo>
                  <a:lnTo>
                    <a:pt x="211" y="155391"/>
                  </a:lnTo>
                  <a:lnTo>
                    <a:pt x="1939" y="160744"/>
                  </a:lnTo>
                  <a:lnTo>
                    <a:pt x="4679" y="164313"/>
                  </a:lnTo>
                  <a:lnTo>
                    <a:pt x="1492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09" name="SMARTInkShape-1929"/>
            <p:cNvSpPr/>
            <p:nvPr/>
          </p:nvSpPr>
          <p:spPr bwMode="auto">
            <a:xfrm>
              <a:off x="5172075" y="3350419"/>
              <a:ext cx="150021" cy="162327"/>
            </a:xfrm>
            <a:custGeom>
              <a:avLst/>
              <a:gdLst/>
              <a:ahLst/>
              <a:cxnLst/>
              <a:rect l="0" t="0" r="0" b="0"/>
              <a:pathLst>
                <a:path w="150021" h="162327">
                  <a:moveTo>
                    <a:pt x="0" y="0"/>
                  </a:moveTo>
                  <a:lnTo>
                    <a:pt x="794" y="24836"/>
                  </a:lnTo>
                  <a:lnTo>
                    <a:pt x="5654" y="47298"/>
                  </a:lnTo>
                  <a:lnTo>
                    <a:pt x="10642" y="78046"/>
                  </a:lnTo>
                  <a:lnTo>
                    <a:pt x="29883" y="111960"/>
                  </a:lnTo>
                  <a:lnTo>
                    <a:pt x="51912" y="140296"/>
                  </a:lnTo>
                  <a:lnTo>
                    <a:pt x="75165" y="157623"/>
                  </a:lnTo>
                  <a:lnTo>
                    <a:pt x="97765" y="162326"/>
                  </a:lnTo>
                  <a:lnTo>
                    <a:pt x="116986" y="159927"/>
                  </a:lnTo>
                  <a:lnTo>
                    <a:pt x="132735" y="150397"/>
                  </a:lnTo>
                  <a:lnTo>
                    <a:pt x="140485" y="137751"/>
                  </a:lnTo>
                  <a:lnTo>
                    <a:pt x="15002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0" name="SMARTInkShape-1930"/>
            <p:cNvSpPr/>
            <p:nvPr/>
          </p:nvSpPr>
          <p:spPr bwMode="auto">
            <a:xfrm>
              <a:off x="5064920" y="3257550"/>
              <a:ext cx="28576" cy="7145"/>
            </a:xfrm>
            <a:custGeom>
              <a:avLst/>
              <a:gdLst/>
              <a:ahLst/>
              <a:cxnLst/>
              <a:rect l="0" t="0" r="0" b="0"/>
              <a:pathLst>
                <a:path w="28576" h="7145">
                  <a:moveTo>
                    <a:pt x="0" y="7144"/>
                  </a:moveTo>
                  <a:lnTo>
                    <a:pt x="3791" y="7144"/>
                  </a:lnTo>
                  <a:lnTo>
                    <a:pt x="4909" y="6350"/>
                  </a:lnTo>
                  <a:lnTo>
                    <a:pt x="5653" y="5027"/>
                  </a:lnTo>
                  <a:lnTo>
                    <a:pt x="6150" y="3352"/>
                  </a:lnTo>
                  <a:lnTo>
                    <a:pt x="8068" y="2234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1" name="SMARTInkShape-1931"/>
            <p:cNvSpPr/>
            <p:nvPr/>
          </p:nvSpPr>
          <p:spPr bwMode="auto">
            <a:xfrm>
              <a:off x="5072096" y="3414713"/>
              <a:ext cx="14255" cy="114301"/>
            </a:xfrm>
            <a:custGeom>
              <a:avLst/>
              <a:gdLst/>
              <a:ahLst/>
              <a:cxnLst/>
              <a:rect l="0" t="0" r="0" b="0"/>
              <a:pathLst>
                <a:path w="14255" h="114301">
                  <a:moveTo>
                    <a:pt x="14254" y="0"/>
                  </a:moveTo>
                  <a:lnTo>
                    <a:pt x="10462" y="0"/>
                  </a:lnTo>
                  <a:lnTo>
                    <a:pt x="6483" y="4233"/>
                  </a:lnTo>
                  <a:lnTo>
                    <a:pt x="4311" y="7584"/>
                  </a:lnTo>
                  <a:lnTo>
                    <a:pt x="1254" y="23678"/>
                  </a:lnTo>
                  <a:lnTo>
                    <a:pt x="221" y="55359"/>
                  </a:lnTo>
                  <a:lnTo>
                    <a:pt x="0" y="88840"/>
                  </a:lnTo>
                  <a:lnTo>
                    <a:pt x="3769" y="104287"/>
                  </a:lnTo>
                  <a:lnTo>
                    <a:pt x="5677" y="107624"/>
                  </a:lnTo>
                  <a:lnTo>
                    <a:pt x="14254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2" name="SMARTInkShape-1932"/>
            <p:cNvSpPr/>
            <p:nvPr/>
          </p:nvSpPr>
          <p:spPr bwMode="auto">
            <a:xfrm>
              <a:off x="4900613" y="3407569"/>
              <a:ext cx="178593" cy="41435"/>
            </a:xfrm>
            <a:custGeom>
              <a:avLst/>
              <a:gdLst/>
              <a:ahLst/>
              <a:cxnLst/>
              <a:rect l="0" t="0" r="0" b="0"/>
              <a:pathLst>
                <a:path w="178593" h="41435">
                  <a:moveTo>
                    <a:pt x="0" y="0"/>
                  </a:moveTo>
                  <a:lnTo>
                    <a:pt x="3792" y="0"/>
                  </a:lnTo>
                  <a:lnTo>
                    <a:pt x="32904" y="8069"/>
                  </a:lnTo>
                  <a:lnTo>
                    <a:pt x="65620" y="20438"/>
                  </a:lnTo>
                  <a:lnTo>
                    <a:pt x="93260" y="28281"/>
                  </a:lnTo>
                  <a:lnTo>
                    <a:pt x="127253" y="38042"/>
                  </a:lnTo>
                  <a:lnTo>
                    <a:pt x="149623" y="41434"/>
                  </a:lnTo>
                  <a:lnTo>
                    <a:pt x="178592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3" name="SMARTInkShape-1933"/>
            <p:cNvSpPr/>
            <p:nvPr/>
          </p:nvSpPr>
          <p:spPr bwMode="auto">
            <a:xfrm>
              <a:off x="4886325" y="3265198"/>
              <a:ext cx="185739" cy="342397"/>
            </a:xfrm>
            <a:custGeom>
              <a:avLst/>
              <a:gdLst/>
              <a:ahLst/>
              <a:cxnLst/>
              <a:rect l="0" t="0" r="0" b="0"/>
              <a:pathLst>
                <a:path w="185739" h="342397">
                  <a:moveTo>
                    <a:pt x="185738" y="42358"/>
                  </a:moveTo>
                  <a:lnTo>
                    <a:pt x="185738" y="32415"/>
                  </a:lnTo>
                  <a:lnTo>
                    <a:pt x="183621" y="27885"/>
                  </a:lnTo>
                  <a:lnTo>
                    <a:pt x="172758" y="11231"/>
                  </a:lnTo>
                  <a:lnTo>
                    <a:pt x="165153" y="5240"/>
                  </a:lnTo>
                  <a:lnTo>
                    <a:pt x="156480" y="2049"/>
                  </a:lnTo>
                  <a:lnTo>
                    <a:pt x="134186" y="0"/>
                  </a:lnTo>
                  <a:lnTo>
                    <a:pt x="120757" y="3953"/>
                  </a:lnTo>
                  <a:lnTo>
                    <a:pt x="99809" y="17221"/>
                  </a:lnTo>
                  <a:lnTo>
                    <a:pt x="86428" y="31186"/>
                  </a:lnTo>
                  <a:lnTo>
                    <a:pt x="69970" y="61361"/>
                  </a:lnTo>
                  <a:lnTo>
                    <a:pt x="55833" y="96231"/>
                  </a:lnTo>
                  <a:lnTo>
                    <a:pt x="49156" y="122658"/>
                  </a:lnTo>
                  <a:lnTo>
                    <a:pt x="43543" y="150278"/>
                  </a:lnTo>
                  <a:lnTo>
                    <a:pt x="39196" y="178429"/>
                  </a:lnTo>
                  <a:lnTo>
                    <a:pt x="37264" y="206815"/>
                  </a:lnTo>
                  <a:lnTo>
                    <a:pt x="36406" y="235307"/>
                  </a:lnTo>
                  <a:lnTo>
                    <a:pt x="35230" y="263051"/>
                  </a:lnTo>
                  <a:lnTo>
                    <a:pt x="32062" y="288610"/>
                  </a:lnTo>
                  <a:lnTo>
                    <a:pt x="29608" y="317728"/>
                  </a:lnTo>
                  <a:lnTo>
                    <a:pt x="24801" y="329580"/>
                  </a:lnTo>
                  <a:lnTo>
                    <a:pt x="21296" y="333852"/>
                  </a:lnTo>
                  <a:lnTo>
                    <a:pt x="13170" y="338599"/>
                  </a:lnTo>
                  <a:lnTo>
                    <a:pt x="0" y="3423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4" name="SMARTInkShape-1934"/>
            <p:cNvSpPr/>
            <p:nvPr/>
          </p:nvSpPr>
          <p:spPr bwMode="auto">
            <a:xfrm>
              <a:off x="4657725" y="3436144"/>
              <a:ext cx="107157" cy="7145"/>
            </a:xfrm>
            <a:custGeom>
              <a:avLst/>
              <a:gdLst/>
              <a:ahLst/>
              <a:cxnLst/>
              <a:rect l="0" t="0" r="0" b="0"/>
              <a:pathLst>
                <a:path w="107157" h="7145">
                  <a:moveTo>
                    <a:pt x="0" y="0"/>
                  </a:moveTo>
                  <a:lnTo>
                    <a:pt x="12200" y="794"/>
                  </a:lnTo>
                  <a:lnTo>
                    <a:pt x="43528" y="6151"/>
                  </a:lnTo>
                  <a:lnTo>
                    <a:pt x="76478" y="6947"/>
                  </a:lnTo>
                  <a:lnTo>
                    <a:pt x="107156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5" name="SMARTInkShape-1935"/>
            <p:cNvSpPr/>
            <p:nvPr/>
          </p:nvSpPr>
          <p:spPr bwMode="auto">
            <a:xfrm>
              <a:off x="4757858" y="3278981"/>
              <a:ext cx="85606" cy="335128"/>
            </a:xfrm>
            <a:custGeom>
              <a:avLst/>
              <a:gdLst/>
              <a:ahLst/>
              <a:cxnLst/>
              <a:rect l="0" t="0" r="0" b="0"/>
              <a:pathLst>
                <a:path w="85606" h="335128">
                  <a:moveTo>
                    <a:pt x="21311" y="0"/>
                  </a:moveTo>
                  <a:lnTo>
                    <a:pt x="20517" y="31661"/>
                  </a:lnTo>
                  <a:lnTo>
                    <a:pt x="15608" y="62651"/>
                  </a:lnTo>
                  <a:lnTo>
                    <a:pt x="11368" y="88170"/>
                  </a:lnTo>
                  <a:lnTo>
                    <a:pt x="6838" y="117504"/>
                  </a:lnTo>
                  <a:lnTo>
                    <a:pt x="2972" y="148268"/>
                  </a:lnTo>
                  <a:lnTo>
                    <a:pt x="1254" y="177816"/>
                  </a:lnTo>
                  <a:lnTo>
                    <a:pt x="490" y="206823"/>
                  </a:lnTo>
                  <a:lnTo>
                    <a:pt x="151" y="234797"/>
                  </a:lnTo>
                  <a:lnTo>
                    <a:pt x="0" y="260458"/>
                  </a:lnTo>
                  <a:lnTo>
                    <a:pt x="7500" y="293426"/>
                  </a:lnTo>
                  <a:lnTo>
                    <a:pt x="19776" y="315717"/>
                  </a:lnTo>
                  <a:lnTo>
                    <a:pt x="33468" y="328584"/>
                  </a:lnTo>
                  <a:lnTo>
                    <a:pt x="44970" y="332569"/>
                  </a:lnTo>
                  <a:lnTo>
                    <a:pt x="67965" y="335127"/>
                  </a:lnTo>
                  <a:lnTo>
                    <a:pt x="72257" y="333749"/>
                  </a:lnTo>
                  <a:lnTo>
                    <a:pt x="85605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6" name="SMARTInkShape-1936"/>
            <p:cNvSpPr/>
            <p:nvPr/>
          </p:nvSpPr>
          <p:spPr bwMode="auto">
            <a:xfrm>
              <a:off x="4493419" y="3443288"/>
              <a:ext cx="168543" cy="233370"/>
            </a:xfrm>
            <a:custGeom>
              <a:avLst/>
              <a:gdLst/>
              <a:ahLst/>
              <a:cxnLst/>
              <a:rect l="0" t="0" r="0" b="0"/>
              <a:pathLst>
                <a:path w="168543" h="233370">
                  <a:moveTo>
                    <a:pt x="107156" y="0"/>
                  </a:moveTo>
                  <a:lnTo>
                    <a:pt x="85670" y="23602"/>
                  </a:lnTo>
                  <a:lnTo>
                    <a:pt x="73549" y="42426"/>
                  </a:lnTo>
                  <a:lnTo>
                    <a:pt x="72845" y="44952"/>
                  </a:lnTo>
                  <a:lnTo>
                    <a:pt x="73170" y="47431"/>
                  </a:lnTo>
                  <a:lnTo>
                    <a:pt x="75647" y="52301"/>
                  </a:lnTo>
                  <a:lnTo>
                    <a:pt x="78212" y="53917"/>
                  </a:lnTo>
                  <a:lnTo>
                    <a:pt x="98209" y="60516"/>
                  </a:lnTo>
                  <a:lnTo>
                    <a:pt x="130049" y="83848"/>
                  </a:lnTo>
                  <a:lnTo>
                    <a:pt x="146659" y="101573"/>
                  </a:lnTo>
                  <a:lnTo>
                    <a:pt x="161635" y="129490"/>
                  </a:lnTo>
                  <a:lnTo>
                    <a:pt x="168542" y="159105"/>
                  </a:lnTo>
                  <a:lnTo>
                    <a:pt x="165924" y="178399"/>
                  </a:lnTo>
                  <a:lnTo>
                    <a:pt x="158675" y="196763"/>
                  </a:lnTo>
                  <a:lnTo>
                    <a:pt x="147516" y="212862"/>
                  </a:lnTo>
                  <a:lnTo>
                    <a:pt x="132502" y="223722"/>
                  </a:lnTo>
                  <a:lnTo>
                    <a:pt x="115246" y="230401"/>
                  </a:lnTo>
                  <a:lnTo>
                    <a:pt x="96993" y="233369"/>
                  </a:lnTo>
                  <a:lnTo>
                    <a:pt x="65074" y="227455"/>
                  </a:lnTo>
                  <a:lnTo>
                    <a:pt x="38066" y="215648"/>
                  </a:lnTo>
                  <a:lnTo>
                    <a:pt x="18775" y="198304"/>
                  </a:lnTo>
                  <a:lnTo>
                    <a:pt x="6798" y="174291"/>
                  </a:lnTo>
                  <a:lnTo>
                    <a:pt x="1342" y="140908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7" name="SMARTInkShape-1937"/>
            <p:cNvSpPr/>
            <p:nvPr/>
          </p:nvSpPr>
          <p:spPr bwMode="auto">
            <a:xfrm>
              <a:off x="4287373" y="3507850"/>
              <a:ext cx="175412" cy="198216"/>
            </a:xfrm>
            <a:custGeom>
              <a:avLst/>
              <a:gdLst/>
              <a:ahLst/>
              <a:cxnLst/>
              <a:rect l="0" t="0" r="0" b="0"/>
              <a:pathLst>
                <a:path w="175412" h="198216">
                  <a:moveTo>
                    <a:pt x="98890" y="114031"/>
                  </a:moveTo>
                  <a:lnTo>
                    <a:pt x="93186" y="120528"/>
                  </a:lnTo>
                  <a:lnTo>
                    <a:pt x="82097" y="144559"/>
                  </a:lnTo>
                  <a:lnTo>
                    <a:pt x="77866" y="175697"/>
                  </a:lnTo>
                  <a:lnTo>
                    <a:pt x="79756" y="183243"/>
                  </a:lnTo>
                  <a:lnTo>
                    <a:pt x="81371" y="186366"/>
                  </a:lnTo>
                  <a:lnTo>
                    <a:pt x="87400" y="191953"/>
                  </a:lnTo>
                  <a:lnTo>
                    <a:pt x="94577" y="196288"/>
                  </a:lnTo>
                  <a:lnTo>
                    <a:pt x="100412" y="198215"/>
                  </a:lnTo>
                  <a:lnTo>
                    <a:pt x="107768" y="196954"/>
                  </a:lnTo>
                  <a:lnTo>
                    <a:pt x="134190" y="186687"/>
                  </a:lnTo>
                  <a:lnTo>
                    <a:pt x="158180" y="162160"/>
                  </a:lnTo>
                  <a:lnTo>
                    <a:pt x="170520" y="138257"/>
                  </a:lnTo>
                  <a:lnTo>
                    <a:pt x="175411" y="107275"/>
                  </a:lnTo>
                  <a:lnTo>
                    <a:pt x="173068" y="72959"/>
                  </a:lnTo>
                  <a:lnTo>
                    <a:pt x="155970" y="37656"/>
                  </a:lnTo>
                  <a:lnTo>
                    <a:pt x="137488" y="20291"/>
                  </a:lnTo>
                  <a:lnTo>
                    <a:pt x="104770" y="3706"/>
                  </a:lnTo>
                  <a:lnTo>
                    <a:pt x="93284" y="0"/>
                  </a:lnTo>
                  <a:lnTo>
                    <a:pt x="69940" y="115"/>
                  </a:lnTo>
                  <a:lnTo>
                    <a:pt x="47923" y="6252"/>
                  </a:lnTo>
                  <a:lnTo>
                    <a:pt x="14386" y="29594"/>
                  </a:lnTo>
                  <a:lnTo>
                    <a:pt x="6835" y="36309"/>
                  </a:lnTo>
                  <a:lnTo>
                    <a:pt x="2595" y="43166"/>
                  </a:lnTo>
                  <a:lnTo>
                    <a:pt x="0" y="57136"/>
                  </a:lnTo>
                  <a:lnTo>
                    <a:pt x="3610" y="69165"/>
                  </a:lnTo>
                  <a:lnTo>
                    <a:pt x="6794" y="74596"/>
                  </a:lnTo>
                  <a:lnTo>
                    <a:pt x="18800" y="82746"/>
                  </a:lnTo>
                  <a:lnTo>
                    <a:pt x="26447" y="86031"/>
                  </a:lnTo>
                  <a:lnTo>
                    <a:pt x="59962" y="86861"/>
                  </a:lnTo>
                  <a:lnTo>
                    <a:pt x="84602" y="85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18" name="SMARTInkShape-1938"/>
            <p:cNvSpPr/>
            <p:nvPr/>
          </p:nvSpPr>
          <p:spPr bwMode="auto">
            <a:xfrm>
              <a:off x="4014751" y="3529602"/>
              <a:ext cx="299902" cy="682113"/>
            </a:xfrm>
            <a:custGeom>
              <a:avLst/>
              <a:gdLst/>
              <a:ahLst/>
              <a:cxnLst/>
              <a:rect l="0" t="0" r="0" b="0"/>
              <a:pathLst>
                <a:path w="299902" h="682113">
                  <a:moveTo>
                    <a:pt x="85762" y="42273"/>
                  </a:moveTo>
                  <a:lnTo>
                    <a:pt x="85762" y="76522"/>
                  </a:lnTo>
                  <a:lnTo>
                    <a:pt x="86555" y="99563"/>
                  </a:lnTo>
                  <a:lnTo>
                    <a:pt x="89554" y="130971"/>
                  </a:lnTo>
                  <a:lnTo>
                    <a:pt x="90671" y="149030"/>
                  </a:lnTo>
                  <a:lnTo>
                    <a:pt x="91416" y="168213"/>
                  </a:lnTo>
                  <a:lnTo>
                    <a:pt x="91912" y="188145"/>
                  </a:lnTo>
                  <a:lnTo>
                    <a:pt x="93037" y="210959"/>
                  </a:lnTo>
                  <a:lnTo>
                    <a:pt x="94581" y="235693"/>
                  </a:lnTo>
                  <a:lnTo>
                    <a:pt x="96403" y="261707"/>
                  </a:lnTo>
                  <a:lnTo>
                    <a:pt x="98413" y="287781"/>
                  </a:lnTo>
                  <a:lnTo>
                    <a:pt x="100545" y="313895"/>
                  </a:lnTo>
                  <a:lnTo>
                    <a:pt x="102761" y="340035"/>
                  </a:lnTo>
                  <a:lnTo>
                    <a:pt x="105826" y="366194"/>
                  </a:lnTo>
                  <a:lnTo>
                    <a:pt x="109457" y="392364"/>
                  </a:lnTo>
                  <a:lnTo>
                    <a:pt x="113464" y="418542"/>
                  </a:lnTo>
                  <a:lnTo>
                    <a:pt x="116930" y="443931"/>
                  </a:lnTo>
                  <a:lnTo>
                    <a:pt x="120034" y="468795"/>
                  </a:lnTo>
                  <a:lnTo>
                    <a:pt x="122898" y="493309"/>
                  </a:lnTo>
                  <a:lnTo>
                    <a:pt x="126394" y="516001"/>
                  </a:lnTo>
                  <a:lnTo>
                    <a:pt x="130312" y="537479"/>
                  </a:lnTo>
                  <a:lnTo>
                    <a:pt x="134512" y="558148"/>
                  </a:lnTo>
                  <a:lnTo>
                    <a:pt x="138106" y="577483"/>
                  </a:lnTo>
                  <a:lnTo>
                    <a:pt x="141295" y="595930"/>
                  </a:lnTo>
                  <a:lnTo>
                    <a:pt x="146955" y="628862"/>
                  </a:lnTo>
                  <a:lnTo>
                    <a:pt x="153811" y="662870"/>
                  </a:lnTo>
                  <a:lnTo>
                    <a:pt x="155693" y="674752"/>
                  </a:lnTo>
                  <a:lnTo>
                    <a:pt x="155401" y="678238"/>
                  </a:lnTo>
                  <a:lnTo>
                    <a:pt x="154413" y="680562"/>
                  </a:lnTo>
                  <a:lnTo>
                    <a:pt x="152960" y="682112"/>
                  </a:lnTo>
                  <a:lnTo>
                    <a:pt x="151198" y="680763"/>
                  </a:lnTo>
                  <a:lnTo>
                    <a:pt x="132783" y="651316"/>
                  </a:lnTo>
                  <a:lnTo>
                    <a:pt x="113452" y="617224"/>
                  </a:lnTo>
                  <a:lnTo>
                    <a:pt x="99656" y="584351"/>
                  </a:lnTo>
                  <a:lnTo>
                    <a:pt x="92643" y="565583"/>
                  </a:lnTo>
                  <a:lnTo>
                    <a:pt x="85587" y="545928"/>
                  </a:lnTo>
                  <a:lnTo>
                    <a:pt x="78501" y="525680"/>
                  </a:lnTo>
                  <a:lnTo>
                    <a:pt x="71396" y="505039"/>
                  </a:lnTo>
                  <a:lnTo>
                    <a:pt x="63485" y="482546"/>
                  </a:lnTo>
                  <a:lnTo>
                    <a:pt x="55035" y="458819"/>
                  </a:lnTo>
                  <a:lnTo>
                    <a:pt x="46227" y="434271"/>
                  </a:lnTo>
                  <a:lnTo>
                    <a:pt x="37974" y="408380"/>
                  </a:lnTo>
                  <a:lnTo>
                    <a:pt x="30091" y="381594"/>
                  </a:lnTo>
                  <a:lnTo>
                    <a:pt x="22454" y="354212"/>
                  </a:lnTo>
                  <a:lnTo>
                    <a:pt x="15775" y="328020"/>
                  </a:lnTo>
                  <a:lnTo>
                    <a:pt x="9735" y="302621"/>
                  </a:lnTo>
                  <a:lnTo>
                    <a:pt x="4121" y="277751"/>
                  </a:lnTo>
                  <a:lnTo>
                    <a:pt x="1172" y="253233"/>
                  </a:lnTo>
                  <a:lnTo>
                    <a:pt x="0" y="228951"/>
                  </a:lnTo>
                  <a:lnTo>
                    <a:pt x="12" y="204825"/>
                  </a:lnTo>
                  <a:lnTo>
                    <a:pt x="1608" y="183185"/>
                  </a:lnTo>
                  <a:lnTo>
                    <a:pt x="4259" y="163202"/>
                  </a:lnTo>
                  <a:lnTo>
                    <a:pt x="7614" y="144323"/>
                  </a:lnTo>
                  <a:lnTo>
                    <a:pt x="17692" y="110648"/>
                  </a:lnTo>
                  <a:lnTo>
                    <a:pt x="30902" y="82186"/>
                  </a:lnTo>
                  <a:lnTo>
                    <a:pt x="47356" y="61600"/>
                  </a:lnTo>
                  <a:lnTo>
                    <a:pt x="82056" y="36623"/>
                  </a:lnTo>
                  <a:lnTo>
                    <a:pt x="108721" y="23622"/>
                  </a:lnTo>
                  <a:lnTo>
                    <a:pt x="136447" y="13346"/>
                  </a:lnTo>
                  <a:lnTo>
                    <a:pt x="164644" y="6133"/>
                  </a:lnTo>
                  <a:lnTo>
                    <a:pt x="193052" y="2398"/>
                  </a:lnTo>
                  <a:lnTo>
                    <a:pt x="220759" y="738"/>
                  </a:lnTo>
                  <a:lnTo>
                    <a:pt x="246302" y="0"/>
                  </a:lnTo>
                  <a:lnTo>
                    <a:pt x="266650" y="3906"/>
                  </a:lnTo>
                  <a:lnTo>
                    <a:pt x="289377" y="15030"/>
                  </a:lnTo>
                  <a:lnTo>
                    <a:pt x="295324" y="19348"/>
                  </a:lnTo>
                  <a:lnTo>
                    <a:pt x="298495" y="24609"/>
                  </a:lnTo>
                  <a:lnTo>
                    <a:pt x="299901" y="36804"/>
                  </a:lnTo>
                  <a:lnTo>
                    <a:pt x="292438" y="64641"/>
                  </a:lnTo>
                  <a:lnTo>
                    <a:pt x="272588" y="94233"/>
                  </a:lnTo>
                  <a:lnTo>
                    <a:pt x="242806" y="126901"/>
                  </a:lnTo>
                  <a:lnTo>
                    <a:pt x="212638" y="154131"/>
                  </a:lnTo>
                  <a:lnTo>
                    <a:pt x="183592" y="177281"/>
                  </a:lnTo>
                  <a:lnTo>
                    <a:pt x="159120" y="194236"/>
                  </a:lnTo>
                  <a:lnTo>
                    <a:pt x="157686" y="195969"/>
                  </a:lnTo>
                  <a:lnTo>
                    <a:pt x="157523" y="197125"/>
                  </a:lnTo>
                  <a:lnTo>
                    <a:pt x="164343" y="18514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09920" name="SMARTInkShape-1939"/>
          <p:cNvSpPr/>
          <p:nvPr/>
        </p:nvSpPr>
        <p:spPr bwMode="auto">
          <a:xfrm>
            <a:off x="2286000" y="1893094"/>
            <a:ext cx="478632" cy="85726"/>
          </a:xfrm>
          <a:custGeom>
            <a:avLst/>
            <a:gdLst/>
            <a:ahLst/>
            <a:cxnLst/>
            <a:rect l="0" t="0" r="0" b="0"/>
            <a:pathLst>
              <a:path w="478632" h="85726">
                <a:moveTo>
                  <a:pt x="0" y="85725"/>
                </a:moveTo>
                <a:lnTo>
                  <a:pt x="32132" y="83608"/>
                </a:lnTo>
                <a:lnTo>
                  <a:pt x="66671" y="80070"/>
                </a:lnTo>
                <a:lnTo>
                  <a:pt x="100275" y="77655"/>
                </a:lnTo>
                <a:lnTo>
                  <a:pt x="119237" y="74789"/>
                </a:lnTo>
                <a:lnTo>
                  <a:pt x="139023" y="71290"/>
                </a:lnTo>
                <a:lnTo>
                  <a:pt x="160944" y="67371"/>
                </a:lnTo>
                <a:lnTo>
                  <a:pt x="184290" y="63170"/>
                </a:lnTo>
                <a:lnTo>
                  <a:pt x="208585" y="58782"/>
                </a:lnTo>
                <a:lnTo>
                  <a:pt x="234307" y="54269"/>
                </a:lnTo>
                <a:lnTo>
                  <a:pt x="260979" y="49673"/>
                </a:lnTo>
                <a:lnTo>
                  <a:pt x="288286" y="45022"/>
                </a:lnTo>
                <a:lnTo>
                  <a:pt x="314428" y="40333"/>
                </a:lnTo>
                <a:lnTo>
                  <a:pt x="339794" y="35620"/>
                </a:lnTo>
                <a:lnTo>
                  <a:pt x="364642" y="30890"/>
                </a:lnTo>
                <a:lnTo>
                  <a:pt x="388351" y="25356"/>
                </a:lnTo>
                <a:lnTo>
                  <a:pt x="411300" y="19285"/>
                </a:lnTo>
                <a:lnTo>
                  <a:pt x="433744" y="12857"/>
                </a:lnTo>
                <a:lnTo>
                  <a:pt x="478631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09921" name="SMARTInkShape-1940"/>
          <p:cNvSpPr/>
          <p:nvPr/>
        </p:nvSpPr>
        <p:spPr bwMode="auto">
          <a:xfrm>
            <a:off x="2794616" y="1350169"/>
            <a:ext cx="770116" cy="56158"/>
          </a:xfrm>
          <a:custGeom>
            <a:avLst/>
            <a:gdLst/>
            <a:ahLst/>
            <a:cxnLst/>
            <a:rect l="0" t="0" r="0" b="0"/>
            <a:pathLst>
              <a:path w="770116" h="56158">
                <a:moveTo>
                  <a:pt x="41453" y="50006"/>
                </a:moveTo>
                <a:lnTo>
                  <a:pt x="8108" y="50006"/>
                </a:lnTo>
                <a:lnTo>
                  <a:pt x="3350" y="50006"/>
                </a:lnTo>
                <a:lnTo>
                  <a:pt x="1763" y="50800"/>
                </a:lnTo>
                <a:lnTo>
                  <a:pt x="706" y="52123"/>
                </a:lnTo>
                <a:lnTo>
                  <a:pt x="0" y="53798"/>
                </a:lnTo>
                <a:lnTo>
                  <a:pt x="324" y="54916"/>
                </a:lnTo>
                <a:lnTo>
                  <a:pt x="1334" y="55660"/>
                </a:lnTo>
                <a:lnTo>
                  <a:pt x="2800" y="56157"/>
                </a:lnTo>
                <a:lnTo>
                  <a:pt x="32894" y="51365"/>
                </a:lnTo>
                <a:lnTo>
                  <a:pt x="55905" y="49816"/>
                </a:lnTo>
                <a:lnTo>
                  <a:pt x="87299" y="46482"/>
                </a:lnTo>
                <a:lnTo>
                  <a:pt x="106148" y="44482"/>
                </a:lnTo>
                <a:lnTo>
                  <a:pt x="126652" y="42354"/>
                </a:lnTo>
                <a:lnTo>
                  <a:pt x="148258" y="40142"/>
                </a:lnTo>
                <a:lnTo>
                  <a:pt x="172982" y="37874"/>
                </a:lnTo>
                <a:lnTo>
                  <a:pt x="199782" y="35568"/>
                </a:lnTo>
                <a:lnTo>
                  <a:pt x="227968" y="33237"/>
                </a:lnTo>
                <a:lnTo>
                  <a:pt x="257872" y="30889"/>
                </a:lnTo>
                <a:lnTo>
                  <a:pt x="288919" y="28530"/>
                </a:lnTo>
                <a:lnTo>
                  <a:pt x="320730" y="26164"/>
                </a:lnTo>
                <a:lnTo>
                  <a:pt x="353844" y="23792"/>
                </a:lnTo>
                <a:lnTo>
                  <a:pt x="387826" y="21418"/>
                </a:lnTo>
                <a:lnTo>
                  <a:pt x="422387" y="19041"/>
                </a:lnTo>
                <a:lnTo>
                  <a:pt x="456540" y="17456"/>
                </a:lnTo>
                <a:lnTo>
                  <a:pt x="490421" y="16400"/>
                </a:lnTo>
                <a:lnTo>
                  <a:pt x="524122" y="15696"/>
                </a:lnTo>
                <a:lnTo>
                  <a:pt x="556907" y="14432"/>
                </a:lnTo>
                <a:lnTo>
                  <a:pt x="589083" y="12796"/>
                </a:lnTo>
                <a:lnTo>
                  <a:pt x="620851" y="10912"/>
                </a:lnTo>
                <a:lnTo>
                  <a:pt x="651556" y="8862"/>
                </a:lnTo>
                <a:lnTo>
                  <a:pt x="681551" y="6702"/>
                </a:lnTo>
                <a:lnTo>
                  <a:pt x="711072" y="4468"/>
                </a:lnTo>
                <a:lnTo>
                  <a:pt x="77011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09954" name="SMARTInkShape-Group353"/>
          <p:cNvGrpSpPr/>
          <p:nvPr/>
        </p:nvGrpSpPr>
        <p:grpSpPr>
          <a:xfrm>
            <a:off x="5968409" y="858243"/>
            <a:ext cx="1811136" cy="757990"/>
            <a:chOff x="5968409" y="858243"/>
            <a:chExt cx="1811136" cy="757990"/>
          </a:xfrm>
        </p:grpSpPr>
        <p:sp>
          <p:nvSpPr>
            <p:cNvPr id="2509922" name="SMARTInkShape-1941"/>
            <p:cNvSpPr/>
            <p:nvPr/>
          </p:nvSpPr>
          <p:spPr bwMode="auto">
            <a:xfrm>
              <a:off x="7658100" y="1293019"/>
              <a:ext cx="92870" cy="6152"/>
            </a:xfrm>
            <a:custGeom>
              <a:avLst/>
              <a:gdLst/>
              <a:ahLst/>
              <a:cxnLst/>
              <a:rect l="0" t="0" r="0" b="0"/>
              <a:pathLst>
                <a:path w="92870" h="6152">
                  <a:moveTo>
                    <a:pt x="0" y="0"/>
                  </a:moveTo>
                  <a:lnTo>
                    <a:pt x="32111" y="0"/>
                  </a:lnTo>
                  <a:lnTo>
                    <a:pt x="50260" y="794"/>
                  </a:lnTo>
                  <a:lnTo>
                    <a:pt x="75919" y="6151"/>
                  </a:lnTo>
                  <a:lnTo>
                    <a:pt x="83484" y="4586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3" name="SMARTInkShape-1942"/>
            <p:cNvSpPr/>
            <p:nvPr/>
          </p:nvSpPr>
          <p:spPr bwMode="auto">
            <a:xfrm>
              <a:off x="7600950" y="1364456"/>
              <a:ext cx="112465" cy="14289"/>
            </a:xfrm>
            <a:custGeom>
              <a:avLst/>
              <a:gdLst/>
              <a:ahLst/>
              <a:cxnLst/>
              <a:rect l="0" t="0" r="0" b="0"/>
              <a:pathLst>
                <a:path w="112465" h="14289">
                  <a:moveTo>
                    <a:pt x="0" y="14288"/>
                  </a:moveTo>
                  <a:lnTo>
                    <a:pt x="33792" y="14288"/>
                  </a:lnTo>
                  <a:lnTo>
                    <a:pt x="68104" y="14288"/>
                  </a:lnTo>
                  <a:lnTo>
                    <a:pt x="101544" y="14288"/>
                  </a:lnTo>
                  <a:lnTo>
                    <a:pt x="108102" y="14288"/>
                  </a:lnTo>
                  <a:lnTo>
                    <a:pt x="110168" y="13494"/>
                  </a:lnTo>
                  <a:lnTo>
                    <a:pt x="111545" y="12171"/>
                  </a:lnTo>
                  <a:lnTo>
                    <a:pt x="112464" y="10495"/>
                  </a:lnTo>
                  <a:lnTo>
                    <a:pt x="112282" y="8584"/>
                  </a:lnTo>
                  <a:lnTo>
                    <a:pt x="10715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4" name="SMARTInkShape-1943"/>
            <p:cNvSpPr/>
            <p:nvPr/>
          </p:nvSpPr>
          <p:spPr bwMode="auto">
            <a:xfrm>
              <a:off x="7616756" y="1343051"/>
              <a:ext cx="162789" cy="106182"/>
            </a:xfrm>
            <a:custGeom>
              <a:avLst/>
              <a:gdLst/>
              <a:ahLst/>
              <a:cxnLst/>
              <a:rect l="0" t="0" r="0" b="0"/>
              <a:pathLst>
                <a:path w="162789" h="106182">
                  <a:moveTo>
                    <a:pt x="5625" y="7118"/>
                  </a:moveTo>
                  <a:lnTo>
                    <a:pt x="11776" y="967"/>
                  </a:lnTo>
                  <a:lnTo>
                    <a:pt x="18832" y="61"/>
                  </a:lnTo>
                  <a:lnTo>
                    <a:pt x="15800" y="0"/>
                  </a:lnTo>
                  <a:lnTo>
                    <a:pt x="14790" y="785"/>
                  </a:lnTo>
                  <a:lnTo>
                    <a:pt x="8037" y="12954"/>
                  </a:lnTo>
                  <a:lnTo>
                    <a:pt x="112" y="45155"/>
                  </a:lnTo>
                  <a:lnTo>
                    <a:pt x="0" y="57361"/>
                  </a:lnTo>
                  <a:lnTo>
                    <a:pt x="4400" y="72364"/>
                  </a:lnTo>
                  <a:lnTo>
                    <a:pt x="15302" y="87579"/>
                  </a:lnTo>
                  <a:lnTo>
                    <a:pt x="25499" y="97506"/>
                  </a:lnTo>
                  <a:lnTo>
                    <a:pt x="36737" y="103926"/>
                  </a:lnTo>
                  <a:lnTo>
                    <a:pt x="46241" y="106181"/>
                  </a:lnTo>
                  <a:lnTo>
                    <a:pt x="59552" y="106055"/>
                  </a:lnTo>
                  <a:lnTo>
                    <a:pt x="94722" y="95714"/>
                  </a:lnTo>
                  <a:lnTo>
                    <a:pt x="129767" y="89428"/>
                  </a:lnTo>
                  <a:lnTo>
                    <a:pt x="158552" y="78642"/>
                  </a:lnTo>
                  <a:lnTo>
                    <a:pt x="159963" y="77025"/>
                  </a:lnTo>
                  <a:lnTo>
                    <a:pt x="162788" y="714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5" name="SMARTInkShape-1944"/>
            <p:cNvSpPr/>
            <p:nvPr/>
          </p:nvSpPr>
          <p:spPr bwMode="auto">
            <a:xfrm>
              <a:off x="7589690" y="1371600"/>
              <a:ext cx="4117" cy="7145"/>
            </a:xfrm>
            <a:custGeom>
              <a:avLst/>
              <a:gdLst/>
              <a:ahLst/>
              <a:cxnLst/>
              <a:rect l="0" t="0" r="0" b="0"/>
              <a:pathLst>
                <a:path w="4117" h="7145">
                  <a:moveTo>
                    <a:pt x="4116" y="7144"/>
                  </a:moveTo>
                  <a:lnTo>
                    <a:pt x="4116" y="3351"/>
                  </a:lnTo>
                  <a:lnTo>
                    <a:pt x="3323" y="2234"/>
                  </a:lnTo>
                  <a:lnTo>
                    <a:pt x="1999" y="1490"/>
                  </a:lnTo>
                  <a:lnTo>
                    <a:pt x="323" y="993"/>
                  </a:lnTo>
                  <a:lnTo>
                    <a:pt x="0" y="662"/>
                  </a:lnTo>
                  <a:lnTo>
                    <a:pt x="578" y="441"/>
                  </a:lnTo>
                  <a:lnTo>
                    <a:pt x="411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6" name="SMARTInkShape-1945"/>
            <p:cNvSpPr/>
            <p:nvPr/>
          </p:nvSpPr>
          <p:spPr bwMode="auto">
            <a:xfrm>
              <a:off x="7418298" y="1343025"/>
              <a:ext cx="196941" cy="142298"/>
            </a:xfrm>
            <a:custGeom>
              <a:avLst/>
              <a:gdLst/>
              <a:ahLst/>
              <a:cxnLst/>
              <a:rect l="0" t="0" r="0" b="0"/>
              <a:pathLst>
                <a:path w="196941" h="142298">
                  <a:moveTo>
                    <a:pt x="11202" y="0"/>
                  </a:moveTo>
                  <a:lnTo>
                    <a:pt x="7409" y="3792"/>
                  </a:lnTo>
                  <a:lnTo>
                    <a:pt x="5547" y="7771"/>
                  </a:lnTo>
                  <a:lnTo>
                    <a:pt x="0" y="39197"/>
                  </a:lnTo>
                  <a:lnTo>
                    <a:pt x="3368" y="71895"/>
                  </a:lnTo>
                  <a:lnTo>
                    <a:pt x="9621" y="101562"/>
                  </a:lnTo>
                  <a:lnTo>
                    <a:pt x="10149" y="108190"/>
                  </a:lnTo>
                  <a:lnTo>
                    <a:pt x="12087" y="113401"/>
                  </a:lnTo>
                  <a:lnTo>
                    <a:pt x="27203" y="130223"/>
                  </a:lnTo>
                  <a:lnTo>
                    <a:pt x="32336" y="133283"/>
                  </a:lnTo>
                  <a:lnTo>
                    <a:pt x="34817" y="134099"/>
                  </a:lnTo>
                  <a:lnTo>
                    <a:pt x="37264" y="133849"/>
                  </a:lnTo>
                  <a:lnTo>
                    <a:pt x="42100" y="131455"/>
                  </a:lnTo>
                  <a:lnTo>
                    <a:pt x="56581" y="117747"/>
                  </a:lnTo>
                  <a:lnTo>
                    <a:pt x="77827" y="84669"/>
                  </a:lnTo>
                  <a:lnTo>
                    <a:pt x="91844" y="49867"/>
                  </a:lnTo>
                  <a:lnTo>
                    <a:pt x="103644" y="22388"/>
                  </a:lnTo>
                  <a:lnTo>
                    <a:pt x="103944" y="29299"/>
                  </a:lnTo>
                  <a:lnTo>
                    <a:pt x="94116" y="64985"/>
                  </a:lnTo>
                  <a:lnTo>
                    <a:pt x="88237" y="100103"/>
                  </a:lnTo>
                  <a:lnTo>
                    <a:pt x="85921" y="113547"/>
                  </a:lnTo>
                  <a:lnTo>
                    <a:pt x="87538" y="124813"/>
                  </a:lnTo>
                  <a:lnTo>
                    <a:pt x="92910" y="136289"/>
                  </a:lnTo>
                  <a:lnTo>
                    <a:pt x="95836" y="138484"/>
                  </a:lnTo>
                  <a:lnTo>
                    <a:pt x="103321" y="140923"/>
                  </a:lnTo>
                  <a:lnTo>
                    <a:pt x="116461" y="142297"/>
                  </a:lnTo>
                  <a:lnTo>
                    <a:pt x="140032" y="137058"/>
                  </a:lnTo>
                  <a:lnTo>
                    <a:pt x="150745" y="132881"/>
                  </a:lnTo>
                  <a:lnTo>
                    <a:pt x="183980" y="99135"/>
                  </a:lnTo>
                  <a:lnTo>
                    <a:pt x="196940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7" name="SMARTInkShape-1946"/>
            <p:cNvSpPr/>
            <p:nvPr/>
          </p:nvSpPr>
          <p:spPr bwMode="auto">
            <a:xfrm>
              <a:off x="7237612" y="1350169"/>
              <a:ext cx="170458" cy="142003"/>
            </a:xfrm>
            <a:custGeom>
              <a:avLst/>
              <a:gdLst/>
              <a:ahLst/>
              <a:cxnLst/>
              <a:rect l="0" t="0" r="0" b="0"/>
              <a:pathLst>
                <a:path w="170458" h="142003">
                  <a:moveTo>
                    <a:pt x="6151" y="0"/>
                  </a:moveTo>
                  <a:lnTo>
                    <a:pt x="1241" y="11406"/>
                  </a:lnTo>
                  <a:lnTo>
                    <a:pt x="0" y="19886"/>
                  </a:lnTo>
                  <a:lnTo>
                    <a:pt x="4792" y="50743"/>
                  </a:lnTo>
                  <a:lnTo>
                    <a:pt x="11674" y="85822"/>
                  </a:lnTo>
                  <a:lnTo>
                    <a:pt x="22919" y="117664"/>
                  </a:lnTo>
                  <a:lnTo>
                    <a:pt x="27455" y="136249"/>
                  </a:lnTo>
                  <a:lnTo>
                    <a:pt x="29085" y="138457"/>
                  </a:lnTo>
                  <a:lnTo>
                    <a:pt x="33612" y="142002"/>
                  </a:lnTo>
                  <a:lnTo>
                    <a:pt x="36347" y="140370"/>
                  </a:lnTo>
                  <a:lnTo>
                    <a:pt x="40209" y="136205"/>
                  </a:lnTo>
                  <a:lnTo>
                    <a:pt x="51490" y="112324"/>
                  </a:lnTo>
                  <a:lnTo>
                    <a:pt x="61732" y="80425"/>
                  </a:lnTo>
                  <a:lnTo>
                    <a:pt x="80336" y="50370"/>
                  </a:lnTo>
                  <a:lnTo>
                    <a:pt x="112875" y="15923"/>
                  </a:lnTo>
                  <a:lnTo>
                    <a:pt x="129141" y="5071"/>
                  </a:lnTo>
                  <a:lnTo>
                    <a:pt x="149886" y="667"/>
                  </a:lnTo>
                  <a:lnTo>
                    <a:pt x="155493" y="2413"/>
                  </a:lnTo>
                  <a:lnTo>
                    <a:pt x="160631" y="5041"/>
                  </a:lnTo>
                  <a:lnTo>
                    <a:pt x="170457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8" name="SMARTInkShape-1947"/>
            <p:cNvSpPr/>
            <p:nvPr/>
          </p:nvSpPr>
          <p:spPr bwMode="auto">
            <a:xfrm>
              <a:off x="7008019" y="1293019"/>
              <a:ext cx="235745" cy="27086"/>
            </a:xfrm>
            <a:custGeom>
              <a:avLst/>
              <a:gdLst/>
              <a:ahLst/>
              <a:cxnLst/>
              <a:rect l="0" t="0" r="0" b="0"/>
              <a:pathLst>
                <a:path w="235745" h="27086">
                  <a:moveTo>
                    <a:pt x="0" y="21431"/>
                  </a:moveTo>
                  <a:lnTo>
                    <a:pt x="33490" y="21431"/>
                  </a:lnTo>
                  <a:lnTo>
                    <a:pt x="60722" y="21431"/>
                  </a:lnTo>
                  <a:lnTo>
                    <a:pt x="91810" y="21431"/>
                  </a:lnTo>
                  <a:lnTo>
                    <a:pt x="123246" y="23548"/>
                  </a:lnTo>
                  <a:lnTo>
                    <a:pt x="155580" y="27085"/>
                  </a:lnTo>
                  <a:lnTo>
                    <a:pt x="183152" y="26017"/>
                  </a:lnTo>
                  <a:lnTo>
                    <a:pt x="213802" y="22337"/>
                  </a:lnTo>
                  <a:lnTo>
                    <a:pt x="224140" y="19717"/>
                  </a:lnTo>
                  <a:lnTo>
                    <a:pt x="233451" y="15360"/>
                  </a:lnTo>
                  <a:lnTo>
                    <a:pt x="234725" y="10531"/>
                  </a:lnTo>
                  <a:lnTo>
                    <a:pt x="2357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29" name="SMARTInkShape-1948"/>
            <p:cNvSpPr/>
            <p:nvPr/>
          </p:nvSpPr>
          <p:spPr bwMode="auto">
            <a:xfrm>
              <a:off x="7136606" y="1335881"/>
              <a:ext cx="14289" cy="163729"/>
            </a:xfrm>
            <a:custGeom>
              <a:avLst/>
              <a:gdLst/>
              <a:ahLst/>
              <a:cxnLst/>
              <a:rect l="0" t="0" r="0" b="0"/>
              <a:pathLst>
                <a:path w="14289" h="163729">
                  <a:moveTo>
                    <a:pt x="14288" y="0"/>
                  </a:moveTo>
                  <a:lnTo>
                    <a:pt x="13494" y="32716"/>
                  </a:lnTo>
                  <a:lnTo>
                    <a:pt x="8137" y="64839"/>
                  </a:lnTo>
                  <a:lnTo>
                    <a:pt x="7275" y="100085"/>
                  </a:lnTo>
                  <a:lnTo>
                    <a:pt x="7161" y="134947"/>
                  </a:lnTo>
                  <a:lnTo>
                    <a:pt x="7144" y="163728"/>
                  </a:lnTo>
                  <a:lnTo>
                    <a:pt x="6350" y="152786"/>
                  </a:lnTo>
                  <a:lnTo>
                    <a:pt x="0" y="1357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0" name="SMARTInkShape-1949"/>
            <p:cNvSpPr/>
            <p:nvPr/>
          </p:nvSpPr>
          <p:spPr bwMode="auto">
            <a:xfrm>
              <a:off x="6786563" y="1514475"/>
              <a:ext cx="142876" cy="28576"/>
            </a:xfrm>
            <a:custGeom>
              <a:avLst/>
              <a:gdLst/>
              <a:ahLst/>
              <a:cxnLst/>
              <a:rect l="0" t="0" r="0" b="0"/>
              <a:pathLst>
                <a:path w="142876" h="28576">
                  <a:moveTo>
                    <a:pt x="0" y="28575"/>
                  </a:moveTo>
                  <a:lnTo>
                    <a:pt x="11406" y="27781"/>
                  </a:lnTo>
                  <a:lnTo>
                    <a:pt x="33585" y="22424"/>
                  </a:lnTo>
                  <a:lnTo>
                    <a:pt x="63048" y="20834"/>
                  </a:lnTo>
                  <a:lnTo>
                    <a:pt x="92623" y="15816"/>
                  </a:lnTo>
                  <a:lnTo>
                    <a:pt x="122058" y="13695"/>
                  </a:lnTo>
                  <a:lnTo>
                    <a:pt x="139335" y="7030"/>
                  </a:lnTo>
                  <a:lnTo>
                    <a:pt x="140515" y="5480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1" name="SMARTInkShape-1950"/>
            <p:cNvSpPr/>
            <p:nvPr/>
          </p:nvSpPr>
          <p:spPr bwMode="auto">
            <a:xfrm>
              <a:off x="6815138" y="1450239"/>
              <a:ext cx="107157" cy="7087"/>
            </a:xfrm>
            <a:custGeom>
              <a:avLst/>
              <a:gdLst/>
              <a:ahLst/>
              <a:cxnLst/>
              <a:rect l="0" t="0" r="0" b="0"/>
              <a:pathLst>
                <a:path w="107157" h="7087">
                  <a:moveTo>
                    <a:pt x="0" y="7086"/>
                  </a:moveTo>
                  <a:lnTo>
                    <a:pt x="3792" y="7086"/>
                  </a:lnTo>
                  <a:lnTo>
                    <a:pt x="32111" y="604"/>
                  </a:lnTo>
                  <a:lnTo>
                    <a:pt x="66044" y="0"/>
                  </a:lnTo>
                  <a:lnTo>
                    <a:pt x="80775" y="753"/>
                  </a:lnTo>
                  <a:lnTo>
                    <a:pt x="107156" y="70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2" name="SMARTInkShape-1951"/>
            <p:cNvSpPr/>
            <p:nvPr/>
          </p:nvSpPr>
          <p:spPr bwMode="auto">
            <a:xfrm>
              <a:off x="6757988" y="1393031"/>
              <a:ext cx="164307" cy="28576"/>
            </a:xfrm>
            <a:custGeom>
              <a:avLst/>
              <a:gdLst/>
              <a:ahLst/>
              <a:cxnLst/>
              <a:rect l="0" t="0" r="0" b="0"/>
              <a:pathLst>
                <a:path w="164307" h="28576">
                  <a:moveTo>
                    <a:pt x="0" y="28575"/>
                  </a:moveTo>
                  <a:lnTo>
                    <a:pt x="3792" y="28575"/>
                  </a:lnTo>
                  <a:lnTo>
                    <a:pt x="7770" y="26459"/>
                  </a:lnTo>
                  <a:lnTo>
                    <a:pt x="9942" y="24783"/>
                  </a:lnTo>
                  <a:lnTo>
                    <a:pt x="16589" y="22921"/>
                  </a:lnTo>
                  <a:lnTo>
                    <a:pt x="49015" y="16718"/>
                  </a:lnTo>
                  <a:lnTo>
                    <a:pt x="80502" y="12651"/>
                  </a:lnTo>
                  <a:lnTo>
                    <a:pt x="107725" y="8776"/>
                  </a:lnTo>
                  <a:lnTo>
                    <a:pt x="142655" y="7359"/>
                  </a:lnTo>
                  <a:lnTo>
                    <a:pt x="150186" y="7240"/>
                  </a:lnTo>
                  <a:lnTo>
                    <a:pt x="156178" y="5070"/>
                  </a:lnTo>
                  <a:lnTo>
                    <a:pt x="1643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3" name="SMARTInkShape-1952"/>
            <p:cNvSpPr/>
            <p:nvPr/>
          </p:nvSpPr>
          <p:spPr bwMode="auto">
            <a:xfrm>
              <a:off x="6506470" y="1396059"/>
              <a:ext cx="134250" cy="173407"/>
            </a:xfrm>
            <a:custGeom>
              <a:avLst/>
              <a:gdLst/>
              <a:ahLst/>
              <a:cxnLst/>
              <a:rect l="0" t="0" r="0" b="0"/>
              <a:pathLst>
                <a:path w="134250" h="173407">
                  <a:moveTo>
                    <a:pt x="80068" y="4116"/>
                  </a:moveTo>
                  <a:lnTo>
                    <a:pt x="76275" y="324"/>
                  </a:lnTo>
                  <a:lnTo>
                    <a:pt x="75158" y="0"/>
                  </a:lnTo>
                  <a:lnTo>
                    <a:pt x="74413" y="578"/>
                  </a:lnTo>
                  <a:lnTo>
                    <a:pt x="73917" y="1758"/>
                  </a:lnTo>
                  <a:lnTo>
                    <a:pt x="44016" y="28385"/>
                  </a:lnTo>
                  <a:lnTo>
                    <a:pt x="25233" y="58475"/>
                  </a:lnTo>
                  <a:lnTo>
                    <a:pt x="10991" y="85663"/>
                  </a:lnTo>
                  <a:lnTo>
                    <a:pt x="4302" y="110034"/>
                  </a:lnTo>
                  <a:lnTo>
                    <a:pt x="2321" y="136129"/>
                  </a:lnTo>
                  <a:lnTo>
                    <a:pt x="6091" y="150366"/>
                  </a:lnTo>
                  <a:lnTo>
                    <a:pt x="13058" y="161191"/>
                  </a:lnTo>
                  <a:lnTo>
                    <a:pt x="21445" y="168648"/>
                  </a:lnTo>
                  <a:lnTo>
                    <a:pt x="32582" y="172491"/>
                  </a:lnTo>
                  <a:lnTo>
                    <a:pt x="46263" y="173406"/>
                  </a:lnTo>
                  <a:lnTo>
                    <a:pt x="78799" y="167525"/>
                  </a:lnTo>
                  <a:lnTo>
                    <a:pt x="101123" y="158896"/>
                  </a:lnTo>
                  <a:lnTo>
                    <a:pt x="114825" y="149901"/>
                  </a:lnTo>
                  <a:lnTo>
                    <a:pt x="126207" y="137966"/>
                  </a:lnTo>
                  <a:lnTo>
                    <a:pt x="132324" y="124723"/>
                  </a:lnTo>
                  <a:lnTo>
                    <a:pt x="134249" y="110900"/>
                  </a:lnTo>
                  <a:lnTo>
                    <a:pt x="132458" y="96819"/>
                  </a:lnTo>
                  <a:lnTo>
                    <a:pt x="122667" y="82624"/>
                  </a:lnTo>
                  <a:lnTo>
                    <a:pt x="94303" y="54108"/>
                  </a:lnTo>
                  <a:lnTo>
                    <a:pt x="69116" y="36479"/>
                  </a:lnTo>
                  <a:lnTo>
                    <a:pt x="41545" y="28786"/>
                  </a:lnTo>
                  <a:lnTo>
                    <a:pt x="17060" y="26507"/>
                  </a:lnTo>
                  <a:lnTo>
                    <a:pt x="11075" y="27775"/>
                  </a:lnTo>
                  <a:lnTo>
                    <a:pt x="2308" y="33416"/>
                  </a:lnTo>
                  <a:lnTo>
                    <a:pt x="447" y="37143"/>
                  </a:lnTo>
                  <a:lnTo>
                    <a:pt x="0" y="41215"/>
                  </a:lnTo>
                  <a:lnTo>
                    <a:pt x="495" y="45518"/>
                  </a:lnTo>
                  <a:lnTo>
                    <a:pt x="7396" y="54531"/>
                  </a:lnTo>
                  <a:lnTo>
                    <a:pt x="19194" y="63035"/>
                  </a:lnTo>
                  <a:lnTo>
                    <a:pt x="44481" y="71492"/>
                  </a:lnTo>
                  <a:lnTo>
                    <a:pt x="87211" y="755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4" name="SMARTInkShape-1953"/>
            <p:cNvSpPr/>
            <p:nvPr/>
          </p:nvSpPr>
          <p:spPr bwMode="auto">
            <a:xfrm>
              <a:off x="6257925" y="1450181"/>
              <a:ext cx="157164" cy="14289"/>
            </a:xfrm>
            <a:custGeom>
              <a:avLst/>
              <a:gdLst/>
              <a:ahLst/>
              <a:cxnLst/>
              <a:rect l="0" t="0" r="0" b="0"/>
              <a:pathLst>
                <a:path w="157164" h="14289">
                  <a:moveTo>
                    <a:pt x="0" y="14288"/>
                  </a:moveTo>
                  <a:lnTo>
                    <a:pt x="30073" y="14288"/>
                  </a:lnTo>
                  <a:lnTo>
                    <a:pt x="61679" y="12171"/>
                  </a:lnTo>
                  <a:lnTo>
                    <a:pt x="89977" y="8633"/>
                  </a:lnTo>
                  <a:lnTo>
                    <a:pt x="120873" y="7438"/>
                  </a:lnTo>
                  <a:lnTo>
                    <a:pt x="143409" y="6408"/>
                  </a:lnTo>
                  <a:lnTo>
                    <a:pt x="15716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5" name="SMARTInkShape-1954"/>
            <p:cNvSpPr/>
            <p:nvPr/>
          </p:nvSpPr>
          <p:spPr bwMode="auto">
            <a:xfrm>
              <a:off x="6351088" y="1343025"/>
              <a:ext cx="42440" cy="213722"/>
            </a:xfrm>
            <a:custGeom>
              <a:avLst/>
              <a:gdLst/>
              <a:ahLst/>
              <a:cxnLst/>
              <a:rect l="0" t="0" r="0" b="0"/>
              <a:pathLst>
                <a:path w="42440" h="213722">
                  <a:moveTo>
                    <a:pt x="13992" y="0"/>
                  </a:moveTo>
                  <a:lnTo>
                    <a:pt x="7842" y="0"/>
                  </a:lnTo>
                  <a:lnTo>
                    <a:pt x="7511" y="794"/>
                  </a:lnTo>
                  <a:lnTo>
                    <a:pt x="4744" y="31374"/>
                  </a:lnTo>
                  <a:lnTo>
                    <a:pt x="701" y="61495"/>
                  </a:lnTo>
                  <a:lnTo>
                    <a:pt x="0" y="88688"/>
                  </a:lnTo>
                  <a:lnTo>
                    <a:pt x="3585" y="120646"/>
                  </a:lnTo>
                  <a:lnTo>
                    <a:pt x="5882" y="151458"/>
                  </a:lnTo>
                  <a:lnTo>
                    <a:pt x="11568" y="183817"/>
                  </a:lnTo>
                  <a:lnTo>
                    <a:pt x="12915" y="195732"/>
                  </a:lnTo>
                  <a:lnTo>
                    <a:pt x="14862" y="200338"/>
                  </a:lnTo>
                  <a:lnTo>
                    <a:pt x="21259" y="207572"/>
                  </a:lnTo>
                  <a:lnTo>
                    <a:pt x="27277" y="211317"/>
                  </a:lnTo>
                  <a:lnTo>
                    <a:pt x="35127" y="213425"/>
                  </a:lnTo>
                  <a:lnTo>
                    <a:pt x="37607" y="213721"/>
                  </a:lnTo>
                  <a:lnTo>
                    <a:pt x="39261" y="212330"/>
                  </a:lnTo>
                  <a:lnTo>
                    <a:pt x="41099" y="206553"/>
                  </a:lnTo>
                  <a:lnTo>
                    <a:pt x="42439" y="180712"/>
                  </a:lnTo>
                  <a:lnTo>
                    <a:pt x="28282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6" name="SMARTInkShape-1955"/>
            <p:cNvSpPr/>
            <p:nvPr/>
          </p:nvSpPr>
          <p:spPr bwMode="auto">
            <a:xfrm>
              <a:off x="6209718" y="1485900"/>
              <a:ext cx="61989" cy="70985"/>
            </a:xfrm>
            <a:custGeom>
              <a:avLst/>
              <a:gdLst/>
              <a:ahLst/>
              <a:cxnLst/>
              <a:rect l="0" t="0" r="0" b="0"/>
              <a:pathLst>
                <a:path w="61989" h="70985">
                  <a:moveTo>
                    <a:pt x="19632" y="0"/>
                  </a:moveTo>
                  <a:lnTo>
                    <a:pt x="15840" y="0"/>
                  </a:lnTo>
                  <a:lnTo>
                    <a:pt x="11861" y="2117"/>
                  </a:lnTo>
                  <a:lnTo>
                    <a:pt x="9689" y="3792"/>
                  </a:lnTo>
                  <a:lnTo>
                    <a:pt x="7275" y="7771"/>
                  </a:lnTo>
                  <a:lnTo>
                    <a:pt x="5917" y="16590"/>
                  </a:lnTo>
                  <a:lnTo>
                    <a:pt x="5378" y="47760"/>
                  </a:lnTo>
                  <a:lnTo>
                    <a:pt x="7476" y="55093"/>
                  </a:lnTo>
                  <a:lnTo>
                    <a:pt x="9147" y="58160"/>
                  </a:lnTo>
                  <a:lnTo>
                    <a:pt x="19082" y="66269"/>
                  </a:lnTo>
                  <a:lnTo>
                    <a:pt x="28289" y="69906"/>
                  </a:lnTo>
                  <a:lnTo>
                    <a:pt x="36043" y="70984"/>
                  </a:lnTo>
                  <a:lnTo>
                    <a:pt x="47161" y="67511"/>
                  </a:lnTo>
                  <a:lnTo>
                    <a:pt x="56717" y="61455"/>
                  </a:lnTo>
                  <a:lnTo>
                    <a:pt x="59926" y="56947"/>
                  </a:lnTo>
                  <a:lnTo>
                    <a:pt x="61353" y="51503"/>
                  </a:lnTo>
                  <a:lnTo>
                    <a:pt x="61988" y="43792"/>
                  </a:lnTo>
                  <a:lnTo>
                    <a:pt x="58552" y="30526"/>
                  </a:lnTo>
                  <a:lnTo>
                    <a:pt x="52540" y="23357"/>
                  </a:lnTo>
                  <a:lnTo>
                    <a:pt x="28000" y="4875"/>
                  </a:lnTo>
                  <a:lnTo>
                    <a:pt x="23623" y="4044"/>
                  </a:lnTo>
                  <a:lnTo>
                    <a:pt x="14526" y="5237"/>
                  </a:lnTo>
                  <a:lnTo>
                    <a:pt x="7309" y="10530"/>
                  </a:lnTo>
                  <a:lnTo>
                    <a:pt x="2249" y="17380"/>
                  </a:lnTo>
                  <a:lnTo>
                    <a:pt x="0" y="23070"/>
                  </a:lnTo>
                  <a:lnTo>
                    <a:pt x="1117" y="30362"/>
                  </a:lnTo>
                  <a:lnTo>
                    <a:pt x="2526" y="34529"/>
                  </a:lnTo>
                  <a:lnTo>
                    <a:pt x="5848" y="37307"/>
                  </a:lnTo>
                  <a:lnTo>
                    <a:pt x="26777" y="428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7" name="SMARTInkShape-1956"/>
            <p:cNvSpPr/>
            <p:nvPr/>
          </p:nvSpPr>
          <p:spPr bwMode="auto">
            <a:xfrm>
              <a:off x="6057900" y="1458508"/>
              <a:ext cx="142876" cy="157725"/>
            </a:xfrm>
            <a:custGeom>
              <a:avLst/>
              <a:gdLst/>
              <a:ahLst/>
              <a:cxnLst/>
              <a:rect l="0" t="0" r="0" b="0"/>
              <a:pathLst>
                <a:path w="142876" h="157725">
                  <a:moveTo>
                    <a:pt x="0" y="55967"/>
                  </a:moveTo>
                  <a:lnTo>
                    <a:pt x="0" y="38967"/>
                  </a:lnTo>
                  <a:lnTo>
                    <a:pt x="794" y="37490"/>
                  </a:lnTo>
                  <a:lnTo>
                    <a:pt x="2117" y="36505"/>
                  </a:lnTo>
                  <a:lnTo>
                    <a:pt x="3792" y="35849"/>
                  </a:lnTo>
                  <a:lnTo>
                    <a:pt x="14473" y="23400"/>
                  </a:lnTo>
                  <a:lnTo>
                    <a:pt x="19926" y="20062"/>
                  </a:lnTo>
                  <a:lnTo>
                    <a:pt x="31921" y="10844"/>
                  </a:lnTo>
                  <a:lnTo>
                    <a:pt x="48080" y="4809"/>
                  </a:lnTo>
                  <a:lnTo>
                    <a:pt x="51104" y="2812"/>
                  </a:lnTo>
                  <a:lnTo>
                    <a:pt x="62943" y="0"/>
                  </a:lnTo>
                  <a:lnTo>
                    <a:pt x="71896" y="1460"/>
                  </a:lnTo>
                  <a:lnTo>
                    <a:pt x="81166" y="5548"/>
                  </a:lnTo>
                  <a:lnTo>
                    <a:pt x="90578" y="12656"/>
                  </a:lnTo>
                  <a:lnTo>
                    <a:pt x="101009" y="29376"/>
                  </a:lnTo>
                  <a:lnTo>
                    <a:pt x="111645" y="62062"/>
                  </a:lnTo>
                  <a:lnTo>
                    <a:pt x="118187" y="89699"/>
                  </a:lnTo>
                  <a:lnTo>
                    <a:pt x="119685" y="117203"/>
                  </a:lnTo>
                  <a:lnTo>
                    <a:pt x="114877" y="151448"/>
                  </a:lnTo>
                  <a:lnTo>
                    <a:pt x="114557" y="157405"/>
                  </a:lnTo>
                  <a:lnTo>
                    <a:pt x="115265" y="157724"/>
                  </a:lnTo>
                  <a:lnTo>
                    <a:pt x="118168" y="153844"/>
                  </a:lnTo>
                  <a:lnTo>
                    <a:pt x="126955" y="118262"/>
                  </a:lnTo>
                  <a:lnTo>
                    <a:pt x="135879" y="83677"/>
                  </a:lnTo>
                  <a:lnTo>
                    <a:pt x="142875" y="5596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8" name="SMARTInkShape-1957"/>
            <p:cNvSpPr/>
            <p:nvPr/>
          </p:nvSpPr>
          <p:spPr bwMode="auto">
            <a:xfrm>
              <a:off x="6079651" y="1400175"/>
              <a:ext cx="35400" cy="197742"/>
            </a:xfrm>
            <a:custGeom>
              <a:avLst/>
              <a:gdLst/>
              <a:ahLst/>
              <a:cxnLst/>
              <a:rect l="0" t="0" r="0" b="0"/>
              <a:pathLst>
                <a:path w="35400" h="197742">
                  <a:moveTo>
                    <a:pt x="13969" y="0"/>
                  </a:moveTo>
                  <a:lnTo>
                    <a:pt x="13174" y="31333"/>
                  </a:lnTo>
                  <a:lnTo>
                    <a:pt x="8313" y="65309"/>
                  </a:lnTo>
                  <a:lnTo>
                    <a:pt x="5149" y="93170"/>
                  </a:lnTo>
                  <a:lnTo>
                    <a:pt x="1300" y="121533"/>
                  </a:lnTo>
                  <a:lnTo>
                    <a:pt x="0" y="155769"/>
                  </a:lnTo>
                  <a:lnTo>
                    <a:pt x="537" y="183875"/>
                  </a:lnTo>
                  <a:lnTo>
                    <a:pt x="3501" y="192318"/>
                  </a:lnTo>
                  <a:lnTo>
                    <a:pt x="5402" y="194887"/>
                  </a:lnTo>
                  <a:lnTo>
                    <a:pt x="9632" y="197741"/>
                  </a:lnTo>
                  <a:lnTo>
                    <a:pt x="16274" y="196893"/>
                  </a:lnTo>
                  <a:lnTo>
                    <a:pt x="20267" y="195556"/>
                  </a:lnTo>
                  <a:lnTo>
                    <a:pt x="26822" y="189837"/>
                  </a:lnTo>
                  <a:lnTo>
                    <a:pt x="35399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39" name="SMARTInkShape-1958"/>
            <p:cNvSpPr/>
            <p:nvPr/>
          </p:nvSpPr>
          <p:spPr bwMode="auto">
            <a:xfrm>
              <a:off x="7550944" y="858243"/>
              <a:ext cx="178595" cy="13296"/>
            </a:xfrm>
            <a:custGeom>
              <a:avLst/>
              <a:gdLst/>
              <a:ahLst/>
              <a:cxnLst/>
              <a:rect l="0" t="0" r="0" b="0"/>
              <a:pathLst>
                <a:path w="178595" h="13296">
                  <a:moveTo>
                    <a:pt x="0" y="6151"/>
                  </a:moveTo>
                  <a:lnTo>
                    <a:pt x="30015" y="4034"/>
                  </a:lnTo>
                  <a:lnTo>
                    <a:pt x="65019" y="0"/>
                  </a:lnTo>
                  <a:lnTo>
                    <a:pt x="98551" y="3094"/>
                  </a:lnTo>
                  <a:lnTo>
                    <a:pt x="129831" y="5245"/>
                  </a:lnTo>
                  <a:lnTo>
                    <a:pt x="159206" y="9675"/>
                  </a:lnTo>
                  <a:lnTo>
                    <a:pt x="178594" y="1329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0" name="SMARTInkShape-1959"/>
            <p:cNvSpPr/>
            <p:nvPr/>
          </p:nvSpPr>
          <p:spPr bwMode="auto">
            <a:xfrm>
              <a:off x="7530887" y="935831"/>
              <a:ext cx="134358" cy="57151"/>
            </a:xfrm>
            <a:custGeom>
              <a:avLst/>
              <a:gdLst/>
              <a:ahLst/>
              <a:cxnLst/>
              <a:rect l="0" t="0" r="0" b="0"/>
              <a:pathLst>
                <a:path w="134358" h="57151">
                  <a:moveTo>
                    <a:pt x="20057" y="57150"/>
                  </a:moveTo>
                  <a:lnTo>
                    <a:pt x="0" y="57150"/>
                  </a:lnTo>
                  <a:lnTo>
                    <a:pt x="335" y="56357"/>
                  </a:lnTo>
                  <a:lnTo>
                    <a:pt x="2825" y="53358"/>
                  </a:lnTo>
                  <a:lnTo>
                    <a:pt x="34349" y="42677"/>
                  </a:lnTo>
                  <a:lnTo>
                    <a:pt x="66712" y="33301"/>
                  </a:lnTo>
                  <a:lnTo>
                    <a:pt x="102092" y="23805"/>
                  </a:lnTo>
                  <a:lnTo>
                    <a:pt x="114989" y="19047"/>
                  </a:lnTo>
                  <a:lnTo>
                    <a:pt x="123897" y="12170"/>
                  </a:lnTo>
                  <a:lnTo>
                    <a:pt x="13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1" name="SMARTInkShape-1960"/>
            <p:cNvSpPr/>
            <p:nvPr/>
          </p:nvSpPr>
          <p:spPr bwMode="auto">
            <a:xfrm>
              <a:off x="7529658" y="914400"/>
              <a:ext cx="192737" cy="139562"/>
            </a:xfrm>
            <a:custGeom>
              <a:avLst/>
              <a:gdLst/>
              <a:ahLst/>
              <a:cxnLst/>
              <a:rect l="0" t="0" r="0" b="0"/>
              <a:pathLst>
                <a:path w="192737" h="139562">
                  <a:moveTo>
                    <a:pt x="21286" y="0"/>
                  </a:moveTo>
                  <a:lnTo>
                    <a:pt x="17493" y="0"/>
                  </a:lnTo>
                  <a:lnTo>
                    <a:pt x="13515" y="2117"/>
                  </a:lnTo>
                  <a:lnTo>
                    <a:pt x="11343" y="3792"/>
                  </a:lnTo>
                  <a:lnTo>
                    <a:pt x="8929" y="9888"/>
                  </a:lnTo>
                  <a:lnTo>
                    <a:pt x="5453" y="22244"/>
                  </a:lnTo>
                  <a:lnTo>
                    <a:pt x="1513" y="35960"/>
                  </a:lnTo>
                  <a:lnTo>
                    <a:pt x="0" y="66432"/>
                  </a:lnTo>
                  <a:lnTo>
                    <a:pt x="713" y="78738"/>
                  </a:lnTo>
                  <a:lnTo>
                    <a:pt x="9806" y="104482"/>
                  </a:lnTo>
                  <a:lnTo>
                    <a:pt x="16448" y="112053"/>
                  </a:lnTo>
                  <a:lnTo>
                    <a:pt x="33647" y="123381"/>
                  </a:lnTo>
                  <a:lnTo>
                    <a:pt x="58829" y="132469"/>
                  </a:lnTo>
                  <a:lnTo>
                    <a:pt x="91437" y="137203"/>
                  </a:lnTo>
                  <a:lnTo>
                    <a:pt x="107232" y="139561"/>
                  </a:lnTo>
                  <a:lnTo>
                    <a:pt x="139010" y="136723"/>
                  </a:lnTo>
                  <a:lnTo>
                    <a:pt x="155915" y="133908"/>
                  </a:lnTo>
                  <a:lnTo>
                    <a:pt x="175850" y="125846"/>
                  </a:lnTo>
                  <a:lnTo>
                    <a:pt x="183379" y="119167"/>
                  </a:lnTo>
                  <a:lnTo>
                    <a:pt x="192736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2" name="SMARTInkShape-1961"/>
            <p:cNvSpPr/>
            <p:nvPr/>
          </p:nvSpPr>
          <p:spPr bwMode="auto">
            <a:xfrm>
              <a:off x="7358627" y="901807"/>
              <a:ext cx="124756" cy="168602"/>
            </a:xfrm>
            <a:custGeom>
              <a:avLst/>
              <a:gdLst/>
              <a:ahLst/>
              <a:cxnLst/>
              <a:rect l="0" t="0" r="0" b="0"/>
              <a:pathLst>
                <a:path w="124756" h="168602">
                  <a:moveTo>
                    <a:pt x="78017" y="34024"/>
                  </a:moveTo>
                  <a:lnTo>
                    <a:pt x="78017" y="13439"/>
                  </a:lnTo>
                  <a:lnTo>
                    <a:pt x="75900" y="6884"/>
                  </a:lnTo>
                  <a:lnTo>
                    <a:pt x="74224" y="4024"/>
                  </a:lnTo>
                  <a:lnTo>
                    <a:pt x="72313" y="2118"/>
                  </a:lnTo>
                  <a:lnTo>
                    <a:pt x="68074" y="0"/>
                  </a:lnTo>
                  <a:lnTo>
                    <a:pt x="65832" y="229"/>
                  </a:lnTo>
                  <a:lnTo>
                    <a:pt x="33314" y="15142"/>
                  </a:lnTo>
                  <a:lnTo>
                    <a:pt x="16971" y="25960"/>
                  </a:lnTo>
                  <a:lnTo>
                    <a:pt x="5865" y="43012"/>
                  </a:lnTo>
                  <a:lnTo>
                    <a:pt x="1341" y="55561"/>
                  </a:lnTo>
                  <a:lnTo>
                    <a:pt x="0" y="68099"/>
                  </a:lnTo>
                  <a:lnTo>
                    <a:pt x="1400" y="71822"/>
                  </a:lnTo>
                  <a:lnTo>
                    <a:pt x="7187" y="78075"/>
                  </a:lnTo>
                  <a:lnTo>
                    <a:pt x="26956" y="86058"/>
                  </a:lnTo>
                  <a:lnTo>
                    <a:pt x="61287" y="90957"/>
                  </a:lnTo>
                  <a:lnTo>
                    <a:pt x="91821" y="98745"/>
                  </a:lnTo>
                  <a:lnTo>
                    <a:pt x="105583" y="104064"/>
                  </a:lnTo>
                  <a:lnTo>
                    <a:pt x="116992" y="111720"/>
                  </a:lnTo>
                  <a:lnTo>
                    <a:pt x="123120" y="120414"/>
                  </a:lnTo>
                  <a:lnTo>
                    <a:pt x="124755" y="124955"/>
                  </a:lnTo>
                  <a:lnTo>
                    <a:pt x="124257" y="129570"/>
                  </a:lnTo>
                  <a:lnTo>
                    <a:pt x="119470" y="138931"/>
                  </a:lnTo>
                  <a:lnTo>
                    <a:pt x="104058" y="153126"/>
                  </a:lnTo>
                  <a:lnTo>
                    <a:pt x="84409" y="163593"/>
                  </a:lnTo>
                  <a:lnTo>
                    <a:pt x="51528" y="168538"/>
                  </a:lnTo>
                  <a:lnTo>
                    <a:pt x="29422" y="168601"/>
                  </a:lnTo>
                  <a:lnTo>
                    <a:pt x="17790" y="165803"/>
                  </a:lnTo>
                  <a:lnTo>
                    <a:pt x="14053" y="163152"/>
                  </a:lnTo>
                  <a:lnTo>
                    <a:pt x="11562" y="159797"/>
                  </a:lnTo>
                  <a:lnTo>
                    <a:pt x="9902" y="155973"/>
                  </a:lnTo>
                  <a:lnTo>
                    <a:pt x="10172" y="145373"/>
                  </a:lnTo>
                  <a:lnTo>
                    <a:pt x="13723" y="126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3" name="SMARTInkShape-1962"/>
            <p:cNvSpPr/>
            <p:nvPr/>
          </p:nvSpPr>
          <p:spPr bwMode="auto">
            <a:xfrm>
              <a:off x="7188328" y="928688"/>
              <a:ext cx="119729" cy="169582"/>
            </a:xfrm>
            <a:custGeom>
              <a:avLst/>
              <a:gdLst/>
              <a:ahLst/>
              <a:cxnLst/>
              <a:rect l="0" t="0" r="0" b="0"/>
              <a:pathLst>
                <a:path w="119729" h="169582">
                  <a:moveTo>
                    <a:pt x="34003" y="0"/>
                  </a:moveTo>
                  <a:lnTo>
                    <a:pt x="27154" y="0"/>
                  </a:lnTo>
                  <a:lnTo>
                    <a:pt x="26124" y="6496"/>
                  </a:lnTo>
                  <a:lnTo>
                    <a:pt x="21968" y="18681"/>
                  </a:lnTo>
                  <a:lnTo>
                    <a:pt x="16220" y="50584"/>
                  </a:lnTo>
                  <a:lnTo>
                    <a:pt x="7589" y="83605"/>
                  </a:lnTo>
                  <a:lnTo>
                    <a:pt x="358" y="113881"/>
                  </a:lnTo>
                  <a:lnTo>
                    <a:pt x="0" y="127607"/>
                  </a:lnTo>
                  <a:lnTo>
                    <a:pt x="6238" y="149354"/>
                  </a:lnTo>
                  <a:lnTo>
                    <a:pt x="12812" y="161992"/>
                  </a:lnTo>
                  <a:lnTo>
                    <a:pt x="15113" y="165145"/>
                  </a:lnTo>
                  <a:lnTo>
                    <a:pt x="18234" y="167246"/>
                  </a:lnTo>
                  <a:lnTo>
                    <a:pt x="25936" y="169581"/>
                  </a:lnTo>
                  <a:lnTo>
                    <a:pt x="56254" y="165549"/>
                  </a:lnTo>
                  <a:lnTo>
                    <a:pt x="63125" y="165135"/>
                  </a:lnTo>
                  <a:lnTo>
                    <a:pt x="74992" y="160441"/>
                  </a:lnTo>
                  <a:lnTo>
                    <a:pt x="95546" y="144492"/>
                  </a:lnTo>
                  <a:lnTo>
                    <a:pt x="106301" y="130742"/>
                  </a:lnTo>
                  <a:lnTo>
                    <a:pt x="116252" y="106964"/>
                  </a:lnTo>
                  <a:lnTo>
                    <a:pt x="119728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4" name="SMARTInkShape-1963"/>
            <p:cNvSpPr/>
            <p:nvPr/>
          </p:nvSpPr>
          <p:spPr bwMode="auto">
            <a:xfrm>
              <a:off x="7000875" y="1050131"/>
              <a:ext cx="150020" cy="57151"/>
            </a:xfrm>
            <a:custGeom>
              <a:avLst/>
              <a:gdLst/>
              <a:ahLst/>
              <a:cxnLst/>
              <a:rect l="0" t="0" r="0" b="0"/>
              <a:pathLst>
                <a:path w="150020" h="57151">
                  <a:moveTo>
                    <a:pt x="0" y="57150"/>
                  </a:moveTo>
                  <a:lnTo>
                    <a:pt x="0" y="53358"/>
                  </a:lnTo>
                  <a:lnTo>
                    <a:pt x="2117" y="49379"/>
                  </a:lnTo>
                  <a:lnTo>
                    <a:pt x="6497" y="44965"/>
                  </a:lnTo>
                  <a:lnTo>
                    <a:pt x="24361" y="35664"/>
                  </a:lnTo>
                  <a:lnTo>
                    <a:pt x="54377" y="26183"/>
                  </a:lnTo>
                  <a:lnTo>
                    <a:pt x="90087" y="16667"/>
                  </a:lnTo>
                  <a:lnTo>
                    <a:pt x="120894" y="9260"/>
                  </a:lnTo>
                  <a:lnTo>
                    <a:pt x="133900" y="7291"/>
                  </a:lnTo>
                  <a:lnTo>
                    <a:pt x="1500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5" name="SMARTInkShape-1964"/>
            <p:cNvSpPr/>
            <p:nvPr/>
          </p:nvSpPr>
          <p:spPr bwMode="auto">
            <a:xfrm>
              <a:off x="7030443" y="928803"/>
              <a:ext cx="127469" cy="201951"/>
            </a:xfrm>
            <a:custGeom>
              <a:avLst/>
              <a:gdLst/>
              <a:ahLst/>
              <a:cxnLst/>
              <a:rect l="0" t="0" r="0" b="0"/>
              <a:pathLst>
                <a:path w="127469" h="201951">
                  <a:moveTo>
                    <a:pt x="6151" y="28460"/>
                  </a:moveTo>
                  <a:lnTo>
                    <a:pt x="6151" y="24667"/>
                  </a:lnTo>
                  <a:lnTo>
                    <a:pt x="4034" y="20689"/>
                  </a:lnTo>
                  <a:lnTo>
                    <a:pt x="0" y="15459"/>
                  </a:lnTo>
                  <a:lnTo>
                    <a:pt x="463" y="14236"/>
                  </a:lnTo>
                  <a:lnTo>
                    <a:pt x="9037" y="4342"/>
                  </a:lnTo>
                  <a:lnTo>
                    <a:pt x="13519" y="1866"/>
                  </a:lnTo>
                  <a:lnTo>
                    <a:pt x="22622" y="471"/>
                  </a:lnTo>
                  <a:lnTo>
                    <a:pt x="36127" y="0"/>
                  </a:lnTo>
                  <a:lnTo>
                    <a:pt x="47753" y="3711"/>
                  </a:lnTo>
                  <a:lnTo>
                    <a:pt x="65043" y="13630"/>
                  </a:lnTo>
                  <a:lnTo>
                    <a:pt x="74130" y="26367"/>
                  </a:lnTo>
                  <a:lnTo>
                    <a:pt x="86430" y="56621"/>
                  </a:lnTo>
                  <a:lnTo>
                    <a:pt x="97847" y="85928"/>
                  </a:lnTo>
                  <a:lnTo>
                    <a:pt x="107491" y="115955"/>
                  </a:lnTo>
                  <a:lnTo>
                    <a:pt x="115376" y="144960"/>
                  </a:lnTo>
                  <a:lnTo>
                    <a:pt x="124358" y="176708"/>
                  </a:lnTo>
                  <a:lnTo>
                    <a:pt x="127310" y="201779"/>
                  </a:lnTo>
                  <a:lnTo>
                    <a:pt x="127405" y="201950"/>
                  </a:lnTo>
                  <a:lnTo>
                    <a:pt x="127468" y="201270"/>
                  </a:lnTo>
                  <a:lnTo>
                    <a:pt x="106163" y="17133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6" name="SMARTInkShape-1965"/>
            <p:cNvSpPr/>
            <p:nvPr/>
          </p:nvSpPr>
          <p:spPr bwMode="auto">
            <a:xfrm>
              <a:off x="7193759" y="964406"/>
              <a:ext cx="28573" cy="98487"/>
            </a:xfrm>
            <a:custGeom>
              <a:avLst/>
              <a:gdLst/>
              <a:ahLst/>
              <a:cxnLst/>
              <a:rect l="0" t="0" r="0" b="0"/>
              <a:pathLst>
                <a:path w="28573" h="98487">
                  <a:moveTo>
                    <a:pt x="28572" y="0"/>
                  </a:moveTo>
                  <a:lnTo>
                    <a:pt x="28572" y="3793"/>
                  </a:lnTo>
                  <a:lnTo>
                    <a:pt x="27779" y="4910"/>
                  </a:lnTo>
                  <a:lnTo>
                    <a:pt x="26455" y="5654"/>
                  </a:lnTo>
                  <a:lnTo>
                    <a:pt x="24779" y="6151"/>
                  </a:lnTo>
                  <a:lnTo>
                    <a:pt x="23662" y="8069"/>
                  </a:lnTo>
                  <a:lnTo>
                    <a:pt x="11573" y="40703"/>
                  </a:lnTo>
                  <a:lnTo>
                    <a:pt x="1660" y="71888"/>
                  </a:lnTo>
                  <a:lnTo>
                    <a:pt x="27" y="98486"/>
                  </a:lnTo>
                  <a:lnTo>
                    <a:pt x="0" y="89936"/>
                  </a:lnTo>
                  <a:lnTo>
                    <a:pt x="12354" y="56943"/>
                  </a:lnTo>
                  <a:lnTo>
                    <a:pt x="14220" y="48327"/>
                  </a:lnTo>
                  <a:lnTo>
                    <a:pt x="21429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7" name="SMARTInkShape-1966"/>
            <p:cNvSpPr/>
            <p:nvPr/>
          </p:nvSpPr>
          <p:spPr bwMode="auto">
            <a:xfrm>
              <a:off x="7029592" y="942975"/>
              <a:ext cx="121303" cy="164170"/>
            </a:xfrm>
            <a:custGeom>
              <a:avLst/>
              <a:gdLst/>
              <a:ahLst/>
              <a:cxnLst/>
              <a:rect l="0" t="0" r="0" b="0"/>
              <a:pathLst>
                <a:path w="121303" h="164170">
                  <a:moveTo>
                    <a:pt x="14146" y="0"/>
                  </a:moveTo>
                  <a:lnTo>
                    <a:pt x="13352" y="17888"/>
                  </a:lnTo>
                  <a:lnTo>
                    <a:pt x="6870" y="51054"/>
                  </a:lnTo>
                  <a:lnTo>
                    <a:pt x="939" y="85863"/>
                  </a:lnTo>
                  <a:lnTo>
                    <a:pt x="0" y="115808"/>
                  </a:lnTo>
                  <a:lnTo>
                    <a:pt x="670" y="143720"/>
                  </a:lnTo>
                  <a:lnTo>
                    <a:pt x="6011" y="159028"/>
                  </a:lnTo>
                  <a:lnTo>
                    <a:pt x="7135" y="160787"/>
                  </a:lnTo>
                  <a:lnTo>
                    <a:pt x="8678" y="161960"/>
                  </a:lnTo>
                  <a:lnTo>
                    <a:pt x="13303" y="163264"/>
                  </a:lnTo>
                  <a:lnTo>
                    <a:pt x="33712" y="164169"/>
                  </a:lnTo>
                  <a:lnTo>
                    <a:pt x="65608" y="154351"/>
                  </a:lnTo>
                  <a:lnTo>
                    <a:pt x="92221" y="144378"/>
                  </a:lnTo>
                  <a:lnTo>
                    <a:pt x="121302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8" name="SMARTInkShape-1967"/>
            <p:cNvSpPr/>
            <p:nvPr/>
          </p:nvSpPr>
          <p:spPr bwMode="auto">
            <a:xfrm>
              <a:off x="6743700" y="1000125"/>
              <a:ext cx="278607" cy="50007"/>
            </a:xfrm>
            <a:custGeom>
              <a:avLst/>
              <a:gdLst/>
              <a:ahLst/>
              <a:cxnLst/>
              <a:rect l="0" t="0" r="0" b="0"/>
              <a:pathLst>
                <a:path w="278607" h="50007">
                  <a:moveTo>
                    <a:pt x="0" y="50006"/>
                  </a:moveTo>
                  <a:lnTo>
                    <a:pt x="7291" y="49213"/>
                  </a:lnTo>
                  <a:lnTo>
                    <a:pt x="40471" y="40063"/>
                  </a:lnTo>
                  <a:lnTo>
                    <a:pt x="74962" y="33214"/>
                  </a:lnTo>
                  <a:lnTo>
                    <a:pt x="103696" y="28520"/>
                  </a:lnTo>
                  <a:lnTo>
                    <a:pt x="134193" y="23788"/>
                  </a:lnTo>
                  <a:lnTo>
                    <a:pt x="163623" y="19039"/>
                  </a:lnTo>
                  <a:lnTo>
                    <a:pt x="190460" y="14283"/>
                  </a:lnTo>
                  <a:lnTo>
                    <a:pt x="225766" y="9259"/>
                  </a:lnTo>
                  <a:lnTo>
                    <a:pt x="258555" y="7562"/>
                  </a:lnTo>
                  <a:lnTo>
                    <a:pt x="267843" y="5213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49" name="SMARTInkShape-1968"/>
            <p:cNvSpPr/>
            <p:nvPr/>
          </p:nvSpPr>
          <p:spPr bwMode="auto">
            <a:xfrm>
              <a:off x="6766877" y="921544"/>
              <a:ext cx="212568" cy="212322"/>
            </a:xfrm>
            <a:custGeom>
              <a:avLst/>
              <a:gdLst/>
              <a:ahLst/>
              <a:cxnLst/>
              <a:rect l="0" t="0" r="0" b="0"/>
              <a:pathLst>
                <a:path w="212568" h="212322">
                  <a:moveTo>
                    <a:pt x="19686" y="21431"/>
                  </a:moveTo>
                  <a:lnTo>
                    <a:pt x="19686" y="51970"/>
                  </a:lnTo>
                  <a:lnTo>
                    <a:pt x="21802" y="83202"/>
                  </a:lnTo>
                  <a:lnTo>
                    <a:pt x="25340" y="113552"/>
                  </a:lnTo>
                  <a:lnTo>
                    <a:pt x="28504" y="142653"/>
                  </a:lnTo>
                  <a:lnTo>
                    <a:pt x="32892" y="177139"/>
                  </a:lnTo>
                  <a:lnTo>
                    <a:pt x="40794" y="212321"/>
                  </a:lnTo>
                  <a:lnTo>
                    <a:pt x="40901" y="212191"/>
                  </a:lnTo>
                  <a:lnTo>
                    <a:pt x="41021" y="209930"/>
                  </a:lnTo>
                  <a:lnTo>
                    <a:pt x="33041" y="176463"/>
                  </a:lnTo>
                  <a:lnTo>
                    <a:pt x="23554" y="150269"/>
                  </a:lnTo>
                  <a:lnTo>
                    <a:pt x="15364" y="118519"/>
                  </a:lnTo>
                  <a:lnTo>
                    <a:pt x="7910" y="88651"/>
                  </a:lnTo>
                  <a:lnTo>
                    <a:pt x="1468" y="60486"/>
                  </a:lnTo>
                  <a:lnTo>
                    <a:pt x="0" y="37501"/>
                  </a:lnTo>
                  <a:lnTo>
                    <a:pt x="2470" y="25663"/>
                  </a:lnTo>
                  <a:lnTo>
                    <a:pt x="8330" y="17226"/>
                  </a:lnTo>
                  <a:lnTo>
                    <a:pt x="12115" y="13865"/>
                  </a:lnTo>
                  <a:lnTo>
                    <a:pt x="24788" y="10131"/>
                  </a:lnTo>
                  <a:lnTo>
                    <a:pt x="58793" y="3941"/>
                  </a:lnTo>
                  <a:lnTo>
                    <a:pt x="90451" y="1168"/>
                  </a:lnTo>
                  <a:lnTo>
                    <a:pt x="124967" y="346"/>
                  </a:lnTo>
                  <a:lnTo>
                    <a:pt x="160330" y="102"/>
                  </a:lnTo>
                  <a:lnTo>
                    <a:pt x="195634" y="20"/>
                  </a:lnTo>
                  <a:lnTo>
                    <a:pt x="21256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0" name="SMARTInkShape-1969"/>
            <p:cNvSpPr/>
            <p:nvPr/>
          </p:nvSpPr>
          <p:spPr bwMode="auto">
            <a:xfrm>
              <a:off x="6365080" y="1178719"/>
              <a:ext cx="114301" cy="14288"/>
            </a:xfrm>
            <a:custGeom>
              <a:avLst/>
              <a:gdLst/>
              <a:ahLst/>
              <a:cxnLst/>
              <a:rect l="0" t="0" r="0" b="0"/>
              <a:pathLst>
                <a:path w="114301" h="14288">
                  <a:moveTo>
                    <a:pt x="0" y="14287"/>
                  </a:moveTo>
                  <a:lnTo>
                    <a:pt x="9944" y="14287"/>
                  </a:lnTo>
                  <a:lnTo>
                    <a:pt x="45183" y="5468"/>
                  </a:lnTo>
                  <a:lnTo>
                    <a:pt x="78094" y="720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1" name="SMARTInkShape-1970"/>
            <p:cNvSpPr/>
            <p:nvPr/>
          </p:nvSpPr>
          <p:spPr bwMode="auto">
            <a:xfrm>
              <a:off x="6386513" y="1100138"/>
              <a:ext cx="85726" cy="7144"/>
            </a:xfrm>
            <a:custGeom>
              <a:avLst/>
              <a:gdLst/>
              <a:ahLst/>
              <a:cxnLst/>
              <a:rect l="0" t="0" r="0" b="0"/>
              <a:pathLst>
                <a:path w="85726" h="7144">
                  <a:moveTo>
                    <a:pt x="0" y="0"/>
                  </a:moveTo>
                  <a:lnTo>
                    <a:pt x="9942" y="0"/>
                  </a:lnTo>
                  <a:lnTo>
                    <a:pt x="14472" y="2116"/>
                  </a:lnTo>
                  <a:lnTo>
                    <a:pt x="16792" y="3792"/>
                  </a:lnTo>
                  <a:lnTo>
                    <a:pt x="27641" y="6150"/>
                  </a:lnTo>
                  <a:lnTo>
                    <a:pt x="59616" y="7085"/>
                  </a:lnTo>
                  <a:lnTo>
                    <a:pt x="85725" y="714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2" name="SMARTInkShape-1971"/>
            <p:cNvSpPr/>
            <p:nvPr/>
          </p:nvSpPr>
          <p:spPr bwMode="auto">
            <a:xfrm>
              <a:off x="6343650" y="1028814"/>
              <a:ext cx="159778" cy="21318"/>
            </a:xfrm>
            <a:custGeom>
              <a:avLst/>
              <a:gdLst/>
              <a:ahLst/>
              <a:cxnLst/>
              <a:rect l="0" t="0" r="0" b="0"/>
              <a:pathLst>
                <a:path w="159778" h="21318">
                  <a:moveTo>
                    <a:pt x="0" y="21317"/>
                  </a:moveTo>
                  <a:lnTo>
                    <a:pt x="10642" y="21317"/>
                  </a:lnTo>
                  <a:lnTo>
                    <a:pt x="14784" y="19201"/>
                  </a:lnTo>
                  <a:lnTo>
                    <a:pt x="17000" y="17525"/>
                  </a:lnTo>
                  <a:lnTo>
                    <a:pt x="36871" y="14835"/>
                  </a:lnTo>
                  <a:lnTo>
                    <a:pt x="69335" y="10468"/>
                  </a:lnTo>
                  <a:lnTo>
                    <a:pt x="99597" y="2799"/>
                  </a:lnTo>
                  <a:lnTo>
                    <a:pt x="128505" y="462"/>
                  </a:lnTo>
                  <a:lnTo>
                    <a:pt x="149562" y="0"/>
                  </a:lnTo>
                  <a:lnTo>
                    <a:pt x="155901" y="2053"/>
                  </a:lnTo>
                  <a:lnTo>
                    <a:pt x="158703" y="3712"/>
                  </a:lnTo>
                  <a:lnTo>
                    <a:pt x="159777" y="5612"/>
                  </a:lnTo>
                  <a:lnTo>
                    <a:pt x="159699" y="7672"/>
                  </a:lnTo>
                  <a:lnTo>
                    <a:pt x="157163" y="1417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3" name="SMARTInkShape-1972"/>
            <p:cNvSpPr/>
            <p:nvPr/>
          </p:nvSpPr>
          <p:spPr bwMode="auto">
            <a:xfrm>
              <a:off x="5968409" y="964406"/>
              <a:ext cx="203058" cy="247618"/>
            </a:xfrm>
            <a:custGeom>
              <a:avLst/>
              <a:gdLst/>
              <a:ahLst/>
              <a:cxnLst/>
              <a:rect l="0" t="0" r="0" b="0"/>
              <a:pathLst>
                <a:path w="203058" h="247618">
                  <a:moveTo>
                    <a:pt x="82346" y="0"/>
                  </a:moveTo>
                  <a:lnTo>
                    <a:pt x="78555" y="0"/>
                  </a:lnTo>
                  <a:lnTo>
                    <a:pt x="74576" y="2117"/>
                  </a:lnTo>
                  <a:lnTo>
                    <a:pt x="70163" y="6497"/>
                  </a:lnTo>
                  <a:lnTo>
                    <a:pt x="45516" y="38609"/>
                  </a:lnTo>
                  <a:lnTo>
                    <a:pt x="30336" y="68942"/>
                  </a:lnTo>
                  <a:lnTo>
                    <a:pt x="15784" y="103860"/>
                  </a:lnTo>
                  <a:lnTo>
                    <a:pt x="6197" y="130297"/>
                  </a:lnTo>
                  <a:lnTo>
                    <a:pt x="879" y="155806"/>
                  </a:lnTo>
                  <a:lnTo>
                    <a:pt x="0" y="190363"/>
                  </a:lnTo>
                  <a:lnTo>
                    <a:pt x="3680" y="210018"/>
                  </a:lnTo>
                  <a:lnTo>
                    <a:pt x="10607" y="226692"/>
                  </a:lnTo>
                  <a:lnTo>
                    <a:pt x="23211" y="237806"/>
                  </a:lnTo>
                  <a:lnTo>
                    <a:pt x="39396" y="244598"/>
                  </a:lnTo>
                  <a:lnTo>
                    <a:pt x="57172" y="247617"/>
                  </a:lnTo>
                  <a:lnTo>
                    <a:pt x="88823" y="241731"/>
                  </a:lnTo>
                  <a:lnTo>
                    <a:pt x="113800" y="232055"/>
                  </a:lnTo>
                  <a:lnTo>
                    <a:pt x="139189" y="219023"/>
                  </a:lnTo>
                  <a:lnTo>
                    <a:pt x="170538" y="193042"/>
                  </a:lnTo>
                  <a:lnTo>
                    <a:pt x="193674" y="160562"/>
                  </a:lnTo>
                  <a:lnTo>
                    <a:pt x="202734" y="137507"/>
                  </a:lnTo>
                  <a:lnTo>
                    <a:pt x="203057" y="116148"/>
                  </a:lnTo>
                  <a:lnTo>
                    <a:pt x="200920" y="106007"/>
                  </a:lnTo>
                  <a:lnTo>
                    <a:pt x="187963" y="86273"/>
                  </a:lnTo>
                  <a:lnTo>
                    <a:pt x="158355" y="59429"/>
                  </a:lnTo>
                  <a:lnTo>
                    <a:pt x="135179" y="45463"/>
                  </a:lnTo>
                  <a:lnTo>
                    <a:pt x="109003" y="36610"/>
                  </a:lnTo>
                  <a:lnTo>
                    <a:pt x="83611" y="32146"/>
                  </a:lnTo>
                  <a:lnTo>
                    <a:pt x="60684" y="31750"/>
                  </a:lnTo>
                  <a:lnTo>
                    <a:pt x="42557" y="36865"/>
                  </a:lnTo>
                  <a:lnTo>
                    <a:pt x="22756" y="48670"/>
                  </a:lnTo>
                  <a:lnTo>
                    <a:pt x="19601" y="53878"/>
                  </a:lnTo>
                  <a:lnTo>
                    <a:pt x="18212" y="66015"/>
                  </a:lnTo>
                  <a:lnTo>
                    <a:pt x="22357" y="77230"/>
                  </a:lnTo>
                  <a:lnTo>
                    <a:pt x="25686" y="82443"/>
                  </a:lnTo>
                  <a:lnTo>
                    <a:pt x="39966" y="90352"/>
                  </a:lnTo>
                  <a:lnTo>
                    <a:pt x="72435" y="97150"/>
                  </a:lnTo>
                  <a:lnTo>
                    <a:pt x="99373" y="97153"/>
                  </a:lnTo>
                  <a:lnTo>
                    <a:pt x="129866" y="91863"/>
                  </a:lnTo>
                  <a:lnTo>
                    <a:pt x="160929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65" name="SMARTInkShape-Group354"/>
          <p:cNvGrpSpPr/>
          <p:nvPr/>
        </p:nvGrpSpPr>
        <p:grpSpPr>
          <a:xfrm>
            <a:off x="5307805" y="428625"/>
            <a:ext cx="2107409" cy="363131"/>
            <a:chOff x="5307805" y="428625"/>
            <a:chExt cx="2107409" cy="363131"/>
          </a:xfrm>
        </p:grpSpPr>
        <p:sp>
          <p:nvSpPr>
            <p:cNvPr id="2509955" name="SMARTInkShape-1973"/>
            <p:cNvSpPr/>
            <p:nvPr/>
          </p:nvSpPr>
          <p:spPr bwMode="auto">
            <a:xfrm>
              <a:off x="7140222" y="458193"/>
              <a:ext cx="274992" cy="235696"/>
            </a:xfrm>
            <a:custGeom>
              <a:avLst/>
              <a:gdLst/>
              <a:ahLst/>
              <a:cxnLst/>
              <a:rect l="0" t="0" r="0" b="0"/>
              <a:pathLst>
                <a:path w="274992" h="235696">
                  <a:moveTo>
                    <a:pt x="124972" y="6151"/>
                  </a:moveTo>
                  <a:lnTo>
                    <a:pt x="121179" y="2358"/>
                  </a:lnTo>
                  <a:lnTo>
                    <a:pt x="117201" y="496"/>
                  </a:lnTo>
                  <a:lnTo>
                    <a:pt x="115029" y="0"/>
                  </a:lnTo>
                  <a:lnTo>
                    <a:pt x="100594" y="3094"/>
                  </a:lnTo>
                  <a:lnTo>
                    <a:pt x="65317" y="23407"/>
                  </a:lnTo>
                  <a:lnTo>
                    <a:pt x="38505" y="46982"/>
                  </a:lnTo>
                  <a:lnTo>
                    <a:pt x="14685" y="79103"/>
                  </a:lnTo>
                  <a:lnTo>
                    <a:pt x="4518" y="102074"/>
                  </a:lnTo>
                  <a:lnTo>
                    <a:pt x="0" y="125513"/>
                  </a:lnTo>
                  <a:lnTo>
                    <a:pt x="5040" y="161021"/>
                  </a:lnTo>
                  <a:lnTo>
                    <a:pt x="18752" y="182667"/>
                  </a:lnTo>
                  <a:lnTo>
                    <a:pt x="39663" y="202078"/>
                  </a:lnTo>
                  <a:lnTo>
                    <a:pt x="67478" y="218642"/>
                  </a:lnTo>
                  <a:lnTo>
                    <a:pt x="98360" y="229708"/>
                  </a:lnTo>
                  <a:lnTo>
                    <a:pt x="130607" y="235685"/>
                  </a:lnTo>
                  <a:lnTo>
                    <a:pt x="163460" y="235695"/>
                  </a:lnTo>
                  <a:lnTo>
                    <a:pt x="194465" y="233054"/>
                  </a:lnTo>
                  <a:lnTo>
                    <a:pt x="222532" y="228440"/>
                  </a:lnTo>
                  <a:lnTo>
                    <a:pt x="245591" y="221098"/>
                  </a:lnTo>
                  <a:lnTo>
                    <a:pt x="260072" y="210427"/>
                  </a:lnTo>
                  <a:lnTo>
                    <a:pt x="268360" y="198540"/>
                  </a:lnTo>
                  <a:lnTo>
                    <a:pt x="274991" y="17760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6" name="SMARTInkShape-1974"/>
            <p:cNvSpPr/>
            <p:nvPr/>
          </p:nvSpPr>
          <p:spPr bwMode="auto">
            <a:xfrm>
              <a:off x="6761677" y="428625"/>
              <a:ext cx="153474" cy="20352"/>
            </a:xfrm>
            <a:custGeom>
              <a:avLst/>
              <a:gdLst/>
              <a:ahLst/>
              <a:cxnLst/>
              <a:rect l="0" t="0" r="0" b="0"/>
              <a:pathLst>
                <a:path w="153474" h="20352">
                  <a:moveTo>
                    <a:pt x="10598" y="7144"/>
                  </a:moveTo>
                  <a:lnTo>
                    <a:pt x="6805" y="10936"/>
                  </a:lnTo>
                  <a:lnTo>
                    <a:pt x="2827" y="12798"/>
                  </a:lnTo>
                  <a:lnTo>
                    <a:pt x="655" y="13294"/>
                  </a:lnTo>
                  <a:lnTo>
                    <a:pt x="0" y="14419"/>
                  </a:lnTo>
                  <a:lnTo>
                    <a:pt x="358" y="15963"/>
                  </a:lnTo>
                  <a:lnTo>
                    <a:pt x="1391" y="17786"/>
                  </a:lnTo>
                  <a:lnTo>
                    <a:pt x="2872" y="19001"/>
                  </a:lnTo>
                  <a:lnTo>
                    <a:pt x="6635" y="20351"/>
                  </a:lnTo>
                  <a:lnTo>
                    <a:pt x="41160" y="15635"/>
                  </a:lnTo>
                  <a:lnTo>
                    <a:pt x="70453" y="12570"/>
                  </a:lnTo>
                  <a:lnTo>
                    <a:pt x="94350" y="8762"/>
                  </a:lnTo>
                  <a:lnTo>
                    <a:pt x="123492" y="4423"/>
                  </a:lnTo>
                  <a:lnTo>
                    <a:pt x="15347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7" name="SMARTInkShape-1975"/>
            <p:cNvSpPr/>
            <p:nvPr/>
          </p:nvSpPr>
          <p:spPr bwMode="auto">
            <a:xfrm>
              <a:off x="6736556" y="607219"/>
              <a:ext cx="232373" cy="138830"/>
            </a:xfrm>
            <a:custGeom>
              <a:avLst/>
              <a:gdLst/>
              <a:ahLst/>
              <a:cxnLst/>
              <a:rect l="0" t="0" r="0" b="0"/>
              <a:pathLst>
                <a:path w="232373" h="138830">
                  <a:moveTo>
                    <a:pt x="0" y="0"/>
                  </a:moveTo>
                  <a:lnTo>
                    <a:pt x="0" y="34320"/>
                  </a:lnTo>
                  <a:lnTo>
                    <a:pt x="5704" y="64017"/>
                  </a:lnTo>
                  <a:lnTo>
                    <a:pt x="12357" y="92814"/>
                  </a:lnTo>
                  <a:lnTo>
                    <a:pt x="15833" y="112167"/>
                  </a:lnTo>
                  <a:lnTo>
                    <a:pt x="20326" y="129136"/>
                  </a:lnTo>
                  <a:lnTo>
                    <a:pt x="22282" y="131334"/>
                  </a:lnTo>
                  <a:lnTo>
                    <a:pt x="28688" y="133777"/>
                  </a:lnTo>
                  <a:lnTo>
                    <a:pt x="31825" y="133635"/>
                  </a:lnTo>
                  <a:lnTo>
                    <a:pt x="37428" y="131360"/>
                  </a:lnTo>
                  <a:lnTo>
                    <a:pt x="45046" y="121824"/>
                  </a:lnTo>
                  <a:lnTo>
                    <a:pt x="63306" y="87489"/>
                  </a:lnTo>
                  <a:lnTo>
                    <a:pt x="80667" y="52960"/>
                  </a:lnTo>
                  <a:lnTo>
                    <a:pt x="85594" y="47350"/>
                  </a:lnTo>
                  <a:lnTo>
                    <a:pt x="90430" y="44857"/>
                  </a:lnTo>
                  <a:lnTo>
                    <a:pt x="95225" y="43749"/>
                  </a:lnTo>
                  <a:lnTo>
                    <a:pt x="97614" y="45041"/>
                  </a:lnTo>
                  <a:lnTo>
                    <a:pt x="102386" y="50710"/>
                  </a:lnTo>
                  <a:lnTo>
                    <a:pt x="105036" y="58521"/>
                  </a:lnTo>
                  <a:lnTo>
                    <a:pt x="112624" y="93616"/>
                  </a:lnTo>
                  <a:lnTo>
                    <a:pt x="112762" y="106694"/>
                  </a:lnTo>
                  <a:lnTo>
                    <a:pt x="107422" y="137583"/>
                  </a:lnTo>
                  <a:lnTo>
                    <a:pt x="108127" y="138553"/>
                  </a:lnTo>
                  <a:lnTo>
                    <a:pt x="109391" y="138406"/>
                  </a:lnTo>
                  <a:lnTo>
                    <a:pt x="114962" y="134407"/>
                  </a:lnTo>
                  <a:lnTo>
                    <a:pt x="127748" y="118360"/>
                  </a:lnTo>
                  <a:lnTo>
                    <a:pt x="148766" y="88253"/>
                  </a:lnTo>
                  <a:lnTo>
                    <a:pt x="157664" y="82880"/>
                  </a:lnTo>
                  <a:lnTo>
                    <a:pt x="162259" y="81447"/>
                  </a:lnTo>
                  <a:lnTo>
                    <a:pt x="166910" y="82079"/>
                  </a:lnTo>
                  <a:lnTo>
                    <a:pt x="176312" y="87015"/>
                  </a:lnTo>
                  <a:lnTo>
                    <a:pt x="194488" y="103119"/>
                  </a:lnTo>
                  <a:lnTo>
                    <a:pt x="208663" y="119470"/>
                  </a:lnTo>
                  <a:lnTo>
                    <a:pt x="222722" y="130579"/>
                  </a:lnTo>
                  <a:lnTo>
                    <a:pt x="225987" y="135558"/>
                  </a:lnTo>
                  <a:lnTo>
                    <a:pt x="226858" y="137997"/>
                  </a:lnTo>
                  <a:lnTo>
                    <a:pt x="228233" y="138829"/>
                  </a:lnTo>
                  <a:lnTo>
                    <a:pt x="229943" y="138590"/>
                  </a:lnTo>
                  <a:lnTo>
                    <a:pt x="231877" y="137637"/>
                  </a:lnTo>
                  <a:lnTo>
                    <a:pt x="232372" y="134620"/>
                  </a:lnTo>
                  <a:lnTo>
                    <a:pt x="225462" y="102277"/>
                  </a:lnTo>
                  <a:lnTo>
                    <a:pt x="221457" y="8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8" name="SMARTInkShape-1976"/>
            <p:cNvSpPr/>
            <p:nvPr/>
          </p:nvSpPr>
          <p:spPr bwMode="auto">
            <a:xfrm>
              <a:off x="6172945" y="628650"/>
              <a:ext cx="306436" cy="163106"/>
            </a:xfrm>
            <a:custGeom>
              <a:avLst/>
              <a:gdLst/>
              <a:ahLst/>
              <a:cxnLst/>
              <a:rect l="0" t="0" r="0" b="0"/>
              <a:pathLst>
                <a:path w="306436" h="163106">
                  <a:moveTo>
                    <a:pt x="56405" y="35719"/>
                  </a:moveTo>
                  <a:lnTo>
                    <a:pt x="49908" y="41422"/>
                  </a:lnTo>
                  <a:lnTo>
                    <a:pt x="25881" y="55645"/>
                  </a:lnTo>
                  <a:lnTo>
                    <a:pt x="4911" y="81248"/>
                  </a:lnTo>
                  <a:lnTo>
                    <a:pt x="931" y="95335"/>
                  </a:lnTo>
                  <a:lnTo>
                    <a:pt x="0" y="104813"/>
                  </a:lnTo>
                  <a:lnTo>
                    <a:pt x="1703" y="112200"/>
                  </a:lnTo>
                  <a:lnTo>
                    <a:pt x="9264" y="123410"/>
                  </a:lnTo>
                  <a:lnTo>
                    <a:pt x="19860" y="130846"/>
                  </a:lnTo>
                  <a:lnTo>
                    <a:pt x="23310" y="131681"/>
                  </a:lnTo>
                  <a:lnTo>
                    <a:pt x="26404" y="131443"/>
                  </a:lnTo>
                  <a:lnTo>
                    <a:pt x="44458" y="123260"/>
                  </a:lnTo>
                  <a:lnTo>
                    <a:pt x="50566" y="118812"/>
                  </a:lnTo>
                  <a:lnTo>
                    <a:pt x="58468" y="104260"/>
                  </a:lnTo>
                  <a:lnTo>
                    <a:pt x="68534" y="73173"/>
                  </a:lnTo>
                  <a:lnTo>
                    <a:pt x="70608" y="40696"/>
                  </a:lnTo>
                  <a:lnTo>
                    <a:pt x="70636" y="40624"/>
                  </a:lnTo>
                  <a:lnTo>
                    <a:pt x="70655" y="41370"/>
                  </a:lnTo>
                  <a:lnTo>
                    <a:pt x="65034" y="58208"/>
                  </a:lnTo>
                  <a:lnTo>
                    <a:pt x="63679" y="93589"/>
                  </a:lnTo>
                  <a:lnTo>
                    <a:pt x="64360" y="122185"/>
                  </a:lnTo>
                  <a:lnTo>
                    <a:pt x="69702" y="137583"/>
                  </a:lnTo>
                  <a:lnTo>
                    <a:pt x="70826" y="139347"/>
                  </a:lnTo>
                  <a:lnTo>
                    <a:pt x="72368" y="140523"/>
                  </a:lnTo>
                  <a:lnTo>
                    <a:pt x="74191" y="141307"/>
                  </a:lnTo>
                  <a:lnTo>
                    <a:pt x="76200" y="141036"/>
                  </a:lnTo>
                  <a:lnTo>
                    <a:pt x="80548" y="138618"/>
                  </a:lnTo>
                  <a:lnTo>
                    <a:pt x="90602" y="129011"/>
                  </a:lnTo>
                  <a:lnTo>
                    <a:pt x="111600" y="95335"/>
                  </a:lnTo>
                  <a:lnTo>
                    <a:pt x="129514" y="59871"/>
                  </a:lnTo>
                  <a:lnTo>
                    <a:pt x="139403" y="31229"/>
                  </a:lnTo>
                  <a:lnTo>
                    <a:pt x="141322" y="21424"/>
                  </a:lnTo>
                  <a:lnTo>
                    <a:pt x="141591" y="21426"/>
                  </a:lnTo>
                  <a:lnTo>
                    <a:pt x="141970" y="29015"/>
                  </a:lnTo>
                  <a:lnTo>
                    <a:pt x="134338" y="63803"/>
                  </a:lnTo>
                  <a:lnTo>
                    <a:pt x="125333" y="96564"/>
                  </a:lnTo>
                  <a:lnTo>
                    <a:pt x="121309" y="127506"/>
                  </a:lnTo>
                  <a:lnTo>
                    <a:pt x="120820" y="139839"/>
                  </a:lnTo>
                  <a:lnTo>
                    <a:pt x="121573" y="140851"/>
                  </a:lnTo>
                  <a:lnTo>
                    <a:pt x="124527" y="141975"/>
                  </a:lnTo>
                  <a:lnTo>
                    <a:pt x="126426" y="141482"/>
                  </a:lnTo>
                  <a:lnTo>
                    <a:pt x="130652" y="138816"/>
                  </a:lnTo>
                  <a:lnTo>
                    <a:pt x="149957" y="110708"/>
                  </a:lnTo>
                  <a:lnTo>
                    <a:pt x="168459" y="75490"/>
                  </a:lnTo>
                  <a:lnTo>
                    <a:pt x="186607" y="44457"/>
                  </a:lnTo>
                  <a:lnTo>
                    <a:pt x="193118" y="32723"/>
                  </a:lnTo>
                  <a:lnTo>
                    <a:pt x="195965" y="29753"/>
                  </a:lnTo>
                  <a:lnTo>
                    <a:pt x="198658" y="28567"/>
                  </a:lnTo>
                  <a:lnTo>
                    <a:pt x="201247" y="28569"/>
                  </a:lnTo>
                  <a:lnTo>
                    <a:pt x="203767" y="30159"/>
                  </a:lnTo>
                  <a:lnTo>
                    <a:pt x="208683" y="36158"/>
                  </a:lnTo>
                  <a:lnTo>
                    <a:pt x="212120" y="56045"/>
                  </a:lnTo>
                  <a:lnTo>
                    <a:pt x="214075" y="91210"/>
                  </a:lnTo>
                  <a:lnTo>
                    <a:pt x="219166" y="124497"/>
                  </a:lnTo>
                  <a:lnTo>
                    <a:pt x="221612" y="137088"/>
                  </a:lnTo>
                  <a:lnTo>
                    <a:pt x="231121" y="155183"/>
                  </a:lnTo>
                  <a:lnTo>
                    <a:pt x="236715" y="160252"/>
                  </a:lnTo>
                  <a:lnTo>
                    <a:pt x="243963" y="162504"/>
                  </a:lnTo>
                  <a:lnTo>
                    <a:pt x="248119" y="163105"/>
                  </a:lnTo>
                  <a:lnTo>
                    <a:pt x="251683" y="161124"/>
                  </a:lnTo>
                  <a:lnTo>
                    <a:pt x="257760" y="152573"/>
                  </a:lnTo>
                  <a:lnTo>
                    <a:pt x="268921" y="120390"/>
                  </a:lnTo>
                  <a:lnTo>
                    <a:pt x="276799" y="96369"/>
                  </a:lnTo>
                  <a:lnTo>
                    <a:pt x="283474" y="69818"/>
                  </a:lnTo>
                  <a:lnTo>
                    <a:pt x="289881" y="43730"/>
                  </a:lnTo>
                  <a:lnTo>
                    <a:pt x="30643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59" name="SMARTInkShape-1977"/>
            <p:cNvSpPr/>
            <p:nvPr/>
          </p:nvSpPr>
          <p:spPr bwMode="auto">
            <a:xfrm>
              <a:off x="6000750" y="625746"/>
              <a:ext cx="142876" cy="138050"/>
            </a:xfrm>
            <a:custGeom>
              <a:avLst/>
              <a:gdLst/>
              <a:ahLst/>
              <a:cxnLst/>
              <a:rect l="0" t="0" r="0" b="0"/>
              <a:pathLst>
                <a:path w="142876" h="138050">
                  <a:moveTo>
                    <a:pt x="0" y="52910"/>
                  </a:moveTo>
                  <a:lnTo>
                    <a:pt x="0" y="56703"/>
                  </a:lnTo>
                  <a:lnTo>
                    <a:pt x="794" y="57820"/>
                  </a:lnTo>
                  <a:lnTo>
                    <a:pt x="2117" y="58564"/>
                  </a:lnTo>
                  <a:lnTo>
                    <a:pt x="3792" y="59061"/>
                  </a:lnTo>
                  <a:lnTo>
                    <a:pt x="12979" y="64767"/>
                  </a:lnTo>
                  <a:lnTo>
                    <a:pt x="20586" y="66118"/>
                  </a:lnTo>
                  <a:lnTo>
                    <a:pt x="51552" y="57160"/>
                  </a:lnTo>
                  <a:lnTo>
                    <a:pt x="85928" y="37928"/>
                  </a:lnTo>
                  <a:lnTo>
                    <a:pt x="118718" y="12103"/>
                  </a:lnTo>
                  <a:lnTo>
                    <a:pt x="124201" y="6199"/>
                  </a:lnTo>
                  <a:lnTo>
                    <a:pt x="126638" y="929"/>
                  </a:lnTo>
                  <a:lnTo>
                    <a:pt x="125700" y="0"/>
                  </a:lnTo>
                  <a:lnTo>
                    <a:pt x="120424" y="1084"/>
                  </a:lnTo>
                  <a:lnTo>
                    <a:pt x="91159" y="32574"/>
                  </a:lnTo>
                  <a:lnTo>
                    <a:pt x="68866" y="61064"/>
                  </a:lnTo>
                  <a:lnTo>
                    <a:pt x="46588" y="94326"/>
                  </a:lnTo>
                  <a:lnTo>
                    <a:pt x="41343" y="108624"/>
                  </a:lnTo>
                  <a:lnTo>
                    <a:pt x="41658" y="120270"/>
                  </a:lnTo>
                  <a:lnTo>
                    <a:pt x="43647" y="124804"/>
                  </a:lnTo>
                  <a:lnTo>
                    <a:pt x="50091" y="131959"/>
                  </a:lnTo>
                  <a:lnTo>
                    <a:pt x="58246" y="135668"/>
                  </a:lnTo>
                  <a:lnTo>
                    <a:pt x="84001" y="138049"/>
                  </a:lnTo>
                  <a:lnTo>
                    <a:pt x="99246" y="134141"/>
                  </a:lnTo>
                  <a:lnTo>
                    <a:pt x="133249" y="115818"/>
                  </a:lnTo>
                  <a:lnTo>
                    <a:pt x="142875" y="1100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0" name="SMARTInkShape-1978"/>
            <p:cNvSpPr/>
            <p:nvPr/>
          </p:nvSpPr>
          <p:spPr bwMode="auto">
            <a:xfrm>
              <a:off x="5965536" y="442913"/>
              <a:ext cx="56645" cy="310325"/>
            </a:xfrm>
            <a:custGeom>
              <a:avLst/>
              <a:gdLst/>
              <a:ahLst/>
              <a:cxnLst/>
              <a:rect l="0" t="0" r="0" b="0"/>
              <a:pathLst>
                <a:path w="56645" h="310325">
                  <a:moveTo>
                    <a:pt x="42359" y="0"/>
                  </a:moveTo>
                  <a:lnTo>
                    <a:pt x="38566" y="0"/>
                  </a:lnTo>
                  <a:lnTo>
                    <a:pt x="34587" y="2116"/>
                  </a:lnTo>
                  <a:lnTo>
                    <a:pt x="30173" y="6496"/>
                  </a:lnTo>
                  <a:lnTo>
                    <a:pt x="11230" y="37020"/>
                  </a:lnTo>
                  <a:lnTo>
                    <a:pt x="3324" y="59123"/>
                  </a:lnTo>
                  <a:lnTo>
                    <a:pt x="630" y="90895"/>
                  </a:lnTo>
                  <a:lnTo>
                    <a:pt x="0" y="116598"/>
                  </a:lnTo>
                  <a:lnTo>
                    <a:pt x="3952" y="143896"/>
                  </a:lnTo>
                  <a:lnTo>
                    <a:pt x="10207" y="171903"/>
                  </a:lnTo>
                  <a:lnTo>
                    <a:pt x="15633" y="200226"/>
                  </a:lnTo>
                  <a:lnTo>
                    <a:pt x="20690" y="226572"/>
                  </a:lnTo>
                  <a:lnTo>
                    <a:pt x="28000" y="261601"/>
                  </a:lnTo>
                  <a:lnTo>
                    <a:pt x="35194" y="289971"/>
                  </a:lnTo>
                  <a:lnTo>
                    <a:pt x="39966" y="303501"/>
                  </a:lnTo>
                  <a:lnTo>
                    <a:pt x="44735" y="309514"/>
                  </a:lnTo>
                  <a:lnTo>
                    <a:pt x="46324" y="310324"/>
                  </a:lnTo>
                  <a:lnTo>
                    <a:pt x="47383" y="310070"/>
                  </a:lnTo>
                  <a:lnTo>
                    <a:pt x="56644" y="2928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1" name="SMARTInkShape-1979"/>
            <p:cNvSpPr/>
            <p:nvPr/>
          </p:nvSpPr>
          <p:spPr bwMode="auto">
            <a:xfrm>
              <a:off x="5821683" y="580951"/>
              <a:ext cx="116469" cy="160096"/>
            </a:xfrm>
            <a:custGeom>
              <a:avLst/>
              <a:gdLst/>
              <a:ahLst/>
              <a:cxnLst/>
              <a:rect l="0" t="0" r="0" b="0"/>
              <a:pathLst>
                <a:path w="116469" h="160096">
                  <a:moveTo>
                    <a:pt x="71912" y="26268"/>
                  </a:moveTo>
                  <a:lnTo>
                    <a:pt x="49667" y="56283"/>
                  </a:lnTo>
                  <a:lnTo>
                    <a:pt x="31269" y="87495"/>
                  </a:lnTo>
                  <a:lnTo>
                    <a:pt x="18050" y="118531"/>
                  </a:lnTo>
                  <a:lnTo>
                    <a:pt x="11855" y="138801"/>
                  </a:lnTo>
                  <a:lnTo>
                    <a:pt x="12940" y="147191"/>
                  </a:lnTo>
                  <a:lnTo>
                    <a:pt x="18014" y="156377"/>
                  </a:lnTo>
                  <a:lnTo>
                    <a:pt x="26525" y="159500"/>
                  </a:lnTo>
                  <a:lnTo>
                    <a:pt x="38245" y="160095"/>
                  </a:lnTo>
                  <a:lnTo>
                    <a:pt x="58232" y="155173"/>
                  </a:lnTo>
                  <a:lnTo>
                    <a:pt x="72181" y="148117"/>
                  </a:lnTo>
                  <a:lnTo>
                    <a:pt x="93422" y="127635"/>
                  </a:lnTo>
                  <a:lnTo>
                    <a:pt x="107212" y="101458"/>
                  </a:lnTo>
                  <a:lnTo>
                    <a:pt x="116325" y="69801"/>
                  </a:lnTo>
                  <a:lnTo>
                    <a:pt x="116468" y="42871"/>
                  </a:lnTo>
                  <a:lnTo>
                    <a:pt x="107691" y="19810"/>
                  </a:lnTo>
                  <a:lnTo>
                    <a:pt x="95222" y="9375"/>
                  </a:lnTo>
                  <a:lnTo>
                    <a:pt x="79890" y="2885"/>
                  </a:lnTo>
                  <a:lnTo>
                    <a:pt x="65138" y="0"/>
                  </a:lnTo>
                  <a:lnTo>
                    <a:pt x="32150" y="3852"/>
                  </a:lnTo>
                  <a:lnTo>
                    <a:pt x="3577" y="14545"/>
                  </a:lnTo>
                  <a:lnTo>
                    <a:pt x="955" y="16865"/>
                  </a:lnTo>
                  <a:lnTo>
                    <a:pt x="0" y="19206"/>
                  </a:lnTo>
                  <a:lnTo>
                    <a:pt x="158" y="21560"/>
                  </a:lnTo>
                  <a:lnTo>
                    <a:pt x="1057" y="22335"/>
                  </a:lnTo>
                  <a:lnTo>
                    <a:pt x="2450" y="22059"/>
                  </a:lnTo>
                  <a:lnTo>
                    <a:pt x="7617" y="1912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2" name="SMARTInkShape-1980"/>
            <p:cNvSpPr/>
            <p:nvPr/>
          </p:nvSpPr>
          <p:spPr bwMode="auto">
            <a:xfrm>
              <a:off x="5667424" y="648496"/>
              <a:ext cx="109525" cy="79073"/>
            </a:xfrm>
            <a:custGeom>
              <a:avLst/>
              <a:gdLst/>
              <a:ahLst/>
              <a:cxnLst/>
              <a:rect l="0" t="0" r="0" b="0"/>
              <a:pathLst>
                <a:path w="109525" h="79073">
                  <a:moveTo>
                    <a:pt x="33289" y="23017"/>
                  </a:moveTo>
                  <a:lnTo>
                    <a:pt x="17195" y="32960"/>
                  </a:lnTo>
                  <a:lnTo>
                    <a:pt x="5854" y="43601"/>
                  </a:lnTo>
                  <a:lnTo>
                    <a:pt x="1252" y="52274"/>
                  </a:lnTo>
                  <a:lnTo>
                    <a:pt x="24" y="56809"/>
                  </a:lnTo>
                  <a:lnTo>
                    <a:pt x="0" y="60626"/>
                  </a:lnTo>
                  <a:lnTo>
                    <a:pt x="2089" y="66984"/>
                  </a:lnTo>
                  <a:lnTo>
                    <a:pt x="7728" y="75026"/>
                  </a:lnTo>
                  <a:lnTo>
                    <a:pt x="16372" y="77882"/>
                  </a:lnTo>
                  <a:lnTo>
                    <a:pt x="48964" y="79072"/>
                  </a:lnTo>
                  <a:lnTo>
                    <a:pt x="74093" y="73580"/>
                  </a:lnTo>
                  <a:lnTo>
                    <a:pt x="95385" y="62252"/>
                  </a:lnTo>
                  <a:lnTo>
                    <a:pt x="104014" y="53419"/>
                  </a:lnTo>
                  <a:lnTo>
                    <a:pt x="108378" y="42085"/>
                  </a:lnTo>
                  <a:lnTo>
                    <a:pt x="109524" y="30698"/>
                  </a:lnTo>
                  <a:lnTo>
                    <a:pt x="107387" y="22991"/>
                  </a:lnTo>
                  <a:lnTo>
                    <a:pt x="94137" y="10397"/>
                  </a:lnTo>
                  <a:lnTo>
                    <a:pt x="71338" y="404"/>
                  </a:lnTo>
                  <a:lnTo>
                    <a:pt x="44474" y="0"/>
                  </a:lnTo>
                  <a:lnTo>
                    <a:pt x="23991" y="4908"/>
                  </a:lnTo>
                  <a:lnTo>
                    <a:pt x="13016" y="13381"/>
                  </a:lnTo>
                  <a:lnTo>
                    <a:pt x="7868" y="18974"/>
                  </a:lnTo>
                  <a:lnTo>
                    <a:pt x="5229" y="24290"/>
                  </a:lnTo>
                  <a:lnTo>
                    <a:pt x="4414" y="34431"/>
                  </a:lnTo>
                  <a:lnTo>
                    <a:pt x="8812" y="44229"/>
                  </a:lnTo>
                  <a:lnTo>
                    <a:pt x="12209" y="49064"/>
                  </a:lnTo>
                  <a:lnTo>
                    <a:pt x="24449" y="56554"/>
                  </a:lnTo>
                  <a:lnTo>
                    <a:pt x="47576" y="6587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3" name="SMARTInkShape-1981"/>
            <p:cNvSpPr/>
            <p:nvPr/>
          </p:nvSpPr>
          <p:spPr bwMode="auto">
            <a:xfrm>
              <a:off x="5307805" y="447797"/>
              <a:ext cx="334188" cy="279287"/>
            </a:xfrm>
            <a:custGeom>
              <a:avLst/>
              <a:gdLst/>
              <a:ahLst/>
              <a:cxnLst/>
              <a:rect l="0" t="0" r="0" b="0"/>
              <a:pathLst>
                <a:path w="334188" h="279287">
                  <a:moveTo>
                    <a:pt x="0" y="66553"/>
                  </a:moveTo>
                  <a:lnTo>
                    <a:pt x="3793" y="66553"/>
                  </a:lnTo>
                  <a:lnTo>
                    <a:pt x="38609" y="54368"/>
                  </a:lnTo>
                  <a:lnTo>
                    <a:pt x="69737" y="46627"/>
                  </a:lnTo>
                  <a:lnTo>
                    <a:pt x="95288" y="38911"/>
                  </a:lnTo>
                  <a:lnTo>
                    <a:pt x="124637" y="30191"/>
                  </a:lnTo>
                  <a:lnTo>
                    <a:pt x="156201" y="21023"/>
                  </a:lnTo>
                  <a:lnTo>
                    <a:pt x="188749" y="11657"/>
                  </a:lnTo>
                  <a:lnTo>
                    <a:pt x="215387" y="4319"/>
                  </a:lnTo>
                  <a:lnTo>
                    <a:pt x="237016" y="0"/>
                  </a:lnTo>
                  <a:lnTo>
                    <a:pt x="254566" y="726"/>
                  </a:lnTo>
                  <a:lnTo>
                    <a:pt x="259405" y="2825"/>
                  </a:lnTo>
                  <a:lnTo>
                    <a:pt x="261837" y="5811"/>
                  </a:lnTo>
                  <a:lnTo>
                    <a:pt x="262664" y="9390"/>
                  </a:lnTo>
                  <a:lnTo>
                    <a:pt x="257234" y="21832"/>
                  </a:lnTo>
                  <a:lnTo>
                    <a:pt x="245296" y="37946"/>
                  </a:lnTo>
                  <a:lnTo>
                    <a:pt x="215468" y="65662"/>
                  </a:lnTo>
                  <a:lnTo>
                    <a:pt x="190221" y="87323"/>
                  </a:lnTo>
                  <a:lnTo>
                    <a:pt x="165241" y="108063"/>
                  </a:lnTo>
                  <a:lnTo>
                    <a:pt x="130982" y="135473"/>
                  </a:lnTo>
                  <a:lnTo>
                    <a:pt x="98546" y="162276"/>
                  </a:lnTo>
                  <a:lnTo>
                    <a:pt x="84937" y="174773"/>
                  </a:lnTo>
                  <a:lnTo>
                    <a:pt x="102889" y="160375"/>
                  </a:lnTo>
                  <a:lnTo>
                    <a:pt x="133674" y="147092"/>
                  </a:lnTo>
                  <a:lnTo>
                    <a:pt x="159423" y="137803"/>
                  </a:lnTo>
                  <a:lnTo>
                    <a:pt x="187537" y="129176"/>
                  </a:lnTo>
                  <a:lnTo>
                    <a:pt x="218552" y="122696"/>
                  </a:lnTo>
                  <a:lnTo>
                    <a:pt x="248741" y="121403"/>
                  </a:lnTo>
                  <a:lnTo>
                    <a:pt x="276446" y="124268"/>
                  </a:lnTo>
                  <a:lnTo>
                    <a:pt x="309100" y="135600"/>
                  </a:lnTo>
                  <a:lnTo>
                    <a:pt x="326291" y="147247"/>
                  </a:lnTo>
                  <a:lnTo>
                    <a:pt x="331034" y="153686"/>
                  </a:lnTo>
                  <a:lnTo>
                    <a:pt x="333403" y="160361"/>
                  </a:lnTo>
                  <a:lnTo>
                    <a:pt x="334187" y="167191"/>
                  </a:lnTo>
                  <a:lnTo>
                    <a:pt x="328710" y="181131"/>
                  </a:lnTo>
                  <a:lnTo>
                    <a:pt x="308005" y="204483"/>
                  </a:lnTo>
                  <a:lnTo>
                    <a:pt x="274618" y="229394"/>
                  </a:lnTo>
                  <a:lnTo>
                    <a:pt x="249053" y="243702"/>
                  </a:lnTo>
                  <a:lnTo>
                    <a:pt x="224462" y="255352"/>
                  </a:lnTo>
                  <a:lnTo>
                    <a:pt x="192097" y="267044"/>
                  </a:lnTo>
                  <a:lnTo>
                    <a:pt x="167113" y="279286"/>
                  </a:lnTo>
                  <a:lnTo>
                    <a:pt x="207170" y="25943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4" name="SMARTInkShape-1982"/>
            <p:cNvSpPr/>
            <p:nvPr/>
          </p:nvSpPr>
          <p:spPr bwMode="auto">
            <a:xfrm>
              <a:off x="5422105" y="457200"/>
              <a:ext cx="32635" cy="266174"/>
            </a:xfrm>
            <a:custGeom>
              <a:avLst/>
              <a:gdLst/>
              <a:ahLst/>
              <a:cxnLst/>
              <a:rect l="0" t="0" r="0" b="0"/>
              <a:pathLst>
                <a:path w="32635" h="266174">
                  <a:moveTo>
                    <a:pt x="28575" y="0"/>
                  </a:moveTo>
                  <a:lnTo>
                    <a:pt x="27783" y="24836"/>
                  </a:lnTo>
                  <a:lnTo>
                    <a:pt x="22922" y="47298"/>
                  </a:lnTo>
                  <a:lnTo>
                    <a:pt x="21874" y="74868"/>
                  </a:lnTo>
                  <a:lnTo>
                    <a:pt x="21563" y="110289"/>
                  </a:lnTo>
                  <a:lnTo>
                    <a:pt x="21491" y="136330"/>
                  </a:lnTo>
                  <a:lnTo>
                    <a:pt x="21458" y="161133"/>
                  </a:lnTo>
                  <a:lnTo>
                    <a:pt x="21444" y="185385"/>
                  </a:lnTo>
                  <a:lnTo>
                    <a:pt x="23553" y="219235"/>
                  </a:lnTo>
                  <a:lnTo>
                    <a:pt x="27584" y="251533"/>
                  </a:lnTo>
                  <a:lnTo>
                    <a:pt x="28282" y="264323"/>
                  </a:lnTo>
                  <a:lnTo>
                    <a:pt x="29174" y="265909"/>
                  </a:lnTo>
                  <a:lnTo>
                    <a:pt x="30562" y="266173"/>
                  </a:lnTo>
                  <a:lnTo>
                    <a:pt x="32281" y="265555"/>
                  </a:lnTo>
                  <a:lnTo>
                    <a:pt x="32634" y="263555"/>
                  </a:lnTo>
                  <a:lnTo>
                    <a:pt x="27450" y="233524"/>
                  </a:lnTo>
                  <a:lnTo>
                    <a:pt x="17306" y="207393"/>
                  </a:lnTo>
                  <a:lnTo>
                    <a:pt x="0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70" name="SMARTInkShape-Group355"/>
          <p:cNvGrpSpPr/>
          <p:nvPr/>
        </p:nvGrpSpPr>
        <p:grpSpPr>
          <a:xfrm>
            <a:off x="1957413" y="5722144"/>
            <a:ext cx="300013" cy="447599"/>
            <a:chOff x="1957413" y="5722144"/>
            <a:chExt cx="300013" cy="447599"/>
          </a:xfrm>
        </p:grpSpPr>
        <p:sp>
          <p:nvSpPr>
            <p:cNvPr id="2509966" name="SMARTInkShape-1983"/>
            <p:cNvSpPr/>
            <p:nvPr/>
          </p:nvSpPr>
          <p:spPr bwMode="auto">
            <a:xfrm>
              <a:off x="1978819" y="5986463"/>
              <a:ext cx="278607" cy="14119"/>
            </a:xfrm>
            <a:custGeom>
              <a:avLst/>
              <a:gdLst/>
              <a:ahLst/>
              <a:cxnLst/>
              <a:rect l="0" t="0" r="0" b="0"/>
              <a:pathLst>
                <a:path w="278607" h="14119">
                  <a:moveTo>
                    <a:pt x="0" y="0"/>
                  </a:moveTo>
                  <a:lnTo>
                    <a:pt x="34320" y="3792"/>
                  </a:lnTo>
                  <a:lnTo>
                    <a:pt x="64320" y="9942"/>
                  </a:lnTo>
                  <a:lnTo>
                    <a:pt x="88912" y="12356"/>
                  </a:lnTo>
                  <a:lnTo>
                    <a:pt x="116510" y="13429"/>
                  </a:lnTo>
                  <a:lnTo>
                    <a:pt x="147297" y="13906"/>
                  </a:lnTo>
                  <a:lnTo>
                    <a:pt x="175267" y="14118"/>
                  </a:lnTo>
                  <a:lnTo>
                    <a:pt x="200928" y="13418"/>
                  </a:lnTo>
                  <a:lnTo>
                    <a:pt x="225561" y="10461"/>
                  </a:lnTo>
                  <a:lnTo>
                    <a:pt x="257950" y="4334"/>
                  </a:lnTo>
                  <a:lnTo>
                    <a:pt x="2786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7" name="SMARTInkShape-1984"/>
            <p:cNvSpPr/>
            <p:nvPr/>
          </p:nvSpPr>
          <p:spPr bwMode="auto">
            <a:xfrm>
              <a:off x="2107406" y="5723801"/>
              <a:ext cx="100014" cy="445942"/>
            </a:xfrm>
            <a:custGeom>
              <a:avLst/>
              <a:gdLst/>
              <a:ahLst/>
              <a:cxnLst/>
              <a:rect l="0" t="0" r="0" b="0"/>
              <a:pathLst>
                <a:path w="100014" h="445942">
                  <a:moveTo>
                    <a:pt x="100013" y="119787"/>
                  </a:moveTo>
                  <a:lnTo>
                    <a:pt x="100013" y="109844"/>
                  </a:lnTo>
                  <a:lnTo>
                    <a:pt x="97896" y="105314"/>
                  </a:lnTo>
                  <a:lnTo>
                    <a:pt x="96220" y="102994"/>
                  </a:lnTo>
                  <a:lnTo>
                    <a:pt x="93531" y="82162"/>
                  </a:lnTo>
                  <a:lnTo>
                    <a:pt x="92956" y="48098"/>
                  </a:lnTo>
                  <a:lnTo>
                    <a:pt x="86726" y="13049"/>
                  </a:lnTo>
                  <a:lnTo>
                    <a:pt x="84053" y="6731"/>
                  </a:lnTo>
                  <a:lnTo>
                    <a:pt x="82229" y="3935"/>
                  </a:lnTo>
                  <a:lnTo>
                    <a:pt x="78086" y="828"/>
                  </a:lnTo>
                  <a:lnTo>
                    <a:pt x="75870" y="0"/>
                  </a:lnTo>
                  <a:lnTo>
                    <a:pt x="73599" y="241"/>
                  </a:lnTo>
                  <a:lnTo>
                    <a:pt x="68959" y="2626"/>
                  </a:lnTo>
                  <a:lnTo>
                    <a:pt x="58091" y="16016"/>
                  </a:lnTo>
                  <a:lnTo>
                    <a:pt x="45106" y="43462"/>
                  </a:lnTo>
                  <a:lnTo>
                    <a:pt x="32591" y="75829"/>
                  </a:lnTo>
                  <a:lnTo>
                    <a:pt x="23481" y="104483"/>
                  </a:lnTo>
                  <a:lnTo>
                    <a:pt x="16257" y="135739"/>
                  </a:lnTo>
                  <a:lnTo>
                    <a:pt x="11194" y="168945"/>
                  </a:lnTo>
                  <a:lnTo>
                    <a:pt x="9844" y="186690"/>
                  </a:lnTo>
                  <a:lnTo>
                    <a:pt x="8944" y="204870"/>
                  </a:lnTo>
                  <a:lnTo>
                    <a:pt x="9138" y="223340"/>
                  </a:lnTo>
                  <a:lnTo>
                    <a:pt x="10061" y="242003"/>
                  </a:lnTo>
                  <a:lnTo>
                    <a:pt x="11470" y="260796"/>
                  </a:lnTo>
                  <a:lnTo>
                    <a:pt x="15152" y="296493"/>
                  </a:lnTo>
                  <a:lnTo>
                    <a:pt x="19434" y="330085"/>
                  </a:lnTo>
                  <a:lnTo>
                    <a:pt x="23983" y="360890"/>
                  </a:lnTo>
                  <a:lnTo>
                    <a:pt x="28651" y="386223"/>
                  </a:lnTo>
                  <a:lnTo>
                    <a:pt x="35741" y="416218"/>
                  </a:lnTo>
                  <a:lnTo>
                    <a:pt x="42446" y="445941"/>
                  </a:lnTo>
                  <a:lnTo>
                    <a:pt x="9965" y="410957"/>
                  </a:lnTo>
                  <a:lnTo>
                    <a:pt x="0" y="39839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8" name="SMARTInkShape-1985"/>
            <p:cNvSpPr/>
            <p:nvPr/>
          </p:nvSpPr>
          <p:spPr bwMode="auto">
            <a:xfrm>
              <a:off x="1964534" y="5722144"/>
              <a:ext cx="14286" cy="46505"/>
            </a:xfrm>
            <a:custGeom>
              <a:avLst/>
              <a:gdLst/>
              <a:ahLst/>
              <a:cxnLst/>
              <a:rect l="0" t="0" r="0" b="0"/>
              <a:pathLst>
                <a:path w="14286" h="46505">
                  <a:moveTo>
                    <a:pt x="14285" y="0"/>
                  </a:moveTo>
                  <a:lnTo>
                    <a:pt x="7435" y="0"/>
                  </a:lnTo>
                  <a:lnTo>
                    <a:pt x="3436" y="3792"/>
                  </a:lnTo>
                  <a:lnTo>
                    <a:pt x="1525" y="7771"/>
                  </a:lnTo>
                  <a:lnTo>
                    <a:pt x="57" y="27011"/>
                  </a:lnTo>
                  <a:lnTo>
                    <a:pt x="0" y="45943"/>
                  </a:lnTo>
                  <a:lnTo>
                    <a:pt x="793" y="46504"/>
                  </a:lnTo>
                  <a:lnTo>
                    <a:pt x="2115" y="46084"/>
                  </a:lnTo>
                  <a:lnTo>
                    <a:pt x="7141" y="428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69" name="SMARTInkShape-1986"/>
            <p:cNvSpPr/>
            <p:nvPr/>
          </p:nvSpPr>
          <p:spPr bwMode="auto">
            <a:xfrm>
              <a:off x="1957413" y="5893594"/>
              <a:ext cx="7119" cy="228440"/>
            </a:xfrm>
            <a:custGeom>
              <a:avLst/>
              <a:gdLst/>
              <a:ahLst/>
              <a:cxnLst/>
              <a:rect l="0" t="0" r="0" b="0"/>
              <a:pathLst>
                <a:path w="7119" h="228440">
                  <a:moveTo>
                    <a:pt x="7118" y="0"/>
                  </a:moveTo>
                  <a:lnTo>
                    <a:pt x="269" y="0"/>
                  </a:lnTo>
                  <a:lnTo>
                    <a:pt x="0" y="17528"/>
                  </a:lnTo>
                  <a:lnTo>
                    <a:pt x="4889" y="45090"/>
                  </a:lnTo>
                  <a:lnTo>
                    <a:pt x="6458" y="75890"/>
                  </a:lnTo>
                  <a:lnTo>
                    <a:pt x="6923" y="110945"/>
                  </a:lnTo>
                  <a:lnTo>
                    <a:pt x="7031" y="137415"/>
                  </a:lnTo>
                  <a:lnTo>
                    <a:pt x="7080" y="162938"/>
                  </a:lnTo>
                  <a:lnTo>
                    <a:pt x="7107" y="195386"/>
                  </a:lnTo>
                  <a:lnTo>
                    <a:pt x="7118" y="228439"/>
                  </a:lnTo>
                  <a:lnTo>
                    <a:pt x="7118" y="195989"/>
                  </a:lnTo>
                  <a:lnTo>
                    <a:pt x="7118" y="18573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89" name="SMARTInkShape-Group356"/>
          <p:cNvGrpSpPr/>
          <p:nvPr/>
        </p:nvGrpSpPr>
        <p:grpSpPr>
          <a:xfrm>
            <a:off x="2646119" y="5314950"/>
            <a:ext cx="3904701" cy="1009287"/>
            <a:chOff x="2646119" y="5314950"/>
            <a:chExt cx="3904701" cy="1009287"/>
          </a:xfrm>
        </p:grpSpPr>
        <p:sp>
          <p:nvSpPr>
            <p:cNvPr id="2509971" name="SMARTInkShape-1987"/>
            <p:cNvSpPr/>
            <p:nvPr/>
          </p:nvSpPr>
          <p:spPr bwMode="auto">
            <a:xfrm>
              <a:off x="3950494" y="5700800"/>
              <a:ext cx="14288" cy="228514"/>
            </a:xfrm>
            <a:custGeom>
              <a:avLst/>
              <a:gdLst/>
              <a:ahLst/>
              <a:cxnLst/>
              <a:rect l="0" t="0" r="0" b="0"/>
              <a:pathLst>
                <a:path w="14288" h="228514">
                  <a:moveTo>
                    <a:pt x="0" y="7056"/>
                  </a:moveTo>
                  <a:lnTo>
                    <a:pt x="0" y="207"/>
                  </a:lnTo>
                  <a:lnTo>
                    <a:pt x="3792" y="0"/>
                  </a:lnTo>
                  <a:lnTo>
                    <a:pt x="4909" y="764"/>
                  </a:lnTo>
                  <a:lnTo>
                    <a:pt x="5654" y="2067"/>
                  </a:lnTo>
                  <a:lnTo>
                    <a:pt x="6482" y="6427"/>
                  </a:lnTo>
                  <a:lnTo>
                    <a:pt x="7105" y="37990"/>
                  </a:lnTo>
                  <a:lnTo>
                    <a:pt x="7136" y="68464"/>
                  </a:lnTo>
                  <a:lnTo>
                    <a:pt x="6348" y="99355"/>
                  </a:lnTo>
                  <a:lnTo>
                    <a:pt x="1489" y="128388"/>
                  </a:lnTo>
                  <a:lnTo>
                    <a:pt x="196" y="163410"/>
                  </a:lnTo>
                  <a:lnTo>
                    <a:pt x="852" y="179942"/>
                  </a:lnTo>
                  <a:lnTo>
                    <a:pt x="11396" y="213496"/>
                  </a:lnTo>
                  <a:lnTo>
                    <a:pt x="14287" y="22851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2" name="SMARTInkShape-1988"/>
            <p:cNvSpPr/>
            <p:nvPr/>
          </p:nvSpPr>
          <p:spPr bwMode="auto">
            <a:xfrm>
              <a:off x="3950494" y="6072188"/>
              <a:ext cx="7145" cy="7144"/>
            </a:xfrm>
            <a:custGeom>
              <a:avLst/>
              <a:gdLst/>
              <a:ahLst/>
              <a:cxnLst/>
              <a:rect l="0" t="0" r="0" b="0"/>
              <a:pathLst>
                <a:path w="7145" h="7144">
                  <a:moveTo>
                    <a:pt x="0" y="7143"/>
                  </a:moveTo>
                  <a:lnTo>
                    <a:pt x="0" y="3351"/>
                  </a:lnTo>
                  <a:lnTo>
                    <a:pt x="794" y="2233"/>
                  </a:lnTo>
                  <a:lnTo>
                    <a:pt x="2116" y="1489"/>
                  </a:ln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3" name="SMARTInkShape-1989"/>
            <p:cNvSpPr/>
            <p:nvPr/>
          </p:nvSpPr>
          <p:spPr bwMode="auto">
            <a:xfrm>
              <a:off x="3486150" y="5893594"/>
              <a:ext cx="142876" cy="155504"/>
            </a:xfrm>
            <a:custGeom>
              <a:avLst/>
              <a:gdLst/>
              <a:ahLst/>
              <a:cxnLst/>
              <a:rect l="0" t="0" r="0" b="0"/>
              <a:pathLst>
                <a:path w="142876" h="155504">
                  <a:moveTo>
                    <a:pt x="0" y="7144"/>
                  </a:moveTo>
                  <a:lnTo>
                    <a:pt x="0" y="10936"/>
                  </a:lnTo>
                  <a:lnTo>
                    <a:pt x="2117" y="14914"/>
                  </a:lnTo>
                  <a:lnTo>
                    <a:pt x="9943" y="27728"/>
                  </a:lnTo>
                  <a:lnTo>
                    <a:pt x="21486" y="57979"/>
                  </a:lnTo>
                  <a:lnTo>
                    <a:pt x="26475" y="78827"/>
                  </a:lnTo>
                  <a:lnTo>
                    <a:pt x="28298" y="114332"/>
                  </a:lnTo>
                  <a:lnTo>
                    <a:pt x="28559" y="148766"/>
                  </a:lnTo>
                  <a:lnTo>
                    <a:pt x="28572" y="155503"/>
                  </a:lnTo>
                  <a:lnTo>
                    <a:pt x="29368" y="145428"/>
                  </a:lnTo>
                  <a:lnTo>
                    <a:pt x="41554" y="113165"/>
                  </a:lnTo>
                  <a:lnTo>
                    <a:pt x="54204" y="93326"/>
                  </a:lnTo>
                  <a:lnTo>
                    <a:pt x="88328" y="58046"/>
                  </a:lnTo>
                  <a:lnTo>
                    <a:pt x="122319" y="32893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4" name="SMARTInkShape-1990"/>
            <p:cNvSpPr/>
            <p:nvPr/>
          </p:nvSpPr>
          <p:spPr bwMode="auto">
            <a:xfrm>
              <a:off x="3250406" y="5915025"/>
              <a:ext cx="221458" cy="21432"/>
            </a:xfrm>
            <a:custGeom>
              <a:avLst/>
              <a:gdLst/>
              <a:ahLst/>
              <a:cxnLst/>
              <a:rect l="0" t="0" r="0" b="0"/>
              <a:pathLst>
                <a:path w="221458" h="21432">
                  <a:moveTo>
                    <a:pt x="0" y="21431"/>
                  </a:moveTo>
                  <a:lnTo>
                    <a:pt x="29830" y="21431"/>
                  </a:lnTo>
                  <a:lnTo>
                    <a:pt x="63895" y="21431"/>
                  </a:lnTo>
                  <a:lnTo>
                    <a:pt x="96543" y="20638"/>
                  </a:lnTo>
                  <a:lnTo>
                    <a:pt x="131352" y="15728"/>
                  </a:lnTo>
                  <a:lnTo>
                    <a:pt x="165214" y="10040"/>
                  </a:lnTo>
                  <a:lnTo>
                    <a:pt x="198794" y="5599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5" name="SMARTInkShape-1991"/>
            <p:cNvSpPr/>
            <p:nvPr/>
          </p:nvSpPr>
          <p:spPr bwMode="auto">
            <a:xfrm>
              <a:off x="3374880" y="5722144"/>
              <a:ext cx="54121" cy="369349"/>
            </a:xfrm>
            <a:custGeom>
              <a:avLst/>
              <a:gdLst/>
              <a:ahLst/>
              <a:cxnLst/>
              <a:rect l="0" t="0" r="0" b="0"/>
              <a:pathLst>
                <a:path w="54121" h="369349">
                  <a:moveTo>
                    <a:pt x="11258" y="0"/>
                  </a:moveTo>
                  <a:lnTo>
                    <a:pt x="7465" y="3792"/>
                  </a:lnTo>
                  <a:lnTo>
                    <a:pt x="5603" y="7771"/>
                  </a:lnTo>
                  <a:lnTo>
                    <a:pt x="4244" y="37028"/>
                  </a:lnTo>
                  <a:lnTo>
                    <a:pt x="4153" y="63888"/>
                  </a:lnTo>
                  <a:lnTo>
                    <a:pt x="4131" y="88719"/>
                  </a:lnTo>
                  <a:lnTo>
                    <a:pt x="4122" y="115631"/>
                  </a:lnTo>
                  <a:lnTo>
                    <a:pt x="2001" y="145583"/>
                  </a:lnTo>
                  <a:lnTo>
                    <a:pt x="0" y="177416"/>
                  </a:lnTo>
                  <a:lnTo>
                    <a:pt x="1756" y="210085"/>
                  </a:lnTo>
                  <a:lnTo>
                    <a:pt x="3066" y="241008"/>
                  </a:lnTo>
                  <a:lnTo>
                    <a:pt x="4442" y="269833"/>
                  </a:lnTo>
                  <a:lnTo>
                    <a:pt x="7699" y="295874"/>
                  </a:lnTo>
                  <a:lnTo>
                    <a:pt x="13996" y="329054"/>
                  </a:lnTo>
                  <a:lnTo>
                    <a:pt x="23234" y="356511"/>
                  </a:lnTo>
                  <a:lnTo>
                    <a:pt x="27958" y="364295"/>
                  </a:lnTo>
                  <a:lnTo>
                    <a:pt x="32703" y="368283"/>
                  </a:lnTo>
                  <a:lnTo>
                    <a:pt x="35079" y="369348"/>
                  </a:lnTo>
                  <a:lnTo>
                    <a:pt x="38251" y="368469"/>
                  </a:lnTo>
                  <a:lnTo>
                    <a:pt x="46009" y="363260"/>
                  </a:lnTo>
                  <a:lnTo>
                    <a:pt x="50515" y="355653"/>
                  </a:lnTo>
                  <a:lnTo>
                    <a:pt x="54120" y="3214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6" name="SMARTInkShape-1992"/>
            <p:cNvSpPr/>
            <p:nvPr/>
          </p:nvSpPr>
          <p:spPr bwMode="auto">
            <a:xfrm>
              <a:off x="3014663" y="5860459"/>
              <a:ext cx="251927" cy="208238"/>
            </a:xfrm>
            <a:custGeom>
              <a:avLst/>
              <a:gdLst/>
              <a:ahLst/>
              <a:cxnLst/>
              <a:rect l="0" t="0" r="0" b="0"/>
              <a:pathLst>
                <a:path w="251927" h="208238">
                  <a:moveTo>
                    <a:pt x="0" y="47422"/>
                  </a:moveTo>
                  <a:lnTo>
                    <a:pt x="0" y="43630"/>
                  </a:lnTo>
                  <a:lnTo>
                    <a:pt x="2381" y="42512"/>
                  </a:lnTo>
                  <a:lnTo>
                    <a:pt x="16315" y="39353"/>
                  </a:lnTo>
                  <a:lnTo>
                    <a:pt x="41998" y="26984"/>
                  </a:lnTo>
                  <a:lnTo>
                    <a:pt x="73298" y="17025"/>
                  </a:lnTo>
                  <a:lnTo>
                    <a:pt x="107707" y="6136"/>
                  </a:lnTo>
                  <a:lnTo>
                    <a:pt x="143038" y="0"/>
                  </a:lnTo>
                  <a:lnTo>
                    <a:pt x="176525" y="298"/>
                  </a:lnTo>
                  <a:lnTo>
                    <a:pt x="186739" y="1719"/>
                  </a:lnTo>
                  <a:lnTo>
                    <a:pt x="206555" y="11764"/>
                  </a:lnTo>
                  <a:lnTo>
                    <a:pt x="224358" y="26812"/>
                  </a:lnTo>
                  <a:lnTo>
                    <a:pt x="237563" y="44083"/>
                  </a:lnTo>
                  <a:lnTo>
                    <a:pt x="250129" y="79241"/>
                  </a:lnTo>
                  <a:lnTo>
                    <a:pt x="251926" y="103897"/>
                  </a:lnTo>
                  <a:lnTo>
                    <a:pt x="248492" y="128085"/>
                  </a:lnTo>
                  <a:lnTo>
                    <a:pt x="233171" y="162427"/>
                  </a:lnTo>
                  <a:lnTo>
                    <a:pt x="212756" y="187596"/>
                  </a:lnTo>
                  <a:lnTo>
                    <a:pt x="187745" y="203872"/>
                  </a:lnTo>
                  <a:lnTo>
                    <a:pt x="172342" y="208237"/>
                  </a:lnTo>
                  <a:lnTo>
                    <a:pt x="159675" y="208060"/>
                  </a:lnTo>
                  <a:lnTo>
                    <a:pt x="154075" y="206902"/>
                  </a:lnTo>
                  <a:lnTo>
                    <a:pt x="149548" y="203748"/>
                  </a:lnTo>
                  <a:lnTo>
                    <a:pt x="142401" y="193894"/>
                  </a:lnTo>
                  <a:lnTo>
                    <a:pt x="140812" y="181578"/>
                  </a:lnTo>
                  <a:lnTo>
                    <a:pt x="142875" y="161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7" name="SMARTInkShape-1993"/>
            <p:cNvSpPr/>
            <p:nvPr/>
          </p:nvSpPr>
          <p:spPr bwMode="auto">
            <a:xfrm>
              <a:off x="3036094" y="5886450"/>
              <a:ext cx="21432" cy="437787"/>
            </a:xfrm>
            <a:custGeom>
              <a:avLst/>
              <a:gdLst/>
              <a:ahLst/>
              <a:cxnLst/>
              <a:rect l="0" t="0" r="0" b="0"/>
              <a:pathLst>
                <a:path w="21432" h="437787">
                  <a:moveTo>
                    <a:pt x="0" y="7144"/>
                  </a:moveTo>
                  <a:lnTo>
                    <a:pt x="0" y="3352"/>
                  </a:lnTo>
                  <a:lnTo>
                    <a:pt x="794" y="2234"/>
                  </a:lnTo>
                  <a:lnTo>
                    <a:pt x="2116" y="1489"/>
                  </a:lnTo>
                  <a:lnTo>
                    <a:pt x="7136" y="2"/>
                  </a:lnTo>
                  <a:lnTo>
                    <a:pt x="26" y="0"/>
                  </a:lnTo>
                  <a:lnTo>
                    <a:pt x="6850" y="0"/>
                  </a:lnTo>
                  <a:lnTo>
                    <a:pt x="7118" y="27471"/>
                  </a:lnTo>
                  <a:lnTo>
                    <a:pt x="10928" y="61056"/>
                  </a:lnTo>
                  <a:lnTo>
                    <a:pt x="12794" y="91694"/>
                  </a:lnTo>
                  <a:lnTo>
                    <a:pt x="14417" y="127272"/>
                  </a:lnTo>
                  <a:lnTo>
                    <a:pt x="15962" y="146760"/>
                  </a:lnTo>
                  <a:lnTo>
                    <a:pt x="17785" y="166897"/>
                  </a:lnTo>
                  <a:lnTo>
                    <a:pt x="19000" y="188258"/>
                  </a:lnTo>
                  <a:lnTo>
                    <a:pt x="19811" y="210437"/>
                  </a:lnTo>
                  <a:lnTo>
                    <a:pt x="20350" y="233160"/>
                  </a:lnTo>
                  <a:lnTo>
                    <a:pt x="20711" y="255453"/>
                  </a:lnTo>
                  <a:lnTo>
                    <a:pt x="20951" y="277458"/>
                  </a:lnTo>
                  <a:lnTo>
                    <a:pt x="21111" y="299272"/>
                  </a:lnTo>
                  <a:lnTo>
                    <a:pt x="21218" y="318577"/>
                  </a:lnTo>
                  <a:lnTo>
                    <a:pt x="21336" y="352727"/>
                  </a:lnTo>
                  <a:lnTo>
                    <a:pt x="19272" y="381664"/>
                  </a:lnTo>
                  <a:lnTo>
                    <a:pt x="15764" y="416034"/>
                  </a:lnTo>
                  <a:lnTo>
                    <a:pt x="14579" y="437604"/>
                  </a:lnTo>
                  <a:lnTo>
                    <a:pt x="14482" y="437786"/>
                  </a:lnTo>
                  <a:lnTo>
                    <a:pt x="16442" y="420322"/>
                  </a:lnTo>
                  <a:lnTo>
                    <a:pt x="21431" y="3929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8" name="SMARTInkShape-1994"/>
            <p:cNvSpPr/>
            <p:nvPr/>
          </p:nvSpPr>
          <p:spPr bwMode="auto">
            <a:xfrm>
              <a:off x="2646119" y="5636540"/>
              <a:ext cx="125657" cy="628530"/>
            </a:xfrm>
            <a:custGeom>
              <a:avLst/>
              <a:gdLst/>
              <a:ahLst/>
              <a:cxnLst/>
              <a:rect l="0" t="0" r="0" b="0"/>
              <a:pathLst>
                <a:path w="125657" h="628530">
                  <a:moveTo>
                    <a:pt x="104225" y="21310"/>
                  </a:moveTo>
                  <a:lnTo>
                    <a:pt x="104225" y="1253"/>
                  </a:lnTo>
                  <a:lnTo>
                    <a:pt x="103431" y="795"/>
                  </a:lnTo>
                  <a:lnTo>
                    <a:pt x="94282" y="0"/>
                  </a:lnTo>
                  <a:lnTo>
                    <a:pt x="92040" y="1547"/>
                  </a:lnTo>
                  <a:lnTo>
                    <a:pt x="80622" y="19670"/>
                  </a:lnTo>
                  <a:lnTo>
                    <a:pt x="65746" y="48605"/>
                  </a:lnTo>
                  <a:lnTo>
                    <a:pt x="52992" y="76304"/>
                  </a:lnTo>
                  <a:lnTo>
                    <a:pt x="46257" y="93691"/>
                  </a:lnTo>
                  <a:lnTo>
                    <a:pt x="39386" y="112427"/>
                  </a:lnTo>
                  <a:lnTo>
                    <a:pt x="33217" y="134442"/>
                  </a:lnTo>
                  <a:lnTo>
                    <a:pt x="27518" y="158644"/>
                  </a:lnTo>
                  <a:lnTo>
                    <a:pt x="22131" y="184304"/>
                  </a:lnTo>
                  <a:lnTo>
                    <a:pt x="16952" y="210935"/>
                  </a:lnTo>
                  <a:lnTo>
                    <a:pt x="11911" y="238214"/>
                  </a:lnTo>
                  <a:lnTo>
                    <a:pt x="6964" y="265925"/>
                  </a:lnTo>
                  <a:lnTo>
                    <a:pt x="3665" y="294718"/>
                  </a:lnTo>
                  <a:lnTo>
                    <a:pt x="1466" y="324232"/>
                  </a:lnTo>
                  <a:lnTo>
                    <a:pt x="0" y="354227"/>
                  </a:lnTo>
                  <a:lnTo>
                    <a:pt x="611" y="382955"/>
                  </a:lnTo>
                  <a:lnTo>
                    <a:pt x="2605" y="410838"/>
                  </a:lnTo>
                  <a:lnTo>
                    <a:pt x="5522" y="438158"/>
                  </a:lnTo>
                  <a:lnTo>
                    <a:pt x="10642" y="463515"/>
                  </a:lnTo>
                  <a:lnTo>
                    <a:pt x="17230" y="487564"/>
                  </a:lnTo>
                  <a:lnTo>
                    <a:pt x="24797" y="510739"/>
                  </a:lnTo>
                  <a:lnTo>
                    <a:pt x="33017" y="530953"/>
                  </a:lnTo>
                  <a:lnTo>
                    <a:pt x="50616" y="566112"/>
                  </a:lnTo>
                  <a:lnTo>
                    <a:pt x="78375" y="601304"/>
                  </a:lnTo>
                  <a:lnTo>
                    <a:pt x="113024" y="622328"/>
                  </a:lnTo>
                  <a:lnTo>
                    <a:pt x="125656" y="6285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79" name="SMARTInkShape-1995"/>
            <p:cNvSpPr/>
            <p:nvPr/>
          </p:nvSpPr>
          <p:spPr bwMode="auto">
            <a:xfrm>
              <a:off x="4108649" y="5836444"/>
              <a:ext cx="120452" cy="25547"/>
            </a:xfrm>
            <a:custGeom>
              <a:avLst/>
              <a:gdLst/>
              <a:ahLst/>
              <a:cxnLst/>
              <a:rect l="0" t="0" r="0" b="0"/>
              <a:pathLst>
                <a:path w="120452" h="25547">
                  <a:moveTo>
                    <a:pt x="6151" y="21431"/>
                  </a:moveTo>
                  <a:lnTo>
                    <a:pt x="0" y="21431"/>
                  </a:lnTo>
                  <a:lnTo>
                    <a:pt x="5245" y="21431"/>
                  </a:lnTo>
                  <a:lnTo>
                    <a:pt x="9675" y="25223"/>
                  </a:lnTo>
                  <a:lnTo>
                    <a:pt x="12469" y="25546"/>
                  </a:lnTo>
                  <a:lnTo>
                    <a:pt x="47754" y="21741"/>
                  </a:lnTo>
                  <a:lnTo>
                    <a:pt x="65045" y="19406"/>
                  </a:lnTo>
                  <a:lnTo>
                    <a:pt x="97662" y="14167"/>
                  </a:lnTo>
                  <a:lnTo>
                    <a:pt x="116739" y="7071"/>
                  </a:lnTo>
                  <a:lnTo>
                    <a:pt x="117976" y="5508"/>
                  </a:lnTo>
                  <a:lnTo>
                    <a:pt x="12045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0" name="SMARTInkShape-1996"/>
            <p:cNvSpPr/>
            <p:nvPr/>
          </p:nvSpPr>
          <p:spPr bwMode="auto">
            <a:xfrm>
              <a:off x="4143375" y="5922169"/>
              <a:ext cx="92870" cy="21432"/>
            </a:xfrm>
            <a:custGeom>
              <a:avLst/>
              <a:gdLst/>
              <a:ahLst/>
              <a:cxnLst/>
              <a:rect l="0" t="0" r="0" b="0"/>
              <a:pathLst>
                <a:path w="92870" h="21432">
                  <a:moveTo>
                    <a:pt x="0" y="21431"/>
                  </a:moveTo>
                  <a:lnTo>
                    <a:pt x="3792" y="21431"/>
                  </a:lnTo>
                  <a:lnTo>
                    <a:pt x="35959" y="9074"/>
                  </a:lnTo>
                  <a:lnTo>
                    <a:pt x="71429" y="1106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1" name="SMARTInkShape-1997"/>
            <p:cNvSpPr/>
            <p:nvPr/>
          </p:nvSpPr>
          <p:spPr bwMode="auto">
            <a:xfrm>
              <a:off x="4493459" y="5722144"/>
              <a:ext cx="184843" cy="280319"/>
            </a:xfrm>
            <a:custGeom>
              <a:avLst/>
              <a:gdLst/>
              <a:ahLst/>
              <a:cxnLst/>
              <a:rect l="0" t="0" r="0" b="0"/>
              <a:pathLst>
                <a:path w="184843" h="280319">
                  <a:moveTo>
                    <a:pt x="28535" y="0"/>
                  </a:moveTo>
                  <a:lnTo>
                    <a:pt x="32327" y="0"/>
                  </a:lnTo>
                  <a:lnTo>
                    <a:pt x="33444" y="794"/>
                  </a:lnTo>
                  <a:lnTo>
                    <a:pt x="34189" y="2117"/>
                  </a:lnTo>
                  <a:lnTo>
                    <a:pt x="35384" y="9943"/>
                  </a:lnTo>
                  <a:lnTo>
                    <a:pt x="33523" y="39145"/>
                  </a:lnTo>
                  <a:lnTo>
                    <a:pt x="30013" y="67425"/>
                  </a:lnTo>
                  <a:lnTo>
                    <a:pt x="26856" y="100940"/>
                  </a:lnTo>
                  <a:lnTo>
                    <a:pt x="23820" y="125031"/>
                  </a:lnTo>
                  <a:lnTo>
                    <a:pt x="22471" y="151613"/>
                  </a:lnTo>
                  <a:lnTo>
                    <a:pt x="19754" y="177185"/>
                  </a:lnTo>
                  <a:lnTo>
                    <a:pt x="13762" y="211778"/>
                  </a:lnTo>
                  <a:lnTo>
                    <a:pt x="8419" y="244327"/>
                  </a:lnTo>
                  <a:lnTo>
                    <a:pt x="6569" y="264456"/>
                  </a:lnTo>
                  <a:lnTo>
                    <a:pt x="5160" y="266791"/>
                  </a:lnTo>
                  <a:lnTo>
                    <a:pt x="3426" y="268348"/>
                  </a:lnTo>
                  <a:lnTo>
                    <a:pt x="2271" y="267799"/>
                  </a:lnTo>
                  <a:lnTo>
                    <a:pt x="987" y="262955"/>
                  </a:lnTo>
                  <a:lnTo>
                    <a:pt x="95" y="236044"/>
                  </a:lnTo>
                  <a:lnTo>
                    <a:pt x="0" y="207258"/>
                  </a:lnTo>
                  <a:lnTo>
                    <a:pt x="2088" y="174386"/>
                  </a:lnTo>
                  <a:lnTo>
                    <a:pt x="4875" y="148149"/>
                  </a:lnTo>
                  <a:lnTo>
                    <a:pt x="6113" y="120613"/>
                  </a:lnTo>
                  <a:lnTo>
                    <a:pt x="8780" y="94616"/>
                  </a:lnTo>
                  <a:lnTo>
                    <a:pt x="14744" y="59784"/>
                  </a:lnTo>
                  <a:lnTo>
                    <a:pt x="23871" y="27155"/>
                  </a:lnTo>
                  <a:lnTo>
                    <a:pt x="28579" y="20006"/>
                  </a:lnTo>
                  <a:lnTo>
                    <a:pt x="30945" y="18100"/>
                  </a:lnTo>
                  <a:lnTo>
                    <a:pt x="32523" y="19210"/>
                  </a:lnTo>
                  <a:lnTo>
                    <a:pt x="39055" y="48243"/>
                  </a:lnTo>
                  <a:lnTo>
                    <a:pt x="41706" y="82292"/>
                  </a:lnTo>
                  <a:lnTo>
                    <a:pt x="44443" y="106689"/>
                  </a:lnTo>
                  <a:lnTo>
                    <a:pt x="49099" y="131555"/>
                  </a:lnTo>
                  <a:lnTo>
                    <a:pt x="56460" y="158481"/>
                  </a:lnTo>
                  <a:lnTo>
                    <a:pt x="65023" y="184206"/>
                  </a:lnTo>
                  <a:lnTo>
                    <a:pt x="78769" y="218886"/>
                  </a:lnTo>
                  <a:lnTo>
                    <a:pt x="92896" y="247153"/>
                  </a:lnTo>
                  <a:lnTo>
                    <a:pt x="103177" y="261452"/>
                  </a:lnTo>
                  <a:lnTo>
                    <a:pt x="132321" y="279983"/>
                  </a:lnTo>
                  <a:lnTo>
                    <a:pt x="138206" y="280318"/>
                  </a:lnTo>
                  <a:lnTo>
                    <a:pt x="151096" y="276456"/>
                  </a:lnTo>
                  <a:lnTo>
                    <a:pt x="162646" y="267331"/>
                  </a:lnTo>
                  <a:lnTo>
                    <a:pt x="172278" y="254545"/>
                  </a:lnTo>
                  <a:lnTo>
                    <a:pt x="179203" y="238279"/>
                  </a:lnTo>
                  <a:lnTo>
                    <a:pt x="183773" y="203687"/>
                  </a:lnTo>
                  <a:lnTo>
                    <a:pt x="184842" y="177046"/>
                  </a:lnTo>
                  <a:lnTo>
                    <a:pt x="184523" y="149331"/>
                  </a:lnTo>
                  <a:lnTo>
                    <a:pt x="181736" y="121138"/>
                  </a:lnTo>
                  <a:lnTo>
                    <a:pt x="177851" y="94849"/>
                  </a:lnTo>
                  <a:lnTo>
                    <a:pt x="173479" y="69936"/>
                  </a:lnTo>
                  <a:lnTo>
                    <a:pt x="167348" y="35980"/>
                  </a:lnTo>
                  <a:lnTo>
                    <a:pt x="164386" y="8361"/>
                  </a:lnTo>
                  <a:lnTo>
                    <a:pt x="164302" y="11297"/>
                  </a:lnTo>
                  <a:lnTo>
                    <a:pt x="166398" y="15075"/>
                  </a:lnTo>
                  <a:lnTo>
                    <a:pt x="178554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2" name="SMARTInkShape-1998"/>
            <p:cNvSpPr/>
            <p:nvPr/>
          </p:nvSpPr>
          <p:spPr bwMode="auto">
            <a:xfrm>
              <a:off x="4743450" y="5707856"/>
              <a:ext cx="128589" cy="290894"/>
            </a:xfrm>
            <a:custGeom>
              <a:avLst/>
              <a:gdLst/>
              <a:ahLst/>
              <a:cxnLst/>
              <a:rect l="0" t="0" r="0" b="0"/>
              <a:pathLst>
                <a:path w="128589" h="290894">
                  <a:moveTo>
                    <a:pt x="0" y="0"/>
                  </a:moveTo>
                  <a:lnTo>
                    <a:pt x="0" y="3792"/>
                  </a:lnTo>
                  <a:lnTo>
                    <a:pt x="2117" y="7771"/>
                  </a:lnTo>
                  <a:lnTo>
                    <a:pt x="3792" y="9943"/>
                  </a:lnTo>
                  <a:lnTo>
                    <a:pt x="5654" y="16591"/>
                  </a:lnTo>
                  <a:lnTo>
                    <a:pt x="6948" y="44901"/>
                  </a:lnTo>
                  <a:lnTo>
                    <a:pt x="6292" y="71159"/>
                  </a:lnTo>
                  <a:lnTo>
                    <a:pt x="3011" y="103723"/>
                  </a:lnTo>
                  <a:lnTo>
                    <a:pt x="5566" y="138507"/>
                  </a:lnTo>
                  <a:lnTo>
                    <a:pt x="6676" y="173949"/>
                  </a:lnTo>
                  <a:lnTo>
                    <a:pt x="7005" y="208791"/>
                  </a:lnTo>
                  <a:lnTo>
                    <a:pt x="7896" y="238782"/>
                  </a:lnTo>
                  <a:lnTo>
                    <a:pt x="17082" y="274273"/>
                  </a:lnTo>
                  <a:lnTo>
                    <a:pt x="23935" y="286142"/>
                  </a:lnTo>
                  <a:lnTo>
                    <a:pt x="27069" y="288393"/>
                  </a:lnTo>
                  <a:lnTo>
                    <a:pt x="34785" y="290893"/>
                  </a:lnTo>
                  <a:lnTo>
                    <a:pt x="39065" y="289179"/>
                  </a:lnTo>
                  <a:lnTo>
                    <a:pt x="65832" y="262889"/>
                  </a:lnTo>
                  <a:lnTo>
                    <a:pt x="82389" y="234880"/>
                  </a:lnTo>
                  <a:lnTo>
                    <a:pt x="97348" y="205237"/>
                  </a:lnTo>
                  <a:lnTo>
                    <a:pt x="111716" y="173273"/>
                  </a:lnTo>
                  <a:lnTo>
                    <a:pt x="127836" y="144868"/>
                  </a:lnTo>
                  <a:lnTo>
                    <a:pt x="128087" y="144998"/>
                  </a:lnTo>
                  <a:lnTo>
                    <a:pt x="128588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3" name="SMARTInkShape-1999"/>
            <p:cNvSpPr/>
            <p:nvPr/>
          </p:nvSpPr>
          <p:spPr bwMode="auto">
            <a:xfrm>
              <a:off x="4900613" y="5686425"/>
              <a:ext cx="150019" cy="251928"/>
            </a:xfrm>
            <a:custGeom>
              <a:avLst/>
              <a:gdLst/>
              <a:ahLst/>
              <a:cxnLst/>
              <a:rect l="0" t="0" r="0" b="0"/>
              <a:pathLst>
                <a:path w="150019" h="251928">
                  <a:moveTo>
                    <a:pt x="0" y="0"/>
                  </a:moveTo>
                  <a:lnTo>
                    <a:pt x="3792" y="3792"/>
                  </a:lnTo>
                  <a:lnTo>
                    <a:pt x="5654" y="7771"/>
                  </a:lnTo>
                  <a:lnTo>
                    <a:pt x="7056" y="37585"/>
                  </a:lnTo>
                  <a:lnTo>
                    <a:pt x="7126" y="66250"/>
                  </a:lnTo>
                  <a:lnTo>
                    <a:pt x="7138" y="97241"/>
                  </a:lnTo>
                  <a:lnTo>
                    <a:pt x="6348" y="131559"/>
                  </a:lnTo>
                  <a:lnTo>
                    <a:pt x="2233" y="166068"/>
                  </a:lnTo>
                  <a:lnTo>
                    <a:pt x="661" y="196755"/>
                  </a:lnTo>
                  <a:lnTo>
                    <a:pt x="130" y="231335"/>
                  </a:lnTo>
                  <a:lnTo>
                    <a:pt x="851" y="242515"/>
                  </a:lnTo>
                  <a:lnTo>
                    <a:pt x="3818" y="250130"/>
                  </a:lnTo>
                  <a:lnTo>
                    <a:pt x="6514" y="251685"/>
                  </a:lnTo>
                  <a:lnTo>
                    <a:pt x="9898" y="251927"/>
                  </a:lnTo>
                  <a:lnTo>
                    <a:pt x="22247" y="248476"/>
                  </a:lnTo>
                  <a:lnTo>
                    <a:pt x="51847" y="231423"/>
                  </a:lnTo>
                  <a:lnTo>
                    <a:pt x="82325" y="210549"/>
                  </a:lnTo>
                  <a:lnTo>
                    <a:pt x="114792" y="190798"/>
                  </a:lnTo>
                  <a:lnTo>
                    <a:pt x="150018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4" name="SMARTInkShape-2000"/>
            <p:cNvSpPr/>
            <p:nvPr/>
          </p:nvSpPr>
          <p:spPr bwMode="auto">
            <a:xfrm>
              <a:off x="5044114" y="5664994"/>
              <a:ext cx="227975" cy="258825"/>
            </a:xfrm>
            <a:custGeom>
              <a:avLst/>
              <a:gdLst/>
              <a:ahLst/>
              <a:cxnLst/>
              <a:rect l="0" t="0" r="0" b="0"/>
              <a:pathLst>
                <a:path w="227975" h="258825">
                  <a:moveTo>
                    <a:pt x="42236" y="0"/>
                  </a:moveTo>
                  <a:lnTo>
                    <a:pt x="38444" y="0"/>
                  </a:lnTo>
                  <a:lnTo>
                    <a:pt x="37326" y="794"/>
                  </a:lnTo>
                  <a:lnTo>
                    <a:pt x="36582" y="2117"/>
                  </a:lnTo>
                  <a:lnTo>
                    <a:pt x="25236" y="36679"/>
                  </a:lnTo>
                  <a:lnTo>
                    <a:pt x="15976" y="70186"/>
                  </a:lnTo>
                  <a:lnTo>
                    <a:pt x="8879" y="99553"/>
                  </a:lnTo>
                  <a:lnTo>
                    <a:pt x="4127" y="124415"/>
                  </a:lnTo>
                  <a:lnTo>
                    <a:pt x="1487" y="149222"/>
                  </a:lnTo>
                  <a:lnTo>
                    <a:pt x="0" y="183385"/>
                  </a:lnTo>
                  <a:lnTo>
                    <a:pt x="1676" y="213615"/>
                  </a:lnTo>
                  <a:lnTo>
                    <a:pt x="9353" y="244689"/>
                  </a:lnTo>
                  <a:lnTo>
                    <a:pt x="15980" y="253742"/>
                  </a:lnTo>
                  <a:lnTo>
                    <a:pt x="19969" y="257268"/>
                  </a:lnTo>
                  <a:lnTo>
                    <a:pt x="25010" y="258824"/>
                  </a:lnTo>
                  <a:lnTo>
                    <a:pt x="36961" y="258437"/>
                  </a:lnTo>
                  <a:lnTo>
                    <a:pt x="57077" y="253756"/>
                  </a:lnTo>
                  <a:lnTo>
                    <a:pt x="86002" y="233657"/>
                  </a:lnTo>
                  <a:lnTo>
                    <a:pt x="119349" y="208873"/>
                  </a:lnTo>
                  <a:lnTo>
                    <a:pt x="143931" y="195503"/>
                  </a:lnTo>
                  <a:lnTo>
                    <a:pt x="173096" y="187666"/>
                  </a:lnTo>
                  <a:lnTo>
                    <a:pt x="199054" y="186912"/>
                  </a:lnTo>
                  <a:lnTo>
                    <a:pt x="214466" y="191553"/>
                  </a:lnTo>
                  <a:lnTo>
                    <a:pt x="227974" y="2000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5" name="SMARTInkShape-2001"/>
            <p:cNvSpPr/>
            <p:nvPr/>
          </p:nvSpPr>
          <p:spPr bwMode="auto">
            <a:xfrm>
              <a:off x="5343525" y="5450681"/>
              <a:ext cx="130081" cy="655723"/>
            </a:xfrm>
            <a:custGeom>
              <a:avLst/>
              <a:gdLst/>
              <a:ahLst/>
              <a:cxnLst/>
              <a:rect l="0" t="0" r="0" b="0"/>
              <a:pathLst>
                <a:path w="130081" h="655723">
                  <a:moveTo>
                    <a:pt x="0" y="0"/>
                  </a:moveTo>
                  <a:lnTo>
                    <a:pt x="0" y="6151"/>
                  </a:lnTo>
                  <a:lnTo>
                    <a:pt x="16590" y="35700"/>
                  </a:lnTo>
                  <a:lnTo>
                    <a:pt x="31374" y="68522"/>
                  </a:lnTo>
                  <a:lnTo>
                    <a:pt x="44900" y="97129"/>
                  </a:lnTo>
                  <a:lnTo>
                    <a:pt x="52952" y="114759"/>
                  </a:lnTo>
                  <a:lnTo>
                    <a:pt x="61495" y="133656"/>
                  </a:lnTo>
                  <a:lnTo>
                    <a:pt x="70365" y="155779"/>
                  </a:lnTo>
                  <a:lnTo>
                    <a:pt x="79454" y="180053"/>
                  </a:lnTo>
                  <a:lnTo>
                    <a:pt x="88688" y="205761"/>
                  </a:lnTo>
                  <a:lnTo>
                    <a:pt x="97225" y="232424"/>
                  </a:lnTo>
                  <a:lnTo>
                    <a:pt x="105298" y="259725"/>
                  </a:lnTo>
                  <a:lnTo>
                    <a:pt x="113061" y="287449"/>
                  </a:lnTo>
                  <a:lnTo>
                    <a:pt x="119031" y="316252"/>
                  </a:lnTo>
                  <a:lnTo>
                    <a:pt x="123803" y="345772"/>
                  </a:lnTo>
                  <a:lnTo>
                    <a:pt x="127779" y="375771"/>
                  </a:lnTo>
                  <a:lnTo>
                    <a:pt x="129636" y="404502"/>
                  </a:lnTo>
                  <a:lnTo>
                    <a:pt x="130080" y="432387"/>
                  </a:lnTo>
                  <a:lnTo>
                    <a:pt x="129583" y="459708"/>
                  </a:lnTo>
                  <a:lnTo>
                    <a:pt x="126870" y="485066"/>
                  </a:lnTo>
                  <a:lnTo>
                    <a:pt x="122680" y="509115"/>
                  </a:lnTo>
                  <a:lnTo>
                    <a:pt x="117505" y="532291"/>
                  </a:lnTo>
                  <a:lnTo>
                    <a:pt x="110880" y="553298"/>
                  </a:lnTo>
                  <a:lnTo>
                    <a:pt x="103289" y="572859"/>
                  </a:lnTo>
                  <a:lnTo>
                    <a:pt x="87182" y="607029"/>
                  </a:lnTo>
                  <a:lnTo>
                    <a:pt x="65519" y="641735"/>
                  </a:lnTo>
                  <a:lnTo>
                    <a:pt x="53991" y="653780"/>
                  </a:lnTo>
                  <a:lnTo>
                    <a:pt x="50281" y="655722"/>
                  </a:lnTo>
                  <a:lnTo>
                    <a:pt x="47808" y="655429"/>
                  </a:lnTo>
                  <a:lnTo>
                    <a:pt x="46160" y="653647"/>
                  </a:lnTo>
                  <a:lnTo>
                    <a:pt x="57150" y="6143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6" name="SMARTInkShape-2002"/>
            <p:cNvSpPr/>
            <p:nvPr/>
          </p:nvSpPr>
          <p:spPr bwMode="auto">
            <a:xfrm>
              <a:off x="5646165" y="5569236"/>
              <a:ext cx="211711" cy="331282"/>
            </a:xfrm>
            <a:custGeom>
              <a:avLst/>
              <a:gdLst/>
              <a:ahLst/>
              <a:cxnLst/>
              <a:rect l="0" t="0" r="0" b="0"/>
              <a:pathLst>
                <a:path w="211711" h="331282">
                  <a:moveTo>
                    <a:pt x="161704" y="274352"/>
                  </a:moveTo>
                  <a:lnTo>
                    <a:pt x="157912" y="274352"/>
                  </a:lnTo>
                  <a:lnTo>
                    <a:pt x="153933" y="276468"/>
                  </a:lnTo>
                  <a:lnTo>
                    <a:pt x="149519" y="279261"/>
                  </a:lnTo>
                  <a:lnTo>
                    <a:pt x="142571" y="281627"/>
                  </a:lnTo>
                  <a:lnTo>
                    <a:pt x="137855" y="284993"/>
                  </a:lnTo>
                  <a:lnTo>
                    <a:pt x="134692" y="285415"/>
                  </a:lnTo>
                  <a:lnTo>
                    <a:pt x="126944" y="283766"/>
                  </a:lnTo>
                  <a:lnTo>
                    <a:pt x="117450" y="278376"/>
                  </a:lnTo>
                  <a:lnTo>
                    <a:pt x="98467" y="260969"/>
                  </a:lnTo>
                  <a:lnTo>
                    <a:pt x="81273" y="232491"/>
                  </a:lnTo>
                  <a:lnTo>
                    <a:pt x="67294" y="200995"/>
                  </a:lnTo>
                  <a:lnTo>
                    <a:pt x="53273" y="168227"/>
                  </a:lnTo>
                  <a:lnTo>
                    <a:pt x="43654" y="138824"/>
                  </a:lnTo>
                  <a:lnTo>
                    <a:pt x="42059" y="118043"/>
                  </a:lnTo>
                  <a:lnTo>
                    <a:pt x="44499" y="106721"/>
                  </a:lnTo>
                  <a:lnTo>
                    <a:pt x="60446" y="73889"/>
                  </a:lnTo>
                  <a:lnTo>
                    <a:pt x="67488" y="60638"/>
                  </a:lnTo>
                  <a:lnTo>
                    <a:pt x="85634" y="44253"/>
                  </a:lnTo>
                  <a:lnTo>
                    <a:pt x="117691" y="24495"/>
                  </a:lnTo>
                  <a:lnTo>
                    <a:pt x="148705" y="6234"/>
                  </a:lnTo>
                  <a:lnTo>
                    <a:pt x="158837" y="936"/>
                  </a:lnTo>
                  <a:lnTo>
                    <a:pt x="162968" y="0"/>
                  </a:lnTo>
                  <a:lnTo>
                    <a:pt x="166515" y="169"/>
                  </a:lnTo>
                  <a:lnTo>
                    <a:pt x="169674" y="1076"/>
                  </a:lnTo>
                  <a:lnTo>
                    <a:pt x="171780" y="3267"/>
                  </a:lnTo>
                  <a:lnTo>
                    <a:pt x="174119" y="9936"/>
                  </a:lnTo>
                  <a:lnTo>
                    <a:pt x="171644" y="26408"/>
                  </a:lnTo>
                  <a:lnTo>
                    <a:pt x="158299" y="53955"/>
                  </a:lnTo>
                  <a:lnTo>
                    <a:pt x="143786" y="80089"/>
                  </a:lnTo>
                  <a:lnTo>
                    <a:pt x="126753" y="110225"/>
                  </a:lnTo>
                  <a:lnTo>
                    <a:pt x="108599" y="142140"/>
                  </a:lnTo>
                  <a:lnTo>
                    <a:pt x="87831" y="174845"/>
                  </a:lnTo>
                  <a:lnTo>
                    <a:pt x="66959" y="207901"/>
                  </a:lnTo>
                  <a:lnTo>
                    <a:pt x="49745" y="241114"/>
                  </a:lnTo>
                  <a:lnTo>
                    <a:pt x="32040" y="270163"/>
                  </a:lnTo>
                  <a:lnTo>
                    <a:pt x="10572" y="304595"/>
                  </a:lnTo>
                  <a:lnTo>
                    <a:pt x="0" y="329979"/>
                  </a:lnTo>
                  <a:lnTo>
                    <a:pt x="720" y="331281"/>
                  </a:lnTo>
                  <a:lnTo>
                    <a:pt x="2787" y="330560"/>
                  </a:lnTo>
                  <a:lnTo>
                    <a:pt x="30679" y="307244"/>
                  </a:lnTo>
                  <a:lnTo>
                    <a:pt x="65002" y="280937"/>
                  </a:lnTo>
                  <a:lnTo>
                    <a:pt x="96715" y="263691"/>
                  </a:lnTo>
                  <a:lnTo>
                    <a:pt x="131247" y="248527"/>
                  </a:lnTo>
                  <a:lnTo>
                    <a:pt x="162822" y="237772"/>
                  </a:lnTo>
                  <a:lnTo>
                    <a:pt x="192286" y="229558"/>
                  </a:lnTo>
                  <a:lnTo>
                    <a:pt x="211710" y="22434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7" name="SMARTInkShape-2003"/>
            <p:cNvSpPr/>
            <p:nvPr/>
          </p:nvSpPr>
          <p:spPr bwMode="auto">
            <a:xfrm>
              <a:off x="5865376" y="5572627"/>
              <a:ext cx="271106" cy="313190"/>
            </a:xfrm>
            <a:custGeom>
              <a:avLst/>
              <a:gdLst/>
              <a:ahLst/>
              <a:cxnLst/>
              <a:rect l="0" t="0" r="0" b="0"/>
              <a:pathLst>
                <a:path w="271106" h="313190">
                  <a:moveTo>
                    <a:pt x="228243" y="235242"/>
                  </a:moveTo>
                  <a:lnTo>
                    <a:pt x="224451" y="235242"/>
                  </a:lnTo>
                  <a:lnTo>
                    <a:pt x="220472" y="237359"/>
                  </a:lnTo>
                  <a:lnTo>
                    <a:pt x="207658" y="245185"/>
                  </a:lnTo>
                  <a:lnTo>
                    <a:pt x="184930" y="248671"/>
                  </a:lnTo>
                  <a:lnTo>
                    <a:pt x="149684" y="249454"/>
                  </a:lnTo>
                  <a:lnTo>
                    <a:pt x="133705" y="248713"/>
                  </a:lnTo>
                  <a:lnTo>
                    <a:pt x="109274" y="239583"/>
                  </a:lnTo>
                  <a:lnTo>
                    <a:pt x="101814" y="232938"/>
                  </a:lnTo>
                  <a:lnTo>
                    <a:pt x="93151" y="218155"/>
                  </a:lnTo>
                  <a:lnTo>
                    <a:pt x="76574" y="184074"/>
                  </a:lnTo>
                  <a:lnTo>
                    <a:pt x="72165" y="148817"/>
                  </a:lnTo>
                  <a:lnTo>
                    <a:pt x="71402" y="120734"/>
                  </a:lnTo>
                  <a:lnTo>
                    <a:pt x="72811" y="101800"/>
                  </a:lnTo>
                  <a:lnTo>
                    <a:pt x="81735" y="73290"/>
                  </a:lnTo>
                  <a:lnTo>
                    <a:pt x="91347" y="45527"/>
                  </a:lnTo>
                  <a:lnTo>
                    <a:pt x="102312" y="29481"/>
                  </a:lnTo>
                  <a:lnTo>
                    <a:pt x="115123" y="18645"/>
                  </a:lnTo>
                  <a:lnTo>
                    <a:pt x="142751" y="5220"/>
                  </a:lnTo>
                  <a:lnTo>
                    <a:pt x="170496" y="251"/>
                  </a:lnTo>
                  <a:lnTo>
                    <a:pt x="175458" y="0"/>
                  </a:lnTo>
                  <a:lnTo>
                    <a:pt x="179559" y="1420"/>
                  </a:lnTo>
                  <a:lnTo>
                    <a:pt x="186233" y="7232"/>
                  </a:lnTo>
                  <a:lnTo>
                    <a:pt x="187536" y="11797"/>
                  </a:lnTo>
                  <a:lnTo>
                    <a:pt x="186867" y="23221"/>
                  </a:lnTo>
                  <a:lnTo>
                    <a:pt x="167770" y="57247"/>
                  </a:lnTo>
                  <a:lnTo>
                    <a:pt x="151889" y="81521"/>
                  </a:lnTo>
                  <a:lnTo>
                    <a:pt x="134247" y="106067"/>
                  </a:lnTo>
                  <a:lnTo>
                    <a:pt x="114236" y="131793"/>
                  </a:lnTo>
                  <a:lnTo>
                    <a:pt x="89467" y="161748"/>
                  </a:lnTo>
                  <a:lnTo>
                    <a:pt x="66817" y="189348"/>
                  </a:lnTo>
                  <a:lnTo>
                    <a:pt x="46167" y="214845"/>
                  </a:lnTo>
                  <a:lnTo>
                    <a:pt x="26405" y="239405"/>
                  </a:lnTo>
                  <a:lnTo>
                    <a:pt x="5015" y="271753"/>
                  </a:lnTo>
                  <a:lnTo>
                    <a:pt x="178" y="287453"/>
                  </a:lnTo>
                  <a:lnTo>
                    <a:pt x="0" y="293861"/>
                  </a:lnTo>
                  <a:lnTo>
                    <a:pt x="2262" y="299722"/>
                  </a:lnTo>
                  <a:lnTo>
                    <a:pt x="11126" y="310466"/>
                  </a:lnTo>
                  <a:lnTo>
                    <a:pt x="17617" y="313173"/>
                  </a:lnTo>
                  <a:lnTo>
                    <a:pt x="44303" y="313189"/>
                  </a:lnTo>
                  <a:lnTo>
                    <a:pt x="71350" y="310102"/>
                  </a:lnTo>
                  <a:lnTo>
                    <a:pt x="99775" y="303967"/>
                  </a:lnTo>
                  <a:lnTo>
                    <a:pt x="129871" y="295949"/>
                  </a:lnTo>
                  <a:lnTo>
                    <a:pt x="164413" y="287094"/>
                  </a:lnTo>
                  <a:lnTo>
                    <a:pt x="196699" y="277866"/>
                  </a:lnTo>
                  <a:lnTo>
                    <a:pt x="225336" y="268473"/>
                  </a:lnTo>
                  <a:lnTo>
                    <a:pt x="256133" y="255848"/>
                  </a:lnTo>
                  <a:lnTo>
                    <a:pt x="271105" y="2495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88" name="SMARTInkShape-2004"/>
            <p:cNvSpPr/>
            <p:nvPr/>
          </p:nvSpPr>
          <p:spPr bwMode="auto">
            <a:xfrm>
              <a:off x="6383421" y="5314950"/>
              <a:ext cx="167399" cy="721520"/>
            </a:xfrm>
            <a:custGeom>
              <a:avLst/>
              <a:gdLst/>
              <a:ahLst/>
              <a:cxnLst/>
              <a:rect l="0" t="0" r="0" b="0"/>
              <a:pathLst>
                <a:path w="167399" h="721520">
                  <a:moveTo>
                    <a:pt x="167398" y="0"/>
                  </a:moveTo>
                  <a:lnTo>
                    <a:pt x="143806" y="25973"/>
                  </a:lnTo>
                  <a:lnTo>
                    <a:pt x="130719" y="48056"/>
                  </a:lnTo>
                  <a:lnTo>
                    <a:pt x="112731" y="80096"/>
                  </a:lnTo>
                  <a:lnTo>
                    <a:pt x="102378" y="98641"/>
                  </a:lnTo>
                  <a:lnTo>
                    <a:pt x="91508" y="119736"/>
                  </a:lnTo>
                  <a:lnTo>
                    <a:pt x="80292" y="142530"/>
                  </a:lnTo>
                  <a:lnTo>
                    <a:pt x="68846" y="166457"/>
                  </a:lnTo>
                  <a:lnTo>
                    <a:pt x="57246" y="193522"/>
                  </a:lnTo>
                  <a:lnTo>
                    <a:pt x="45545" y="222677"/>
                  </a:lnTo>
                  <a:lnTo>
                    <a:pt x="33775" y="253226"/>
                  </a:lnTo>
                  <a:lnTo>
                    <a:pt x="24341" y="283911"/>
                  </a:lnTo>
                  <a:lnTo>
                    <a:pt x="16464" y="314687"/>
                  </a:lnTo>
                  <a:lnTo>
                    <a:pt x="9625" y="345522"/>
                  </a:lnTo>
                  <a:lnTo>
                    <a:pt x="5066" y="377192"/>
                  </a:lnTo>
                  <a:lnTo>
                    <a:pt x="2026" y="409418"/>
                  </a:lnTo>
                  <a:lnTo>
                    <a:pt x="0" y="442014"/>
                  </a:lnTo>
                  <a:lnTo>
                    <a:pt x="237" y="471682"/>
                  </a:lnTo>
                  <a:lnTo>
                    <a:pt x="1982" y="499399"/>
                  </a:lnTo>
                  <a:lnTo>
                    <a:pt x="4733" y="525814"/>
                  </a:lnTo>
                  <a:lnTo>
                    <a:pt x="9742" y="550568"/>
                  </a:lnTo>
                  <a:lnTo>
                    <a:pt x="16257" y="574214"/>
                  </a:lnTo>
                  <a:lnTo>
                    <a:pt x="23775" y="597122"/>
                  </a:lnTo>
                  <a:lnTo>
                    <a:pt x="31961" y="616362"/>
                  </a:lnTo>
                  <a:lnTo>
                    <a:pt x="49525" y="648324"/>
                  </a:lnTo>
                  <a:lnTo>
                    <a:pt x="70030" y="673642"/>
                  </a:lnTo>
                  <a:lnTo>
                    <a:pt x="138823" y="7215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09995" name="SMARTInkShape-Group357"/>
          <p:cNvGrpSpPr/>
          <p:nvPr/>
        </p:nvGrpSpPr>
        <p:grpSpPr>
          <a:xfrm>
            <a:off x="6517582" y="5422106"/>
            <a:ext cx="769044" cy="586318"/>
            <a:chOff x="6517582" y="5422106"/>
            <a:chExt cx="769044" cy="586318"/>
          </a:xfrm>
        </p:grpSpPr>
        <p:sp>
          <p:nvSpPr>
            <p:cNvPr id="2509990" name="SMARTInkShape-2005"/>
            <p:cNvSpPr/>
            <p:nvPr/>
          </p:nvSpPr>
          <p:spPr bwMode="auto">
            <a:xfrm>
              <a:off x="6733532" y="5564981"/>
              <a:ext cx="185746" cy="443443"/>
            </a:xfrm>
            <a:custGeom>
              <a:avLst/>
              <a:gdLst/>
              <a:ahLst/>
              <a:cxnLst/>
              <a:rect l="0" t="0" r="0" b="0"/>
              <a:pathLst>
                <a:path w="185746" h="443443">
                  <a:moveTo>
                    <a:pt x="95893" y="0"/>
                  </a:moveTo>
                  <a:lnTo>
                    <a:pt x="88836" y="0"/>
                  </a:lnTo>
                  <a:lnTo>
                    <a:pt x="88752" y="35297"/>
                  </a:lnTo>
                  <a:lnTo>
                    <a:pt x="88751" y="57756"/>
                  </a:lnTo>
                  <a:lnTo>
                    <a:pt x="88750" y="88905"/>
                  </a:lnTo>
                  <a:lnTo>
                    <a:pt x="88749" y="123915"/>
                  </a:lnTo>
                  <a:lnTo>
                    <a:pt x="88749" y="142142"/>
                  </a:lnTo>
                  <a:lnTo>
                    <a:pt x="88749" y="162230"/>
                  </a:lnTo>
                  <a:lnTo>
                    <a:pt x="88749" y="183560"/>
                  </a:lnTo>
                  <a:lnTo>
                    <a:pt x="88749" y="205717"/>
                  </a:lnTo>
                  <a:lnTo>
                    <a:pt x="87162" y="227632"/>
                  </a:lnTo>
                  <a:lnTo>
                    <a:pt x="84516" y="249386"/>
                  </a:lnTo>
                  <a:lnTo>
                    <a:pt x="81165" y="271033"/>
                  </a:lnTo>
                  <a:lnTo>
                    <a:pt x="78930" y="291813"/>
                  </a:lnTo>
                  <a:lnTo>
                    <a:pt x="77441" y="312017"/>
                  </a:lnTo>
                  <a:lnTo>
                    <a:pt x="76448" y="331837"/>
                  </a:lnTo>
                  <a:lnTo>
                    <a:pt x="71111" y="366558"/>
                  </a:lnTo>
                  <a:lnTo>
                    <a:pt x="64241" y="396277"/>
                  </a:lnTo>
                  <a:lnTo>
                    <a:pt x="55117" y="428478"/>
                  </a:lnTo>
                  <a:lnTo>
                    <a:pt x="47079" y="439937"/>
                  </a:lnTo>
                  <a:lnTo>
                    <a:pt x="43507" y="442516"/>
                  </a:lnTo>
                  <a:lnTo>
                    <a:pt x="40331" y="443442"/>
                  </a:lnTo>
                  <a:lnTo>
                    <a:pt x="37421" y="443265"/>
                  </a:lnTo>
                  <a:lnTo>
                    <a:pt x="29953" y="434603"/>
                  </a:lnTo>
                  <a:lnTo>
                    <a:pt x="22136" y="418582"/>
                  </a:lnTo>
                  <a:lnTo>
                    <a:pt x="16016" y="395587"/>
                  </a:lnTo>
                  <a:lnTo>
                    <a:pt x="10651" y="367375"/>
                  </a:lnTo>
                  <a:lnTo>
                    <a:pt x="6414" y="336315"/>
                  </a:lnTo>
                  <a:lnTo>
                    <a:pt x="4530" y="303990"/>
                  </a:lnTo>
                  <a:lnTo>
                    <a:pt x="1577" y="271103"/>
                  </a:lnTo>
                  <a:lnTo>
                    <a:pt x="0" y="237171"/>
                  </a:lnTo>
                  <a:lnTo>
                    <a:pt x="1802" y="219233"/>
                  </a:lnTo>
                  <a:lnTo>
                    <a:pt x="7243" y="183956"/>
                  </a:lnTo>
                  <a:lnTo>
                    <a:pt x="12308" y="152402"/>
                  </a:lnTo>
                  <a:lnTo>
                    <a:pt x="19321" y="122503"/>
                  </a:lnTo>
                  <a:lnTo>
                    <a:pt x="28523" y="94133"/>
                  </a:lnTo>
                  <a:lnTo>
                    <a:pt x="40551" y="68295"/>
                  </a:lnTo>
                  <a:lnTo>
                    <a:pt x="60711" y="39021"/>
                  </a:lnTo>
                  <a:lnTo>
                    <a:pt x="85556" y="19058"/>
                  </a:lnTo>
                  <a:lnTo>
                    <a:pt x="109234" y="6882"/>
                  </a:lnTo>
                  <a:lnTo>
                    <a:pt x="126164" y="5176"/>
                  </a:lnTo>
                  <a:lnTo>
                    <a:pt x="159111" y="10547"/>
                  </a:lnTo>
                  <a:lnTo>
                    <a:pt x="171879" y="18975"/>
                  </a:lnTo>
                  <a:lnTo>
                    <a:pt x="177507" y="24557"/>
                  </a:lnTo>
                  <a:lnTo>
                    <a:pt x="183760" y="39225"/>
                  </a:lnTo>
                  <a:lnTo>
                    <a:pt x="185745" y="56327"/>
                  </a:lnTo>
                  <a:lnTo>
                    <a:pt x="183981" y="74511"/>
                  </a:lnTo>
                  <a:lnTo>
                    <a:pt x="170941" y="106391"/>
                  </a:lnTo>
                  <a:lnTo>
                    <a:pt x="148204" y="137180"/>
                  </a:lnTo>
                  <a:lnTo>
                    <a:pt x="116986" y="169532"/>
                  </a:lnTo>
                  <a:lnTo>
                    <a:pt x="83100" y="193285"/>
                  </a:lnTo>
                  <a:lnTo>
                    <a:pt x="79427" y="194738"/>
                  </a:lnTo>
                  <a:lnTo>
                    <a:pt x="76184" y="194913"/>
                  </a:lnTo>
                  <a:lnTo>
                    <a:pt x="73228" y="194236"/>
                  </a:lnTo>
                  <a:lnTo>
                    <a:pt x="72052" y="192197"/>
                  </a:lnTo>
                  <a:lnTo>
                    <a:pt x="72862" y="185698"/>
                  </a:lnTo>
                  <a:lnTo>
                    <a:pt x="85553" y="157184"/>
                  </a:lnTo>
                  <a:lnTo>
                    <a:pt x="99532" y="128682"/>
                  </a:lnTo>
                  <a:lnTo>
                    <a:pt x="116020" y="95542"/>
                  </a:lnTo>
                  <a:lnTo>
                    <a:pt x="124468" y="785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1" name="SMARTInkShape-2006"/>
            <p:cNvSpPr/>
            <p:nvPr/>
          </p:nvSpPr>
          <p:spPr bwMode="auto">
            <a:xfrm>
              <a:off x="7008231" y="5422106"/>
              <a:ext cx="49795" cy="365636"/>
            </a:xfrm>
            <a:custGeom>
              <a:avLst/>
              <a:gdLst/>
              <a:ahLst/>
              <a:cxnLst/>
              <a:rect l="0" t="0" r="0" b="0"/>
              <a:pathLst>
                <a:path w="49795" h="365636">
                  <a:moveTo>
                    <a:pt x="35507" y="0"/>
                  </a:moveTo>
                  <a:lnTo>
                    <a:pt x="41657" y="0"/>
                  </a:lnTo>
                  <a:lnTo>
                    <a:pt x="41988" y="794"/>
                  </a:lnTo>
                  <a:lnTo>
                    <a:pt x="42633" y="31333"/>
                  </a:lnTo>
                  <a:lnTo>
                    <a:pt x="41057" y="57879"/>
                  </a:lnTo>
                  <a:lnTo>
                    <a:pt x="35063" y="82081"/>
                  </a:lnTo>
                  <a:lnTo>
                    <a:pt x="29224" y="110828"/>
                  </a:lnTo>
                  <a:lnTo>
                    <a:pt x="23983" y="142919"/>
                  </a:lnTo>
                  <a:lnTo>
                    <a:pt x="19008" y="178349"/>
                  </a:lnTo>
                  <a:lnTo>
                    <a:pt x="12034" y="213145"/>
                  </a:lnTo>
                  <a:lnTo>
                    <a:pt x="5231" y="247132"/>
                  </a:lnTo>
                  <a:lnTo>
                    <a:pt x="2207" y="280758"/>
                  </a:lnTo>
                  <a:lnTo>
                    <a:pt x="863" y="307873"/>
                  </a:lnTo>
                  <a:lnTo>
                    <a:pt x="106" y="338872"/>
                  </a:lnTo>
                  <a:lnTo>
                    <a:pt x="0" y="347358"/>
                  </a:lnTo>
                  <a:lnTo>
                    <a:pt x="1516" y="353810"/>
                  </a:lnTo>
                  <a:lnTo>
                    <a:pt x="7435" y="363095"/>
                  </a:lnTo>
                  <a:lnTo>
                    <a:pt x="10442" y="365095"/>
                  </a:lnTo>
                  <a:lnTo>
                    <a:pt x="13241" y="365635"/>
                  </a:lnTo>
                  <a:lnTo>
                    <a:pt x="15901" y="365200"/>
                  </a:lnTo>
                  <a:lnTo>
                    <a:pt x="20972" y="358368"/>
                  </a:lnTo>
                  <a:lnTo>
                    <a:pt x="30695" y="330786"/>
                  </a:lnTo>
                  <a:lnTo>
                    <a:pt x="37873" y="300241"/>
                  </a:lnTo>
                  <a:lnTo>
                    <a:pt x="42644" y="275522"/>
                  </a:lnTo>
                  <a:lnTo>
                    <a:pt x="49794" y="2357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2" name="SMARTInkShape-2007"/>
            <p:cNvSpPr/>
            <p:nvPr/>
          </p:nvSpPr>
          <p:spPr bwMode="auto">
            <a:xfrm>
              <a:off x="6893719" y="5550694"/>
              <a:ext cx="171451" cy="21432"/>
            </a:xfrm>
            <a:custGeom>
              <a:avLst/>
              <a:gdLst/>
              <a:ahLst/>
              <a:cxnLst/>
              <a:rect l="0" t="0" r="0" b="0"/>
              <a:pathLst>
                <a:path w="171451" h="21432">
                  <a:moveTo>
                    <a:pt x="0" y="21431"/>
                  </a:moveTo>
                  <a:lnTo>
                    <a:pt x="7584" y="17639"/>
                  </a:lnTo>
                  <a:lnTo>
                    <a:pt x="38834" y="12612"/>
                  </a:lnTo>
                  <a:lnTo>
                    <a:pt x="74434" y="8224"/>
                  </a:lnTo>
                  <a:lnTo>
                    <a:pt x="102576" y="7464"/>
                  </a:lnTo>
                  <a:lnTo>
                    <a:pt x="135620" y="6413"/>
                  </a:lnTo>
                  <a:lnTo>
                    <a:pt x="17145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3" name="SMARTInkShape-2008"/>
            <p:cNvSpPr/>
            <p:nvPr/>
          </p:nvSpPr>
          <p:spPr bwMode="auto">
            <a:xfrm>
              <a:off x="7100888" y="5536406"/>
              <a:ext cx="185738" cy="192243"/>
            </a:xfrm>
            <a:custGeom>
              <a:avLst/>
              <a:gdLst/>
              <a:ahLst/>
              <a:cxnLst/>
              <a:rect l="0" t="0" r="0" b="0"/>
              <a:pathLst>
                <a:path w="185738" h="192243">
                  <a:moveTo>
                    <a:pt x="0" y="28575"/>
                  </a:moveTo>
                  <a:lnTo>
                    <a:pt x="0" y="32367"/>
                  </a:lnTo>
                  <a:lnTo>
                    <a:pt x="2116" y="36346"/>
                  </a:lnTo>
                  <a:lnTo>
                    <a:pt x="3792" y="38518"/>
                  </a:lnTo>
                  <a:lnTo>
                    <a:pt x="5654" y="45166"/>
                  </a:lnTo>
                  <a:lnTo>
                    <a:pt x="6150" y="49160"/>
                  </a:lnTo>
                  <a:lnTo>
                    <a:pt x="10935" y="57832"/>
                  </a:lnTo>
                  <a:lnTo>
                    <a:pt x="33935" y="91440"/>
                  </a:lnTo>
                  <a:lnTo>
                    <a:pt x="48183" y="122196"/>
                  </a:lnTo>
                  <a:lnTo>
                    <a:pt x="60641" y="148051"/>
                  </a:lnTo>
                  <a:lnTo>
                    <a:pt x="67928" y="177688"/>
                  </a:lnTo>
                  <a:lnTo>
                    <a:pt x="64929" y="190724"/>
                  </a:lnTo>
                  <a:lnTo>
                    <a:pt x="63924" y="191443"/>
                  </a:lnTo>
                  <a:lnTo>
                    <a:pt x="60690" y="192242"/>
                  </a:lnTo>
                  <a:lnTo>
                    <a:pt x="59509" y="190868"/>
                  </a:lnTo>
                  <a:lnTo>
                    <a:pt x="58198" y="185108"/>
                  </a:lnTo>
                  <a:lnTo>
                    <a:pt x="65058" y="156139"/>
                  </a:lnTo>
                  <a:lnTo>
                    <a:pt x="77761" y="124593"/>
                  </a:lnTo>
                  <a:lnTo>
                    <a:pt x="96352" y="92698"/>
                  </a:lnTo>
                  <a:lnTo>
                    <a:pt x="122132" y="60879"/>
                  </a:lnTo>
                  <a:lnTo>
                    <a:pt x="156595" y="28902"/>
                  </a:lnTo>
                  <a:lnTo>
                    <a:pt x="181454" y="7800"/>
                  </a:lnTo>
                  <a:lnTo>
                    <a:pt x="18573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4" name="SMARTInkShape-2009"/>
            <p:cNvSpPr/>
            <p:nvPr/>
          </p:nvSpPr>
          <p:spPr bwMode="auto">
            <a:xfrm>
              <a:off x="6517582" y="5565534"/>
              <a:ext cx="173743" cy="259776"/>
            </a:xfrm>
            <a:custGeom>
              <a:avLst/>
              <a:gdLst/>
              <a:ahLst/>
              <a:cxnLst/>
              <a:rect l="0" t="0" r="0" b="0"/>
              <a:pathLst>
                <a:path w="173743" h="259776">
                  <a:moveTo>
                    <a:pt x="33237" y="213760"/>
                  </a:moveTo>
                  <a:lnTo>
                    <a:pt x="33237" y="209968"/>
                  </a:lnTo>
                  <a:lnTo>
                    <a:pt x="32443" y="208850"/>
                  </a:lnTo>
                  <a:lnTo>
                    <a:pt x="31120" y="208105"/>
                  </a:lnTo>
                  <a:lnTo>
                    <a:pt x="27086" y="206910"/>
                  </a:lnTo>
                  <a:lnTo>
                    <a:pt x="28651" y="204630"/>
                  </a:lnTo>
                  <a:lnTo>
                    <a:pt x="30180" y="202911"/>
                  </a:lnTo>
                  <a:lnTo>
                    <a:pt x="31878" y="196767"/>
                  </a:lnTo>
                  <a:lnTo>
                    <a:pt x="33427" y="189539"/>
                  </a:lnTo>
                  <a:lnTo>
                    <a:pt x="44575" y="162839"/>
                  </a:lnTo>
                  <a:lnTo>
                    <a:pt x="52969" y="127222"/>
                  </a:lnTo>
                  <a:lnTo>
                    <a:pt x="64283" y="92209"/>
                  </a:lnTo>
                  <a:lnTo>
                    <a:pt x="70457" y="56583"/>
                  </a:lnTo>
                  <a:lnTo>
                    <a:pt x="75604" y="21505"/>
                  </a:lnTo>
                  <a:lnTo>
                    <a:pt x="76002" y="5745"/>
                  </a:lnTo>
                  <a:lnTo>
                    <a:pt x="76828" y="3645"/>
                  </a:lnTo>
                  <a:lnTo>
                    <a:pt x="78173" y="2246"/>
                  </a:lnTo>
                  <a:lnTo>
                    <a:pt x="82242" y="0"/>
                  </a:lnTo>
                  <a:lnTo>
                    <a:pt x="86738" y="3404"/>
                  </a:lnTo>
                  <a:lnTo>
                    <a:pt x="88765" y="11524"/>
                  </a:lnTo>
                  <a:lnTo>
                    <a:pt x="95876" y="43753"/>
                  </a:lnTo>
                  <a:lnTo>
                    <a:pt x="103302" y="70431"/>
                  </a:lnTo>
                  <a:lnTo>
                    <a:pt x="114410" y="103118"/>
                  </a:lnTo>
                  <a:lnTo>
                    <a:pt x="123081" y="137144"/>
                  </a:lnTo>
                  <a:lnTo>
                    <a:pt x="130677" y="167687"/>
                  </a:lnTo>
                  <a:lnTo>
                    <a:pt x="140355" y="202219"/>
                  </a:lnTo>
                  <a:lnTo>
                    <a:pt x="145409" y="219600"/>
                  </a:lnTo>
                  <a:lnTo>
                    <a:pt x="145797" y="229056"/>
                  </a:lnTo>
                  <a:lnTo>
                    <a:pt x="143325" y="235904"/>
                  </a:lnTo>
                  <a:lnTo>
                    <a:pt x="140760" y="238047"/>
                  </a:lnTo>
                  <a:lnTo>
                    <a:pt x="133676" y="240429"/>
                  </a:lnTo>
                  <a:lnTo>
                    <a:pt x="125237" y="239371"/>
                  </a:lnTo>
                  <a:lnTo>
                    <a:pt x="109444" y="232197"/>
                  </a:lnTo>
                  <a:lnTo>
                    <a:pt x="78981" y="215550"/>
                  </a:lnTo>
                  <a:lnTo>
                    <a:pt x="44297" y="186596"/>
                  </a:lnTo>
                  <a:lnTo>
                    <a:pt x="24343" y="171315"/>
                  </a:lnTo>
                  <a:lnTo>
                    <a:pt x="2596" y="137584"/>
                  </a:lnTo>
                  <a:lnTo>
                    <a:pt x="1698" y="133607"/>
                  </a:lnTo>
                  <a:lnTo>
                    <a:pt x="1891" y="130162"/>
                  </a:lnTo>
                  <a:lnTo>
                    <a:pt x="2815" y="127072"/>
                  </a:lnTo>
                  <a:lnTo>
                    <a:pt x="11699" y="115138"/>
                  </a:lnTo>
                  <a:lnTo>
                    <a:pt x="30511" y="101792"/>
                  </a:lnTo>
                  <a:lnTo>
                    <a:pt x="63155" y="84692"/>
                  </a:lnTo>
                  <a:lnTo>
                    <a:pt x="90784" y="72859"/>
                  </a:lnTo>
                  <a:lnTo>
                    <a:pt x="119080" y="62209"/>
                  </a:lnTo>
                  <a:lnTo>
                    <a:pt x="153292" y="48181"/>
                  </a:lnTo>
                  <a:lnTo>
                    <a:pt x="168115" y="44049"/>
                  </a:lnTo>
                  <a:lnTo>
                    <a:pt x="170781" y="44263"/>
                  </a:lnTo>
                  <a:lnTo>
                    <a:pt x="172558" y="45199"/>
                  </a:lnTo>
                  <a:lnTo>
                    <a:pt x="173742" y="46618"/>
                  </a:lnTo>
                  <a:lnTo>
                    <a:pt x="168708" y="54543"/>
                  </a:lnTo>
                  <a:lnTo>
                    <a:pt x="142282" y="82826"/>
                  </a:lnTo>
                  <a:lnTo>
                    <a:pt x="115729" y="113493"/>
                  </a:lnTo>
                  <a:lnTo>
                    <a:pt x="95035" y="138240"/>
                  </a:lnTo>
                  <a:lnTo>
                    <a:pt x="72609" y="164320"/>
                  </a:lnTo>
                  <a:lnTo>
                    <a:pt x="49413" y="189141"/>
                  </a:lnTo>
                  <a:lnTo>
                    <a:pt x="21626" y="221635"/>
                  </a:lnTo>
                  <a:lnTo>
                    <a:pt x="1242" y="256572"/>
                  </a:lnTo>
                  <a:lnTo>
                    <a:pt x="0" y="258970"/>
                  </a:lnTo>
                  <a:lnTo>
                    <a:pt x="760" y="259775"/>
                  </a:lnTo>
                  <a:lnTo>
                    <a:pt x="5838" y="258552"/>
                  </a:lnTo>
                  <a:lnTo>
                    <a:pt x="36449" y="225793"/>
                  </a:lnTo>
                  <a:lnTo>
                    <a:pt x="97531" y="1494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0002" name="SMARTInkShape-Group358"/>
          <p:cNvGrpSpPr/>
          <p:nvPr/>
        </p:nvGrpSpPr>
        <p:grpSpPr>
          <a:xfrm>
            <a:off x="7480499" y="5139385"/>
            <a:ext cx="967932" cy="792495"/>
            <a:chOff x="7480499" y="5139385"/>
            <a:chExt cx="967932" cy="792495"/>
          </a:xfrm>
        </p:grpSpPr>
        <p:sp>
          <p:nvSpPr>
            <p:cNvPr id="2509996" name="SMARTInkShape-2010"/>
            <p:cNvSpPr/>
            <p:nvPr/>
          </p:nvSpPr>
          <p:spPr bwMode="auto">
            <a:xfrm>
              <a:off x="7480499" y="5607844"/>
              <a:ext cx="49015" cy="28576"/>
            </a:xfrm>
            <a:custGeom>
              <a:avLst/>
              <a:gdLst/>
              <a:ahLst/>
              <a:cxnLst/>
              <a:rect l="0" t="0" r="0" b="0"/>
              <a:pathLst>
                <a:path w="49015" h="28576">
                  <a:moveTo>
                    <a:pt x="6151" y="28575"/>
                  </a:moveTo>
                  <a:lnTo>
                    <a:pt x="0" y="28575"/>
                  </a:lnTo>
                  <a:lnTo>
                    <a:pt x="3094" y="28575"/>
                  </a:lnTo>
                  <a:lnTo>
                    <a:pt x="6909" y="26458"/>
                  </a:lnTo>
                  <a:lnTo>
                    <a:pt x="11251" y="23665"/>
                  </a:lnTo>
                  <a:lnTo>
                    <a:pt x="26657" y="17933"/>
                  </a:lnTo>
                  <a:lnTo>
                    <a:pt x="4901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7" name="SMARTInkShape-2011"/>
            <p:cNvSpPr/>
            <p:nvPr/>
          </p:nvSpPr>
          <p:spPr bwMode="auto">
            <a:xfrm>
              <a:off x="7665244" y="5600700"/>
              <a:ext cx="35720" cy="35720"/>
            </a:xfrm>
            <a:custGeom>
              <a:avLst/>
              <a:gdLst/>
              <a:ahLst/>
              <a:cxnLst/>
              <a:rect l="0" t="0" r="0" b="0"/>
              <a:pathLst>
                <a:path w="35720" h="35720">
                  <a:moveTo>
                    <a:pt x="0" y="35719"/>
                  </a:moveTo>
                  <a:lnTo>
                    <a:pt x="3571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8" name="SMARTInkShape-2012"/>
            <p:cNvSpPr/>
            <p:nvPr/>
          </p:nvSpPr>
          <p:spPr bwMode="auto">
            <a:xfrm>
              <a:off x="7715250" y="5572125"/>
              <a:ext cx="7145" cy="14289"/>
            </a:xfrm>
            <a:custGeom>
              <a:avLst/>
              <a:gdLst/>
              <a:ahLst/>
              <a:cxnLst/>
              <a:rect l="0" t="0" r="0" b="0"/>
              <a:pathLst>
                <a:path w="7145" h="14289">
                  <a:moveTo>
                    <a:pt x="0" y="14288"/>
                  </a:moveTo>
                  <a:lnTo>
                    <a:pt x="7144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09999" name="SMARTInkShape-2013"/>
            <p:cNvSpPr/>
            <p:nvPr/>
          </p:nvSpPr>
          <p:spPr bwMode="auto">
            <a:xfrm>
              <a:off x="7800975" y="5572125"/>
              <a:ext cx="92870" cy="7145"/>
            </a:xfrm>
            <a:custGeom>
              <a:avLst/>
              <a:gdLst/>
              <a:ahLst/>
              <a:cxnLst/>
              <a:rect l="0" t="0" r="0" b="0"/>
              <a:pathLst>
                <a:path w="92870" h="7145">
                  <a:moveTo>
                    <a:pt x="0" y="7144"/>
                  </a:moveTo>
                  <a:lnTo>
                    <a:pt x="11406" y="2234"/>
                  </a:lnTo>
                  <a:lnTo>
                    <a:pt x="45089" y="131"/>
                  </a:lnTo>
                  <a:lnTo>
                    <a:pt x="78149" y="12"/>
                  </a:lnTo>
                  <a:lnTo>
                    <a:pt x="9286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0" name="SMARTInkShape-2014"/>
            <p:cNvSpPr/>
            <p:nvPr/>
          </p:nvSpPr>
          <p:spPr bwMode="auto">
            <a:xfrm>
              <a:off x="8101013" y="5586413"/>
              <a:ext cx="21137" cy="6850"/>
            </a:xfrm>
            <a:custGeom>
              <a:avLst/>
              <a:gdLst/>
              <a:ahLst/>
              <a:cxnLst/>
              <a:rect l="0" t="0" r="0" b="0"/>
              <a:pathLst>
                <a:path w="21137" h="6850">
                  <a:moveTo>
                    <a:pt x="14287" y="0"/>
                  </a:moveTo>
                  <a:lnTo>
                    <a:pt x="20438" y="0"/>
                  </a:lnTo>
                  <a:lnTo>
                    <a:pt x="20769" y="793"/>
                  </a:lnTo>
                  <a:lnTo>
                    <a:pt x="21136" y="3792"/>
                  </a:lnTo>
                  <a:lnTo>
                    <a:pt x="20441" y="4909"/>
                  </a:lnTo>
                  <a:lnTo>
                    <a:pt x="19184" y="5654"/>
                  </a:lnTo>
                  <a:lnTo>
                    <a:pt x="13621" y="6702"/>
                  </a:lnTo>
                  <a:lnTo>
                    <a:pt x="11462" y="6849"/>
                  </a:lnTo>
                  <a:lnTo>
                    <a:pt x="6946" y="4896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1" name="SMARTInkShape-2015"/>
            <p:cNvSpPr/>
            <p:nvPr/>
          </p:nvSpPr>
          <p:spPr bwMode="auto">
            <a:xfrm>
              <a:off x="7915275" y="5139385"/>
              <a:ext cx="533156" cy="792495"/>
            </a:xfrm>
            <a:custGeom>
              <a:avLst/>
              <a:gdLst/>
              <a:ahLst/>
              <a:cxnLst/>
              <a:rect l="0" t="0" r="0" b="0"/>
              <a:pathLst>
                <a:path w="533156" h="792495">
                  <a:moveTo>
                    <a:pt x="0" y="4115"/>
                  </a:moveTo>
                  <a:lnTo>
                    <a:pt x="3793" y="323"/>
                  </a:lnTo>
                  <a:lnTo>
                    <a:pt x="6497" y="0"/>
                  </a:lnTo>
                  <a:lnTo>
                    <a:pt x="37815" y="9353"/>
                  </a:lnTo>
                  <a:lnTo>
                    <a:pt x="63240" y="17750"/>
                  </a:lnTo>
                  <a:lnTo>
                    <a:pt x="93262" y="34613"/>
                  </a:lnTo>
                  <a:lnTo>
                    <a:pt x="121089" y="47832"/>
                  </a:lnTo>
                  <a:lnTo>
                    <a:pt x="151978" y="65878"/>
                  </a:lnTo>
                  <a:lnTo>
                    <a:pt x="185814" y="88715"/>
                  </a:lnTo>
                  <a:lnTo>
                    <a:pt x="204839" y="102584"/>
                  </a:lnTo>
                  <a:lnTo>
                    <a:pt x="224665" y="117386"/>
                  </a:lnTo>
                  <a:lnTo>
                    <a:pt x="245821" y="134398"/>
                  </a:lnTo>
                  <a:lnTo>
                    <a:pt x="267862" y="152883"/>
                  </a:lnTo>
                  <a:lnTo>
                    <a:pt x="290493" y="172350"/>
                  </a:lnTo>
                  <a:lnTo>
                    <a:pt x="313519" y="194853"/>
                  </a:lnTo>
                  <a:lnTo>
                    <a:pt x="336806" y="219380"/>
                  </a:lnTo>
                  <a:lnTo>
                    <a:pt x="360269" y="245256"/>
                  </a:lnTo>
                  <a:lnTo>
                    <a:pt x="383848" y="273619"/>
                  </a:lnTo>
                  <a:lnTo>
                    <a:pt x="407505" y="303641"/>
                  </a:lnTo>
                  <a:lnTo>
                    <a:pt x="431213" y="334768"/>
                  </a:lnTo>
                  <a:lnTo>
                    <a:pt x="451782" y="367425"/>
                  </a:lnTo>
                  <a:lnTo>
                    <a:pt x="470257" y="401103"/>
                  </a:lnTo>
                  <a:lnTo>
                    <a:pt x="487335" y="435462"/>
                  </a:lnTo>
                  <a:lnTo>
                    <a:pt x="501103" y="468685"/>
                  </a:lnTo>
                  <a:lnTo>
                    <a:pt x="512663" y="501154"/>
                  </a:lnTo>
                  <a:lnTo>
                    <a:pt x="522750" y="533118"/>
                  </a:lnTo>
                  <a:lnTo>
                    <a:pt x="528681" y="563952"/>
                  </a:lnTo>
                  <a:lnTo>
                    <a:pt x="531842" y="594034"/>
                  </a:lnTo>
                  <a:lnTo>
                    <a:pt x="533155" y="623613"/>
                  </a:lnTo>
                  <a:lnTo>
                    <a:pt x="531649" y="650476"/>
                  </a:lnTo>
                  <a:lnTo>
                    <a:pt x="528264" y="675529"/>
                  </a:lnTo>
                  <a:lnTo>
                    <a:pt x="523626" y="699374"/>
                  </a:lnTo>
                  <a:lnTo>
                    <a:pt x="515772" y="720033"/>
                  </a:lnTo>
                  <a:lnTo>
                    <a:pt x="494344" y="755689"/>
                  </a:lnTo>
                  <a:lnTo>
                    <a:pt x="464713" y="778944"/>
                  </a:lnTo>
                  <a:lnTo>
                    <a:pt x="447921" y="787367"/>
                  </a:lnTo>
                  <a:lnTo>
                    <a:pt x="412330" y="792494"/>
                  </a:lnTo>
                  <a:lnTo>
                    <a:pt x="393950" y="791638"/>
                  </a:lnTo>
                  <a:lnTo>
                    <a:pt x="374552" y="787894"/>
                  </a:lnTo>
                  <a:lnTo>
                    <a:pt x="354476" y="782222"/>
                  </a:lnTo>
                  <a:lnTo>
                    <a:pt x="320263" y="770628"/>
                  </a:lnTo>
                  <a:lnTo>
                    <a:pt x="292894" y="7613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03" name="SMARTInkShape-2016"/>
          <p:cNvSpPr/>
          <p:nvPr/>
        </p:nvSpPr>
        <p:spPr bwMode="auto">
          <a:xfrm>
            <a:off x="3007519" y="6072188"/>
            <a:ext cx="2507457" cy="320476"/>
          </a:xfrm>
          <a:custGeom>
            <a:avLst/>
            <a:gdLst/>
            <a:ahLst/>
            <a:cxnLst/>
            <a:rect l="0" t="0" r="0" b="0"/>
            <a:pathLst>
              <a:path w="2507457" h="320476">
                <a:moveTo>
                  <a:pt x="0" y="314325"/>
                </a:moveTo>
                <a:lnTo>
                  <a:pt x="14641" y="314325"/>
                </a:lnTo>
                <a:lnTo>
                  <a:pt x="20530" y="316441"/>
                </a:lnTo>
                <a:lnTo>
                  <a:pt x="23212" y="318117"/>
                </a:lnTo>
                <a:lnTo>
                  <a:pt x="38363" y="320475"/>
                </a:lnTo>
                <a:lnTo>
                  <a:pt x="66403" y="316363"/>
                </a:lnTo>
                <a:lnTo>
                  <a:pt x="96492" y="314928"/>
                </a:lnTo>
                <a:lnTo>
                  <a:pt x="126662" y="313709"/>
                </a:lnTo>
                <a:lnTo>
                  <a:pt x="161178" y="308674"/>
                </a:lnTo>
                <a:lnTo>
                  <a:pt x="187522" y="304405"/>
                </a:lnTo>
                <a:lnTo>
                  <a:pt x="215106" y="299862"/>
                </a:lnTo>
                <a:lnTo>
                  <a:pt x="244827" y="294403"/>
                </a:lnTo>
                <a:lnTo>
                  <a:pt x="279204" y="286685"/>
                </a:lnTo>
                <a:lnTo>
                  <a:pt x="297261" y="283198"/>
                </a:lnTo>
                <a:lnTo>
                  <a:pt x="315649" y="280080"/>
                </a:lnTo>
                <a:lnTo>
                  <a:pt x="334257" y="277207"/>
                </a:lnTo>
                <a:lnTo>
                  <a:pt x="353013" y="273705"/>
                </a:lnTo>
                <a:lnTo>
                  <a:pt x="371867" y="269782"/>
                </a:lnTo>
                <a:lnTo>
                  <a:pt x="390786" y="265580"/>
                </a:lnTo>
                <a:lnTo>
                  <a:pt x="411337" y="261984"/>
                </a:lnTo>
                <a:lnTo>
                  <a:pt x="432974" y="258794"/>
                </a:lnTo>
                <a:lnTo>
                  <a:pt x="455337" y="255873"/>
                </a:lnTo>
                <a:lnTo>
                  <a:pt x="478183" y="252338"/>
                </a:lnTo>
                <a:lnTo>
                  <a:pt x="501351" y="248394"/>
                </a:lnTo>
                <a:lnTo>
                  <a:pt x="524734" y="244177"/>
                </a:lnTo>
                <a:lnTo>
                  <a:pt x="549848" y="240572"/>
                </a:lnTo>
                <a:lnTo>
                  <a:pt x="576115" y="237375"/>
                </a:lnTo>
                <a:lnTo>
                  <a:pt x="603152" y="234450"/>
                </a:lnTo>
                <a:lnTo>
                  <a:pt x="629907" y="231706"/>
                </a:lnTo>
                <a:lnTo>
                  <a:pt x="656476" y="229083"/>
                </a:lnTo>
                <a:lnTo>
                  <a:pt x="682919" y="226541"/>
                </a:lnTo>
                <a:lnTo>
                  <a:pt x="710867" y="223258"/>
                </a:lnTo>
                <a:lnTo>
                  <a:pt x="739817" y="219482"/>
                </a:lnTo>
                <a:lnTo>
                  <a:pt x="769437" y="215378"/>
                </a:lnTo>
                <a:lnTo>
                  <a:pt x="799501" y="211848"/>
                </a:lnTo>
                <a:lnTo>
                  <a:pt x="829863" y="208700"/>
                </a:lnTo>
                <a:lnTo>
                  <a:pt x="860423" y="205808"/>
                </a:lnTo>
                <a:lnTo>
                  <a:pt x="891909" y="202293"/>
                </a:lnTo>
                <a:lnTo>
                  <a:pt x="924012" y="198362"/>
                </a:lnTo>
                <a:lnTo>
                  <a:pt x="956527" y="194154"/>
                </a:lnTo>
                <a:lnTo>
                  <a:pt x="989316" y="189761"/>
                </a:lnTo>
                <a:lnTo>
                  <a:pt x="1022287" y="185245"/>
                </a:lnTo>
                <a:lnTo>
                  <a:pt x="1055381" y="180646"/>
                </a:lnTo>
                <a:lnTo>
                  <a:pt x="1087762" y="175993"/>
                </a:lnTo>
                <a:lnTo>
                  <a:pt x="1119669" y="171304"/>
                </a:lnTo>
                <a:lnTo>
                  <a:pt x="1151258" y="166589"/>
                </a:lnTo>
                <a:lnTo>
                  <a:pt x="1183431" y="161859"/>
                </a:lnTo>
                <a:lnTo>
                  <a:pt x="1215991" y="157119"/>
                </a:lnTo>
                <a:lnTo>
                  <a:pt x="1248811" y="152370"/>
                </a:lnTo>
                <a:lnTo>
                  <a:pt x="1282597" y="146824"/>
                </a:lnTo>
                <a:lnTo>
                  <a:pt x="1317027" y="140745"/>
                </a:lnTo>
                <a:lnTo>
                  <a:pt x="1351886" y="134311"/>
                </a:lnTo>
                <a:lnTo>
                  <a:pt x="1387033" y="128434"/>
                </a:lnTo>
                <a:lnTo>
                  <a:pt x="1422370" y="122928"/>
                </a:lnTo>
                <a:lnTo>
                  <a:pt x="1457834" y="117671"/>
                </a:lnTo>
                <a:lnTo>
                  <a:pt x="1493383" y="112579"/>
                </a:lnTo>
                <a:lnTo>
                  <a:pt x="1528989" y="107596"/>
                </a:lnTo>
                <a:lnTo>
                  <a:pt x="1564632" y="102687"/>
                </a:lnTo>
                <a:lnTo>
                  <a:pt x="1601094" y="97827"/>
                </a:lnTo>
                <a:lnTo>
                  <a:pt x="1638102" y="92999"/>
                </a:lnTo>
                <a:lnTo>
                  <a:pt x="1675474" y="88193"/>
                </a:lnTo>
                <a:lnTo>
                  <a:pt x="1712295" y="83401"/>
                </a:lnTo>
                <a:lnTo>
                  <a:pt x="1748749" y="78620"/>
                </a:lnTo>
                <a:lnTo>
                  <a:pt x="1784957" y="73844"/>
                </a:lnTo>
                <a:lnTo>
                  <a:pt x="1821003" y="69867"/>
                </a:lnTo>
                <a:lnTo>
                  <a:pt x="1856939" y="66422"/>
                </a:lnTo>
                <a:lnTo>
                  <a:pt x="1892803" y="63331"/>
                </a:lnTo>
                <a:lnTo>
                  <a:pt x="1927825" y="59683"/>
                </a:lnTo>
                <a:lnTo>
                  <a:pt x="1962285" y="55664"/>
                </a:lnTo>
                <a:lnTo>
                  <a:pt x="1996372" y="51396"/>
                </a:lnTo>
                <a:lnTo>
                  <a:pt x="2029414" y="47758"/>
                </a:lnTo>
                <a:lnTo>
                  <a:pt x="2061761" y="44538"/>
                </a:lnTo>
                <a:lnTo>
                  <a:pt x="2093645" y="41598"/>
                </a:lnTo>
                <a:lnTo>
                  <a:pt x="2124426" y="39638"/>
                </a:lnTo>
                <a:lnTo>
                  <a:pt x="2154471" y="38331"/>
                </a:lnTo>
                <a:lnTo>
                  <a:pt x="2184027" y="37461"/>
                </a:lnTo>
                <a:lnTo>
                  <a:pt x="2212461" y="36086"/>
                </a:lnTo>
                <a:lnTo>
                  <a:pt x="2240149" y="34376"/>
                </a:lnTo>
                <a:lnTo>
                  <a:pt x="2267339" y="32442"/>
                </a:lnTo>
                <a:lnTo>
                  <a:pt x="2292609" y="31153"/>
                </a:lnTo>
                <a:lnTo>
                  <a:pt x="2316599" y="30294"/>
                </a:lnTo>
                <a:lnTo>
                  <a:pt x="2339737" y="29720"/>
                </a:lnTo>
                <a:lnTo>
                  <a:pt x="2360718" y="29338"/>
                </a:lnTo>
                <a:lnTo>
                  <a:pt x="2380262" y="29084"/>
                </a:lnTo>
                <a:lnTo>
                  <a:pt x="2415207" y="28801"/>
                </a:lnTo>
                <a:lnTo>
                  <a:pt x="2443967" y="28675"/>
                </a:lnTo>
                <a:lnTo>
                  <a:pt x="2474886" y="24812"/>
                </a:lnTo>
                <a:lnTo>
                  <a:pt x="2495336" y="18640"/>
                </a:lnTo>
                <a:lnTo>
                  <a:pt x="2499376" y="15602"/>
                </a:lnTo>
                <a:lnTo>
                  <a:pt x="2507456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06" name="SMARTInkShape-Group360"/>
          <p:cNvGrpSpPr/>
          <p:nvPr/>
        </p:nvGrpSpPr>
        <p:grpSpPr>
          <a:xfrm>
            <a:off x="3064669" y="6036469"/>
            <a:ext cx="2185988" cy="285457"/>
            <a:chOff x="3064669" y="6036469"/>
            <a:chExt cx="2185988" cy="285457"/>
          </a:xfrm>
        </p:grpSpPr>
        <p:sp>
          <p:nvSpPr>
            <p:cNvPr id="2510004" name="SMARTInkShape-2017"/>
            <p:cNvSpPr/>
            <p:nvPr/>
          </p:nvSpPr>
          <p:spPr bwMode="auto">
            <a:xfrm>
              <a:off x="3679031" y="6300788"/>
              <a:ext cx="57151" cy="1"/>
            </a:xfrm>
            <a:custGeom>
              <a:avLst/>
              <a:gdLst/>
              <a:ahLst/>
              <a:cxnLst/>
              <a:rect l="0" t="0" r="0" b="0"/>
              <a:pathLst>
                <a:path w="57151" h="1">
                  <a:moveTo>
                    <a:pt x="57150" y="0"/>
                  </a:moveTo>
                  <a:lnTo>
                    <a:pt x="27077" y="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5" name="SMARTInkShape-2018"/>
            <p:cNvSpPr/>
            <p:nvPr/>
          </p:nvSpPr>
          <p:spPr bwMode="auto">
            <a:xfrm>
              <a:off x="3064669" y="6036469"/>
              <a:ext cx="2185988" cy="285457"/>
            </a:xfrm>
            <a:custGeom>
              <a:avLst/>
              <a:gdLst/>
              <a:ahLst/>
              <a:cxnLst/>
              <a:rect l="0" t="0" r="0" b="0"/>
              <a:pathLst>
                <a:path w="2185988" h="285457">
                  <a:moveTo>
                    <a:pt x="0" y="278606"/>
                  </a:moveTo>
                  <a:lnTo>
                    <a:pt x="6151" y="278606"/>
                  </a:lnTo>
                  <a:lnTo>
                    <a:pt x="12651" y="283516"/>
                  </a:lnTo>
                  <a:lnTo>
                    <a:pt x="16999" y="284757"/>
                  </a:lnTo>
                  <a:lnTo>
                    <a:pt x="27703" y="285456"/>
                  </a:lnTo>
                  <a:lnTo>
                    <a:pt x="34272" y="283503"/>
                  </a:lnTo>
                  <a:lnTo>
                    <a:pt x="37136" y="281870"/>
                  </a:lnTo>
                  <a:lnTo>
                    <a:pt x="71075" y="276919"/>
                  </a:lnTo>
                  <a:lnTo>
                    <a:pt x="103733" y="264956"/>
                  </a:lnTo>
                  <a:lnTo>
                    <a:pt x="131365" y="255688"/>
                  </a:lnTo>
                  <a:lnTo>
                    <a:pt x="163453" y="247915"/>
                  </a:lnTo>
                  <a:lnTo>
                    <a:pt x="198096" y="240584"/>
                  </a:lnTo>
                  <a:lnTo>
                    <a:pt x="233496" y="233386"/>
                  </a:lnTo>
                  <a:lnTo>
                    <a:pt x="259351" y="228610"/>
                  </a:lnTo>
                  <a:lnTo>
                    <a:pt x="286717" y="223842"/>
                  </a:lnTo>
                  <a:lnTo>
                    <a:pt x="314755" y="219077"/>
                  </a:lnTo>
                  <a:lnTo>
                    <a:pt x="343091" y="216430"/>
                  </a:lnTo>
                  <a:lnTo>
                    <a:pt x="372353" y="214460"/>
                  </a:lnTo>
                  <a:lnTo>
                    <a:pt x="403880" y="210938"/>
                  </a:lnTo>
                  <a:lnTo>
                    <a:pt x="438529" y="206727"/>
                  </a:lnTo>
                  <a:lnTo>
                    <a:pt x="456659" y="204493"/>
                  </a:lnTo>
                  <a:lnTo>
                    <a:pt x="475096" y="201416"/>
                  </a:lnTo>
                  <a:lnTo>
                    <a:pt x="493737" y="197777"/>
                  </a:lnTo>
                  <a:lnTo>
                    <a:pt x="512514" y="193764"/>
                  </a:lnTo>
                  <a:lnTo>
                    <a:pt x="532176" y="190294"/>
                  </a:lnTo>
                  <a:lnTo>
                    <a:pt x="552428" y="187188"/>
                  </a:lnTo>
                  <a:lnTo>
                    <a:pt x="573073" y="184323"/>
                  </a:lnTo>
                  <a:lnTo>
                    <a:pt x="593979" y="180826"/>
                  </a:lnTo>
                  <a:lnTo>
                    <a:pt x="615061" y="176907"/>
                  </a:lnTo>
                  <a:lnTo>
                    <a:pt x="636260" y="172707"/>
                  </a:lnTo>
                  <a:lnTo>
                    <a:pt x="657536" y="169113"/>
                  </a:lnTo>
                  <a:lnTo>
                    <a:pt x="678863" y="165923"/>
                  </a:lnTo>
                  <a:lnTo>
                    <a:pt x="700226" y="163003"/>
                  </a:lnTo>
                  <a:lnTo>
                    <a:pt x="722404" y="159468"/>
                  </a:lnTo>
                  <a:lnTo>
                    <a:pt x="745128" y="155524"/>
                  </a:lnTo>
                  <a:lnTo>
                    <a:pt x="768214" y="151308"/>
                  </a:lnTo>
                  <a:lnTo>
                    <a:pt x="790749" y="146909"/>
                  </a:lnTo>
                  <a:lnTo>
                    <a:pt x="812916" y="142390"/>
                  </a:lnTo>
                  <a:lnTo>
                    <a:pt x="834838" y="137789"/>
                  </a:lnTo>
                  <a:lnTo>
                    <a:pt x="856596" y="133928"/>
                  </a:lnTo>
                  <a:lnTo>
                    <a:pt x="878245" y="130560"/>
                  </a:lnTo>
                  <a:lnTo>
                    <a:pt x="899822" y="127521"/>
                  </a:lnTo>
                  <a:lnTo>
                    <a:pt x="922143" y="124701"/>
                  </a:lnTo>
                  <a:lnTo>
                    <a:pt x="944962" y="122028"/>
                  </a:lnTo>
                  <a:lnTo>
                    <a:pt x="968112" y="119452"/>
                  </a:lnTo>
                  <a:lnTo>
                    <a:pt x="990689" y="116941"/>
                  </a:lnTo>
                  <a:lnTo>
                    <a:pt x="1012884" y="114473"/>
                  </a:lnTo>
                  <a:lnTo>
                    <a:pt x="1034825" y="112034"/>
                  </a:lnTo>
                  <a:lnTo>
                    <a:pt x="1056596" y="109614"/>
                  </a:lnTo>
                  <a:lnTo>
                    <a:pt x="1078253" y="107207"/>
                  </a:lnTo>
                  <a:lnTo>
                    <a:pt x="1099836" y="104809"/>
                  </a:lnTo>
                  <a:lnTo>
                    <a:pt x="1121367" y="102416"/>
                  </a:lnTo>
                  <a:lnTo>
                    <a:pt x="1142866" y="100027"/>
                  </a:lnTo>
                  <a:lnTo>
                    <a:pt x="1164341" y="97641"/>
                  </a:lnTo>
                  <a:lnTo>
                    <a:pt x="1185009" y="95257"/>
                  </a:lnTo>
                  <a:lnTo>
                    <a:pt x="1205137" y="92873"/>
                  </a:lnTo>
                  <a:lnTo>
                    <a:pt x="1224906" y="90490"/>
                  </a:lnTo>
                  <a:lnTo>
                    <a:pt x="1246023" y="88108"/>
                  </a:lnTo>
                  <a:lnTo>
                    <a:pt x="1268038" y="85726"/>
                  </a:lnTo>
                  <a:lnTo>
                    <a:pt x="1290652" y="83345"/>
                  </a:lnTo>
                  <a:lnTo>
                    <a:pt x="1312872" y="80963"/>
                  </a:lnTo>
                  <a:lnTo>
                    <a:pt x="1334830" y="78582"/>
                  </a:lnTo>
                  <a:lnTo>
                    <a:pt x="1356611" y="76200"/>
                  </a:lnTo>
                  <a:lnTo>
                    <a:pt x="1378276" y="73819"/>
                  </a:lnTo>
                  <a:lnTo>
                    <a:pt x="1399863" y="71437"/>
                  </a:lnTo>
                  <a:lnTo>
                    <a:pt x="1421398" y="69056"/>
                  </a:lnTo>
                  <a:lnTo>
                    <a:pt x="1442899" y="66675"/>
                  </a:lnTo>
                  <a:lnTo>
                    <a:pt x="1464376" y="64294"/>
                  </a:lnTo>
                  <a:lnTo>
                    <a:pt x="1485838" y="61912"/>
                  </a:lnTo>
                  <a:lnTo>
                    <a:pt x="1506496" y="58737"/>
                  </a:lnTo>
                  <a:lnTo>
                    <a:pt x="1526618" y="55033"/>
                  </a:lnTo>
                  <a:lnTo>
                    <a:pt x="1546383" y="50976"/>
                  </a:lnTo>
                  <a:lnTo>
                    <a:pt x="1566703" y="47477"/>
                  </a:lnTo>
                  <a:lnTo>
                    <a:pt x="1587394" y="44352"/>
                  </a:lnTo>
                  <a:lnTo>
                    <a:pt x="1608331" y="41474"/>
                  </a:lnTo>
                  <a:lnTo>
                    <a:pt x="1628639" y="38762"/>
                  </a:lnTo>
                  <a:lnTo>
                    <a:pt x="1648528" y="36160"/>
                  </a:lnTo>
                  <a:lnTo>
                    <a:pt x="1668137" y="33631"/>
                  </a:lnTo>
                  <a:lnTo>
                    <a:pt x="1686767" y="31152"/>
                  </a:lnTo>
                  <a:lnTo>
                    <a:pt x="1722282" y="26281"/>
                  </a:lnTo>
                  <a:lnTo>
                    <a:pt x="1756588" y="21470"/>
                  </a:lnTo>
                  <a:lnTo>
                    <a:pt x="1789562" y="17479"/>
                  </a:lnTo>
                  <a:lnTo>
                    <a:pt x="1820092" y="15706"/>
                  </a:lnTo>
                  <a:lnTo>
                    <a:pt x="1849536" y="14918"/>
                  </a:lnTo>
                  <a:lnTo>
                    <a:pt x="1878497" y="14567"/>
                  </a:lnTo>
                  <a:lnTo>
                    <a:pt x="1907244" y="14412"/>
                  </a:lnTo>
                  <a:lnTo>
                    <a:pt x="1933778" y="14342"/>
                  </a:lnTo>
                  <a:lnTo>
                    <a:pt x="1958800" y="13518"/>
                  </a:lnTo>
                  <a:lnTo>
                    <a:pt x="1983151" y="10506"/>
                  </a:lnTo>
                  <a:lnTo>
                    <a:pt x="2007202" y="8638"/>
                  </a:lnTo>
                  <a:lnTo>
                    <a:pt x="2031121" y="7808"/>
                  </a:lnTo>
                  <a:lnTo>
                    <a:pt x="2066105" y="6547"/>
                  </a:lnTo>
                  <a:lnTo>
                    <a:pt x="2096139" y="2292"/>
                  </a:lnTo>
                  <a:lnTo>
                    <a:pt x="2128023" y="452"/>
                  </a:lnTo>
                  <a:lnTo>
                    <a:pt x="2158746" y="59"/>
                  </a:lnTo>
                  <a:lnTo>
                    <a:pt x="218598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07" name="SMARTInkShape-2019"/>
          <p:cNvSpPr/>
          <p:nvPr/>
        </p:nvSpPr>
        <p:spPr bwMode="auto">
          <a:xfrm>
            <a:off x="6465094" y="5965177"/>
            <a:ext cx="2314576" cy="171305"/>
          </a:xfrm>
          <a:custGeom>
            <a:avLst/>
            <a:gdLst/>
            <a:ahLst/>
            <a:cxnLst/>
            <a:rect l="0" t="0" r="0" b="0"/>
            <a:pathLst>
              <a:path w="2314576" h="171305">
                <a:moveTo>
                  <a:pt x="0" y="171304"/>
                </a:moveTo>
                <a:lnTo>
                  <a:pt x="0" y="165153"/>
                </a:lnTo>
                <a:lnTo>
                  <a:pt x="3792" y="160662"/>
                </a:lnTo>
                <a:lnTo>
                  <a:pt x="7771" y="158637"/>
                </a:lnTo>
                <a:lnTo>
                  <a:pt x="19926" y="157230"/>
                </a:lnTo>
                <a:lnTo>
                  <a:pt x="38479" y="154942"/>
                </a:lnTo>
                <a:lnTo>
                  <a:pt x="73388" y="149747"/>
                </a:lnTo>
                <a:lnTo>
                  <a:pt x="104383" y="145161"/>
                </a:lnTo>
                <a:lnTo>
                  <a:pt x="127090" y="143810"/>
                </a:lnTo>
                <a:lnTo>
                  <a:pt x="154645" y="143209"/>
                </a:lnTo>
                <a:lnTo>
                  <a:pt x="185412" y="142149"/>
                </a:lnTo>
                <a:lnTo>
                  <a:pt x="217607" y="139032"/>
                </a:lnTo>
                <a:lnTo>
                  <a:pt x="252554" y="135001"/>
                </a:lnTo>
                <a:lnTo>
                  <a:pt x="270763" y="132814"/>
                </a:lnTo>
                <a:lnTo>
                  <a:pt x="290046" y="130563"/>
                </a:lnTo>
                <a:lnTo>
                  <a:pt x="310045" y="128269"/>
                </a:lnTo>
                <a:lnTo>
                  <a:pt x="330521" y="125945"/>
                </a:lnTo>
                <a:lnTo>
                  <a:pt x="351316" y="123603"/>
                </a:lnTo>
                <a:lnTo>
                  <a:pt x="372324" y="121247"/>
                </a:lnTo>
                <a:lnTo>
                  <a:pt x="393472" y="118883"/>
                </a:lnTo>
                <a:lnTo>
                  <a:pt x="414715" y="116513"/>
                </a:lnTo>
                <a:lnTo>
                  <a:pt x="436020" y="114139"/>
                </a:lnTo>
                <a:lnTo>
                  <a:pt x="457367" y="111763"/>
                </a:lnTo>
                <a:lnTo>
                  <a:pt x="479536" y="109385"/>
                </a:lnTo>
                <a:lnTo>
                  <a:pt x="502254" y="107006"/>
                </a:lnTo>
                <a:lnTo>
                  <a:pt x="525336" y="104626"/>
                </a:lnTo>
                <a:lnTo>
                  <a:pt x="547867" y="102246"/>
                </a:lnTo>
                <a:lnTo>
                  <a:pt x="570032" y="99865"/>
                </a:lnTo>
                <a:lnTo>
                  <a:pt x="591953" y="97484"/>
                </a:lnTo>
                <a:lnTo>
                  <a:pt x="614504" y="95103"/>
                </a:lnTo>
                <a:lnTo>
                  <a:pt x="637476" y="92722"/>
                </a:lnTo>
                <a:lnTo>
                  <a:pt x="660728" y="90342"/>
                </a:lnTo>
                <a:lnTo>
                  <a:pt x="684959" y="87961"/>
                </a:lnTo>
                <a:lnTo>
                  <a:pt x="709846" y="85579"/>
                </a:lnTo>
                <a:lnTo>
                  <a:pt x="735168" y="83198"/>
                </a:lnTo>
                <a:lnTo>
                  <a:pt x="760780" y="80817"/>
                </a:lnTo>
                <a:lnTo>
                  <a:pt x="786587" y="78436"/>
                </a:lnTo>
                <a:lnTo>
                  <a:pt x="812523" y="76054"/>
                </a:lnTo>
                <a:lnTo>
                  <a:pt x="839338" y="73673"/>
                </a:lnTo>
                <a:lnTo>
                  <a:pt x="866740" y="71292"/>
                </a:lnTo>
                <a:lnTo>
                  <a:pt x="894533" y="68911"/>
                </a:lnTo>
                <a:lnTo>
                  <a:pt x="922587" y="67323"/>
                </a:lnTo>
                <a:lnTo>
                  <a:pt x="950814" y="66265"/>
                </a:lnTo>
                <a:lnTo>
                  <a:pt x="979157" y="65559"/>
                </a:lnTo>
                <a:lnTo>
                  <a:pt x="1008372" y="64295"/>
                </a:lnTo>
                <a:lnTo>
                  <a:pt x="1038166" y="62659"/>
                </a:lnTo>
                <a:lnTo>
                  <a:pt x="1068348" y="60774"/>
                </a:lnTo>
                <a:lnTo>
                  <a:pt x="1097995" y="58724"/>
                </a:lnTo>
                <a:lnTo>
                  <a:pt x="1127284" y="56563"/>
                </a:lnTo>
                <a:lnTo>
                  <a:pt x="1156335" y="54329"/>
                </a:lnTo>
                <a:lnTo>
                  <a:pt x="1185227" y="52839"/>
                </a:lnTo>
                <a:lnTo>
                  <a:pt x="1214014" y="51846"/>
                </a:lnTo>
                <a:lnTo>
                  <a:pt x="1242730" y="51184"/>
                </a:lnTo>
                <a:lnTo>
                  <a:pt x="1271399" y="49950"/>
                </a:lnTo>
                <a:lnTo>
                  <a:pt x="1300037" y="48332"/>
                </a:lnTo>
                <a:lnTo>
                  <a:pt x="1328654" y="46461"/>
                </a:lnTo>
                <a:lnTo>
                  <a:pt x="1356463" y="44419"/>
                </a:lnTo>
                <a:lnTo>
                  <a:pt x="1383733" y="42264"/>
                </a:lnTo>
                <a:lnTo>
                  <a:pt x="1410645" y="40034"/>
                </a:lnTo>
                <a:lnTo>
                  <a:pt x="1437317" y="38546"/>
                </a:lnTo>
                <a:lnTo>
                  <a:pt x="1463831" y="37555"/>
                </a:lnTo>
                <a:lnTo>
                  <a:pt x="1490237" y="36895"/>
                </a:lnTo>
                <a:lnTo>
                  <a:pt x="1516572" y="35660"/>
                </a:lnTo>
                <a:lnTo>
                  <a:pt x="1542861" y="34044"/>
                </a:lnTo>
                <a:lnTo>
                  <a:pt x="1569117" y="32172"/>
                </a:lnTo>
                <a:lnTo>
                  <a:pt x="1594560" y="30924"/>
                </a:lnTo>
                <a:lnTo>
                  <a:pt x="1619458" y="30093"/>
                </a:lnTo>
                <a:lnTo>
                  <a:pt x="1643995" y="29538"/>
                </a:lnTo>
                <a:lnTo>
                  <a:pt x="1669878" y="28375"/>
                </a:lnTo>
                <a:lnTo>
                  <a:pt x="1696658" y="26805"/>
                </a:lnTo>
                <a:lnTo>
                  <a:pt x="1724036" y="24966"/>
                </a:lnTo>
                <a:lnTo>
                  <a:pt x="1750226" y="24533"/>
                </a:lnTo>
                <a:lnTo>
                  <a:pt x="1775624" y="25038"/>
                </a:lnTo>
                <a:lnTo>
                  <a:pt x="1800493" y="26168"/>
                </a:lnTo>
                <a:lnTo>
                  <a:pt x="1825010" y="26128"/>
                </a:lnTo>
                <a:lnTo>
                  <a:pt x="1849292" y="25308"/>
                </a:lnTo>
                <a:lnTo>
                  <a:pt x="1873417" y="23967"/>
                </a:lnTo>
                <a:lnTo>
                  <a:pt x="1896644" y="23073"/>
                </a:lnTo>
                <a:lnTo>
                  <a:pt x="1919273" y="22477"/>
                </a:lnTo>
                <a:lnTo>
                  <a:pt x="1941503" y="22080"/>
                </a:lnTo>
                <a:lnTo>
                  <a:pt x="1963467" y="22609"/>
                </a:lnTo>
                <a:lnTo>
                  <a:pt x="1985252" y="23755"/>
                </a:lnTo>
                <a:lnTo>
                  <a:pt x="2006921" y="25313"/>
                </a:lnTo>
                <a:lnTo>
                  <a:pt x="2026922" y="25558"/>
                </a:lnTo>
                <a:lnTo>
                  <a:pt x="2045812" y="24928"/>
                </a:lnTo>
                <a:lnTo>
                  <a:pt x="2080825" y="22904"/>
                </a:lnTo>
                <a:lnTo>
                  <a:pt x="2112261" y="22005"/>
                </a:lnTo>
                <a:lnTo>
                  <a:pt x="2139991" y="19489"/>
                </a:lnTo>
                <a:lnTo>
                  <a:pt x="2164751" y="15724"/>
                </a:lnTo>
                <a:lnTo>
                  <a:pt x="2196540" y="9936"/>
                </a:lnTo>
                <a:lnTo>
                  <a:pt x="2225274" y="7075"/>
                </a:lnTo>
                <a:lnTo>
                  <a:pt x="2256719" y="1516"/>
                </a:lnTo>
                <a:lnTo>
                  <a:pt x="2290337" y="0"/>
                </a:lnTo>
                <a:lnTo>
                  <a:pt x="2297453" y="713"/>
                </a:lnTo>
                <a:lnTo>
                  <a:pt x="2305907" y="3676"/>
                </a:lnTo>
                <a:lnTo>
                  <a:pt x="2308796" y="5576"/>
                </a:lnTo>
                <a:lnTo>
                  <a:pt x="2314575" y="1414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0032" name="SMARTInkShape-Group362"/>
          <p:cNvGrpSpPr/>
          <p:nvPr/>
        </p:nvGrpSpPr>
        <p:grpSpPr>
          <a:xfrm>
            <a:off x="3071936" y="5907881"/>
            <a:ext cx="5543428" cy="815596"/>
            <a:chOff x="3071936" y="5907881"/>
            <a:chExt cx="5543428" cy="815596"/>
          </a:xfrm>
        </p:grpSpPr>
        <p:sp>
          <p:nvSpPr>
            <p:cNvPr id="2510008" name="SMARTInkShape-2020"/>
            <p:cNvSpPr/>
            <p:nvPr/>
          </p:nvSpPr>
          <p:spPr bwMode="auto">
            <a:xfrm>
              <a:off x="3322138" y="6300788"/>
              <a:ext cx="35426" cy="14288"/>
            </a:xfrm>
            <a:custGeom>
              <a:avLst/>
              <a:gdLst/>
              <a:ahLst/>
              <a:cxnLst/>
              <a:rect l="0" t="0" r="0" b="0"/>
              <a:pathLst>
                <a:path w="35426" h="14288">
                  <a:moveTo>
                    <a:pt x="6850" y="14287"/>
                  </a:moveTo>
                  <a:lnTo>
                    <a:pt x="0" y="14287"/>
                  </a:lnTo>
                  <a:lnTo>
                    <a:pt x="3585" y="14287"/>
                  </a:lnTo>
                  <a:lnTo>
                    <a:pt x="7515" y="12170"/>
                  </a:lnTo>
                  <a:lnTo>
                    <a:pt x="9675" y="10494"/>
                  </a:lnTo>
                  <a:lnTo>
                    <a:pt x="16307" y="8632"/>
                  </a:lnTo>
                  <a:lnTo>
                    <a:pt x="23753" y="7011"/>
                  </a:lnTo>
                  <a:lnTo>
                    <a:pt x="354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09" name="SMARTInkShape-2021"/>
            <p:cNvSpPr/>
            <p:nvPr/>
          </p:nvSpPr>
          <p:spPr bwMode="auto">
            <a:xfrm>
              <a:off x="3071936" y="6072188"/>
              <a:ext cx="2521621" cy="306686"/>
            </a:xfrm>
            <a:custGeom>
              <a:avLst/>
              <a:gdLst/>
              <a:ahLst/>
              <a:cxnLst/>
              <a:rect l="0" t="0" r="0" b="0"/>
              <a:pathLst>
                <a:path w="2521621" h="306686">
                  <a:moveTo>
                    <a:pt x="35595" y="250031"/>
                  </a:moveTo>
                  <a:lnTo>
                    <a:pt x="25652" y="250031"/>
                  </a:lnTo>
                  <a:lnTo>
                    <a:pt x="21122" y="252148"/>
                  </a:lnTo>
                  <a:lnTo>
                    <a:pt x="16463" y="254941"/>
                  </a:lnTo>
                  <a:lnTo>
                    <a:pt x="7004" y="256733"/>
                  </a:lnTo>
                  <a:lnTo>
                    <a:pt x="294" y="257149"/>
                  </a:lnTo>
                  <a:lnTo>
                    <a:pt x="0" y="260959"/>
                  </a:lnTo>
                  <a:lnTo>
                    <a:pt x="2048" y="264942"/>
                  </a:lnTo>
                  <a:lnTo>
                    <a:pt x="3705" y="267116"/>
                  </a:lnTo>
                  <a:lnTo>
                    <a:pt x="9780" y="269530"/>
                  </a:lnTo>
                  <a:lnTo>
                    <a:pt x="22126" y="273006"/>
                  </a:lnTo>
                  <a:lnTo>
                    <a:pt x="54693" y="288221"/>
                  </a:lnTo>
                  <a:lnTo>
                    <a:pt x="79408" y="296880"/>
                  </a:lnTo>
                  <a:lnTo>
                    <a:pt x="109337" y="301530"/>
                  </a:lnTo>
                  <a:lnTo>
                    <a:pt x="136291" y="305506"/>
                  </a:lnTo>
                  <a:lnTo>
                    <a:pt x="166502" y="306685"/>
                  </a:lnTo>
                  <a:lnTo>
                    <a:pt x="189820" y="306166"/>
                  </a:lnTo>
                  <a:lnTo>
                    <a:pt x="216058" y="303290"/>
                  </a:lnTo>
                  <a:lnTo>
                    <a:pt x="245711" y="299366"/>
                  </a:lnTo>
                  <a:lnTo>
                    <a:pt x="278999" y="294976"/>
                  </a:lnTo>
                  <a:lnTo>
                    <a:pt x="297877" y="292695"/>
                  </a:lnTo>
                  <a:lnTo>
                    <a:pt x="317606" y="290379"/>
                  </a:lnTo>
                  <a:lnTo>
                    <a:pt x="338696" y="287249"/>
                  </a:lnTo>
                  <a:lnTo>
                    <a:pt x="360694" y="283574"/>
                  </a:lnTo>
                  <a:lnTo>
                    <a:pt x="383296" y="279537"/>
                  </a:lnTo>
                  <a:lnTo>
                    <a:pt x="406302" y="275258"/>
                  </a:lnTo>
                  <a:lnTo>
                    <a:pt x="429577" y="270817"/>
                  </a:lnTo>
                  <a:lnTo>
                    <a:pt x="453031" y="266269"/>
                  </a:lnTo>
                  <a:lnTo>
                    <a:pt x="477398" y="261650"/>
                  </a:lnTo>
                  <a:lnTo>
                    <a:pt x="502375" y="256983"/>
                  </a:lnTo>
                  <a:lnTo>
                    <a:pt x="527757" y="252284"/>
                  </a:lnTo>
                  <a:lnTo>
                    <a:pt x="554203" y="248358"/>
                  </a:lnTo>
                  <a:lnTo>
                    <a:pt x="581358" y="244947"/>
                  </a:lnTo>
                  <a:lnTo>
                    <a:pt x="608987" y="241879"/>
                  </a:lnTo>
                  <a:lnTo>
                    <a:pt x="637725" y="237452"/>
                  </a:lnTo>
                  <a:lnTo>
                    <a:pt x="667203" y="232120"/>
                  </a:lnTo>
                  <a:lnTo>
                    <a:pt x="697173" y="226184"/>
                  </a:lnTo>
                  <a:lnTo>
                    <a:pt x="728266" y="220640"/>
                  </a:lnTo>
                  <a:lnTo>
                    <a:pt x="760107" y="215355"/>
                  </a:lnTo>
                  <a:lnTo>
                    <a:pt x="792447" y="210245"/>
                  </a:lnTo>
                  <a:lnTo>
                    <a:pt x="825119" y="205251"/>
                  </a:lnTo>
                  <a:lnTo>
                    <a:pt x="858013" y="200334"/>
                  </a:lnTo>
                  <a:lnTo>
                    <a:pt x="891055" y="195468"/>
                  </a:lnTo>
                  <a:lnTo>
                    <a:pt x="924989" y="190637"/>
                  </a:lnTo>
                  <a:lnTo>
                    <a:pt x="959518" y="185828"/>
                  </a:lnTo>
                  <a:lnTo>
                    <a:pt x="994444" y="181036"/>
                  </a:lnTo>
                  <a:lnTo>
                    <a:pt x="1029634" y="175459"/>
                  </a:lnTo>
                  <a:lnTo>
                    <a:pt x="1065000" y="169360"/>
                  </a:lnTo>
                  <a:lnTo>
                    <a:pt x="1100484" y="162913"/>
                  </a:lnTo>
                  <a:lnTo>
                    <a:pt x="1136046" y="156233"/>
                  </a:lnTo>
                  <a:lnTo>
                    <a:pt x="1171660" y="149399"/>
                  </a:lnTo>
                  <a:lnTo>
                    <a:pt x="1207309" y="142462"/>
                  </a:lnTo>
                  <a:lnTo>
                    <a:pt x="1242982" y="135456"/>
                  </a:lnTo>
                  <a:lnTo>
                    <a:pt x="1278670" y="128404"/>
                  </a:lnTo>
                  <a:lnTo>
                    <a:pt x="1314368" y="121321"/>
                  </a:lnTo>
                  <a:lnTo>
                    <a:pt x="1350073" y="115012"/>
                  </a:lnTo>
                  <a:lnTo>
                    <a:pt x="1385782" y="109218"/>
                  </a:lnTo>
                  <a:lnTo>
                    <a:pt x="1421495" y="103768"/>
                  </a:lnTo>
                  <a:lnTo>
                    <a:pt x="1457210" y="97753"/>
                  </a:lnTo>
                  <a:lnTo>
                    <a:pt x="1492926" y="91363"/>
                  </a:lnTo>
                  <a:lnTo>
                    <a:pt x="1528642" y="84721"/>
                  </a:lnTo>
                  <a:lnTo>
                    <a:pt x="1562773" y="78705"/>
                  </a:lnTo>
                  <a:lnTo>
                    <a:pt x="1595845" y="73107"/>
                  </a:lnTo>
                  <a:lnTo>
                    <a:pt x="1628211" y="67788"/>
                  </a:lnTo>
                  <a:lnTo>
                    <a:pt x="1660108" y="62655"/>
                  </a:lnTo>
                  <a:lnTo>
                    <a:pt x="1691691" y="57644"/>
                  </a:lnTo>
                  <a:lnTo>
                    <a:pt x="1723066" y="52717"/>
                  </a:lnTo>
                  <a:lnTo>
                    <a:pt x="1754300" y="47844"/>
                  </a:lnTo>
                  <a:lnTo>
                    <a:pt x="1785442" y="43009"/>
                  </a:lnTo>
                  <a:lnTo>
                    <a:pt x="1816523" y="38197"/>
                  </a:lnTo>
                  <a:lnTo>
                    <a:pt x="1846768" y="33402"/>
                  </a:lnTo>
                  <a:lnTo>
                    <a:pt x="1876456" y="28618"/>
                  </a:lnTo>
                  <a:lnTo>
                    <a:pt x="1905773" y="23841"/>
                  </a:lnTo>
                  <a:lnTo>
                    <a:pt x="1934049" y="19863"/>
                  </a:lnTo>
                  <a:lnTo>
                    <a:pt x="1961631" y="16416"/>
                  </a:lnTo>
                  <a:lnTo>
                    <a:pt x="1988750" y="13325"/>
                  </a:lnTo>
                  <a:lnTo>
                    <a:pt x="2014767" y="11265"/>
                  </a:lnTo>
                  <a:lnTo>
                    <a:pt x="2040050" y="9891"/>
                  </a:lnTo>
                  <a:lnTo>
                    <a:pt x="2064842" y="8975"/>
                  </a:lnTo>
                  <a:lnTo>
                    <a:pt x="2088514" y="8364"/>
                  </a:lnTo>
                  <a:lnTo>
                    <a:pt x="2111439" y="7957"/>
                  </a:lnTo>
                  <a:lnTo>
                    <a:pt x="2133866" y="7686"/>
                  </a:lnTo>
                  <a:lnTo>
                    <a:pt x="2155167" y="7505"/>
                  </a:lnTo>
                  <a:lnTo>
                    <a:pt x="2175719" y="7384"/>
                  </a:lnTo>
                  <a:lnTo>
                    <a:pt x="2195769" y="7304"/>
                  </a:lnTo>
                  <a:lnTo>
                    <a:pt x="2214692" y="7250"/>
                  </a:lnTo>
                  <a:lnTo>
                    <a:pt x="2232864" y="7215"/>
                  </a:lnTo>
                  <a:lnTo>
                    <a:pt x="2267872" y="7175"/>
                  </a:lnTo>
                  <a:lnTo>
                    <a:pt x="2301951" y="7157"/>
                  </a:lnTo>
                  <a:lnTo>
                    <a:pt x="2333502" y="5033"/>
                  </a:lnTo>
                  <a:lnTo>
                    <a:pt x="2363400" y="3030"/>
                  </a:lnTo>
                  <a:lnTo>
                    <a:pt x="2392562" y="4786"/>
                  </a:lnTo>
                  <a:lnTo>
                    <a:pt x="2419282" y="6096"/>
                  </a:lnTo>
                  <a:lnTo>
                    <a:pt x="2454521" y="4716"/>
                  </a:lnTo>
                  <a:lnTo>
                    <a:pt x="2487287" y="931"/>
                  </a:lnTo>
                  <a:lnTo>
                    <a:pt x="2517509" y="6232"/>
                  </a:lnTo>
                  <a:lnTo>
                    <a:pt x="2518879" y="5742"/>
                  </a:lnTo>
                  <a:lnTo>
                    <a:pt x="2519793" y="4622"/>
                  </a:lnTo>
                  <a:lnTo>
                    <a:pt x="252162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0" name="SMARTInkShape-2022"/>
            <p:cNvSpPr/>
            <p:nvPr/>
          </p:nvSpPr>
          <p:spPr bwMode="auto">
            <a:xfrm>
              <a:off x="5181509" y="6247606"/>
              <a:ext cx="336096" cy="238386"/>
            </a:xfrm>
            <a:custGeom>
              <a:avLst/>
              <a:gdLst/>
              <a:ahLst/>
              <a:cxnLst/>
              <a:rect l="0" t="0" r="0" b="0"/>
              <a:pathLst>
                <a:path w="336096" h="238386">
                  <a:moveTo>
                    <a:pt x="204879" y="60325"/>
                  </a:moveTo>
                  <a:lnTo>
                    <a:pt x="198728" y="54174"/>
                  </a:lnTo>
                  <a:lnTo>
                    <a:pt x="198029" y="49683"/>
                  </a:lnTo>
                  <a:lnTo>
                    <a:pt x="197137" y="48469"/>
                  </a:lnTo>
                  <a:lnTo>
                    <a:pt x="194030" y="47118"/>
                  </a:lnTo>
                  <a:lnTo>
                    <a:pt x="192883" y="45964"/>
                  </a:lnTo>
                  <a:lnTo>
                    <a:pt x="188927" y="38410"/>
                  </a:lnTo>
                  <a:lnTo>
                    <a:pt x="185883" y="33916"/>
                  </a:lnTo>
                  <a:lnTo>
                    <a:pt x="184169" y="26924"/>
                  </a:lnTo>
                  <a:lnTo>
                    <a:pt x="183543" y="15073"/>
                  </a:lnTo>
                  <a:lnTo>
                    <a:pt x="181373" y="10315"/>
                  </a:lnTo>
                  <a:lnTo>
                    <a:pt x="173512" y="793"/>
                  </a:lnTo>
                  <a:lnTo>
                    <a:pt x="171268" y="0"/>
                  </a:lnTo>
                  <a:lnTo>
                    <a:pt x="168978" y="265"/>
                  </a:lnTo>
                  <a:lnTo>
                    <a:pt x="137198" y="12807"/>
                  </a:lnTo>
                  <a:lnTo>
                    <a:pt x="108890" y="25344"/>
                  </a:lnTo>
                  <a:lnTo>
                    <a:pt x="77483" y="41229"/>
                  </a:lnTo>
                  <a:lnTo>
                    <a:pt x="42219" y="64138"/>
                  </a:lnTo>
                  <a:lnTo>
                    <a:pt x="9304" y="86659"/>
                  </a:lnTo>
                  <a:lnTo>
                    <a:pt x="2862" y="92666"/>
                  </a:lnTo>
                  <a:lnTo>
                    <a:pt x="0" y="97982"/>
                  </a:lnTo>
                  <a:lnTo>
                    <a:pt x="1618" y="100511"/>
                  </a:lnTo>
                  <a:lnTo>
                    <a:pt x="9766" y="105438"/>
                  </a:lnTo>
                  <a:lnTo>
                    <a:pt x="41690" y="114274"/>
                  </a:lnTo>
                  <a:lnTo>
                    <a:pt x="65675" y="116053"/>
                  </a:lnTo>
                  <a:lnTo>
                    <a:pt x="94327" y="118960"/>
                  </a:lnTo>
                  <a:lnTo>
                    <a:pt x="127169" y="122897"/>
                  </a:lnTo>
                  <a:lnTo>
                    <a:pt x="145929" y="125059"/>
                  </a:lnTo>
                  <a:lnTo>
                    <a:pt x="165579" y="127293"/>
                  </a:lnTo>
                  <a:lnTo>
                    <a:pt x="184235" y="129577"/>
                  </a:lnTo>
                  <a:lnTo>
                    <a:pt x="219781" y="134231"/>
                  </a:lnTo>
                  <a:lnTo>
                    <a:pt x="251983" y="141061"/>
                  </a:lnTo>
                  <a:lnTo>
                    <a:pt x="280582" y="149389"/>
                  </a:lnTo>
                  <a:lnTo>
                    <a:pt x="313740" y="163003"/>
                  </a:lnTo>
                  <a:lnTo>
                    <a:pt x="331049" y="172370"/>
                  </a:lnTo>
                  <a:lnTo>
                    <a:pt x="335029" y="177091"/>
                  </a:lnTo>
                  <a:lnTo>
                    <a:pt x="336095" y="181825"/>
                  </a:lnTo>
                  <a:lnTo>
                    <a:pt x="335219" y="186569"/>
                  </a:lnTo>
                  <a:lnTo>
                    <a:pt x="332253" y="190525"/>
                  </a:lnTo>
                  <a:lnTo>
                    <a:pt x="315115" y="200679"/>
                  </a:lnTo>
                  <a:lnTo>
                    <a:pt x="284813" y="213390"/>
                  </a:lnTo>
                  <a:lnTo>
                    <a:pt x="259455" y="222546"/>
                  </a:lnTo>
                  <a:lnTo>
                    <a:pt x="232310" y="229790"/>
                  </a:lnTo>
                  <a:lnTo>
                    <a:pt x="204370" y="234862"/>
                  </a:lnTo>
                  <a:lnTo>
                    <a:pt x="176078" y="237116"/>
                  </a:lnTo>
                  <a:lnTo>
                    <a:pt x="144751" y="238385"/>
                  </a:lnTo>
                  <a:lnTo>
                    <a:pt x="128149" y="234448"/>
                  </a:lnTo>
                  <a:lnTo>
                    <a:pt x="120388" y="231176"/>
                  </a:lnTo>
                  <a:lnTo>
                    <a:pt x="115214" y="227407"/>
                  </a:lnTo>
                  <a:lnTo>
                    <a:pt x="109465" y="218986"/>
                  </a:lnTo>
                  <a:lnTo>
                    <a:pt x="108725" y="214517"/>
                  </a:lnTo>
                  <a:lnTo>
                    <a:pt x="110021" y="205320"/>
                  </a:lnTo>
                  <a:lnTo>
                    <a:pt x="119005" y="187424"/>
                  </a:lnTo>
                  <a:lnTo>
                    <a:pt x="147729" y="1531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1" name="SMARTInkShape-2023"/>
            <p:cNvSpPr/>
            <p:nvPr/>
          </p:nvSpPr>
          <p:spPr bwMode="auto">
            <a:xfrm>
              <a:off x="5529263" y="6207919"/>
              <a:ext cx="728663" cy="242463"/>
            </a:xfrm>
            <a:custGeom>
              <a:avLst/>
              <a:gdLst/>
              <a:ahLst/>
              <a:cxnLst/>
              <a:rect l="0" t="0" r="0" b="0"/>
              <a:pathLst>
                <a:path w="728663" h="242463">
                  <a:moveTo>
                    <a:pt x="0" y="0"/>
                  </a:moveTo>
                  <a:lnTo>
                    <a:pt x="9942" y="0"/>
                  </a:lnTo>
                  <a:lnTo>
                    <a:pt x="20584" y="3792"/>
                  </a:lnTo>
                  <a:lnTo>
                    <a:pt x="55344" y="30528"/>
                  </a:lnTo>
                  <a:lnTo>
                    <a:pt x="80459" y="63239"/>
                  </a:lnTo>
                  <a:lnTo>
                    <a:pt x="99775" y="91674"/>
                  </a:lnTo>
                  <a:lnTo>
                    <a:pt x="115111" y="124882"/>
                  </a:lnTo>
                  <a:lnTo>
                    <a:pt x="125035" y="159063"/>
                  </a:lnTo>
                  <a:lnTo>
                    <a:pt x="133002" y="188858"/>
                  </a:lnTo>
                  <a:lnTo>
                    <a:pt x="141418" y="224278"/>
                  </a:lnTo>
                  <a:lnTo>
                    <a:pt x="142443" y="236138"/>
                  </a:lnTo>
                  <a:lnTo>
                    <a:pt x="143380" y="238388"/>
                  </a:lnTo>
                  <a:lnTo>
                    <a:pt x="144799" y="239887"/>
                  </a:lnTo>
                  <a:lnTo>
                    <a:pt x="146539" y="240887"/>
                  </a:lnTo>
                  <a:lnTo>
                    <a:pt x="147699" y="240760"/>
                  </a:lnTo>
                  <a:lnTo>
                    <a:pt x="148472" y="239882"/>
                  </a:lnTo>
                  <a:lnTo>
                    <a:pt x="148987" y="238503"/>
                  </a:lnTo>
                  <a:lnTo>
                    <a:pt x="164451" y="211490"/>
                  </a:lnTo>
                  <a:lnTo>
                    <a:pt x="181141" y="178222"/>
                  </a:lnTo>
                  <a:lnTo>
                    <a:pt x="194560" y="152062"/>
                  </a:lnTo>
                  <a:lnTo>
                    <a:pt x="207666" y="138453"/>
                  </a:lnTo>
                  <a:lnTo>
                    <a:pt x="212263" y="135165"/>
                  </a:lnTo>
                  <a:lnTo>
                    <a:pt x="216120" y="133766"/>
                  </a:lnTo>
                  <a:lnTo>
                    <a:pt x="219487" y="133627"/>
                  </a:lnTo>
                  <a:lnTo>
                    <a:pt x="234384" y="139108"/>
                  </a:lnTo>
                  <a:lnTo>
                    <a:pt x="241225" y="147550"/>
                  </a:lnTo>
                  <a:lnTo>
                    <a:pt x="254574" y="179209"/>
                  </a:lnTo>
                  <a:lnTo>
                    <a:pt x="266670" y="214394"/>
                  </a:lnTo>
                  <a:lnTo>
                    <a:pt x="273835" y="231975"/>
                  </a:lnTo>
                  <a:lnTo>
                    <a:pt x="277013" y="235613"/>
                  </a:lnTo>
                  <a:lnTo>
                    <a:pt x="284777" y="239654"/>
                  </a:lnTo>
                  <a:lnTo>
                    <a:pt x="315137" y="242462"/>
                  </a:lnTo>
                  <a:lnTo>
                    <a:pt x="335996" y="240645"/>
                  </a:lnTo>
                  <a:lnTo>
                    <a:pt x="357258" y="232962"/>
                  </a:lnTo>
                  <a:lnTo>
                    <a:pt x="392121" y="211565"/>
                  </a:lnTo>
                  <a:lnTo>
                    <a:pt x="422475" y="188070"/>
                  </a:lnTo>
                  <a:lnTo>
                    <a:pt x="457773" y="167757"/>
                  </a:lnTo>
                  <a:lnTo>
                    <a:pt x="461423" y="165840"/>
                  </a:lnTo>
                  <a:lnTo>
                    <a:pt x="461603" y="166122"/>
                  </a:lnTo>
                  <a:lnTo>
                    <a:pt x="430528" y="198110"/>
                  </a:lnTo>
                  <a:lnTo>
                    <a:pt x="416577" y="212069"/>
                  </a:lnTo>
                  <a:lnTo>
                    <a:pt x="414243" y="215992"/>
                  </a:lnTo>
                  <a:lnTo>
                    <a:pt x="413480" y="219401"/>
                  </a:lnTo>
                  <a:lnTo>
                    <a:pt x="414168" y="230575"/>
                  </a:lnTo>
                  <a:lnTo>
                    <a:pt x="415812" y="232298"/>
                  </a:lnTo>
                  <a:lnTo>
                    <a:pt x="421871" y="234212"/>
                  </a:lnTo>
                  <a:lnTo>
                    <a:pt x="434209" y="235290"/>
                  </a:lnTo>
                  <a:lnTo>
                    <a:pt x="441160" y="233425"/>
                  </a:lnTo>
                  <a:lnTo>
                    <a:pt x="465629" y="218939"/>
                  </a:lnTo>
                  <a:lnTo>
                    <a:pt x="468883" y="214252"/>
                  </a:lnTo>
                  <a:lnTo>
                    <a:pt x="470716" y="207151"/>
                  </a:lnTo>
                  <a:lnTo>
                    <a:pt x="470972" y="204776"/>
                  </a:lnTo>
                  <a:lnTo>
                    <a:pt x="467542" y="193848"/>
                  </a:lnTo>
                  <a:lnTo>
                    <a:pt x="459415" y="187226"/>
                  </a:lnTo>
                  <a:lnTo>
                    <a:pt x="426703" y="165926"/>
                  </a:lnTo>
                  <a:lnTo>
                    <a:pt x="394531" y="150464"/>
                  </a:lnTo>
                  <a:lnTo>
                    <a:pt x="424033" y="150036"/>
                  </a:lnTo>
                  <a:lnTo>
                    <a:pt x="454352" y="150022"/>
                  </a:lnTo>
                  <a:lnTo>
                    <a:pt x="486006" y="150019"/>
                  </a:lnTo>
                  <a:lnTo>
                    <a:pt x="519893" y="150019"/>
                  </a:lnTo>
                  <a:lnTo>
                    <a:pt x="553545" y="146226"/>
                  </a:lnTo>
                  <a:lnTo>
                    <a:pt x="585063" y="143536"/>
                  </a:lnTo>
                  <a:lnTo>
                    <a:pt x="605416" y="143865"/>
                  </a:lnTo>
                  <a:lnTo>
                    <a:pt x="626815" y="152844"/>
                  </a:lnTo>
                  <a:lnTo>
                    <a:pt x="631803" y="157360"/>
                  </a:lnTo>
                  <a:lnTo>
                    <a:pt x="633133" y="159675"/>
                  </a:lnTo>
                  <a:lnTo>
                    <a:pt x="635005" y="170518"/>
                  </a:lnTo>
                  <a:lnTo>
                    <a:pt x="628472" y="201697"/>
                  </a:lnTo>
                  <a:lnTo>
                    <a:pt x="622580" y="212495"/>
                  </a:lnTo>
                  <a:lnTo>
                    <a:pt x="623016" y="213100"/>
                  </a:lnTo>
                  <a:lnTo>
                    <a:pt x="625616" y="213774"/>
                  </a:lnTo>
                  <a:lnTo>
                    <a:pt x="629418" y="211957"/>
                  </a:lnTo>
                  <a:lnTo>
                    <a:pt x="649156" y="193714"/>
                  </a:lnTo>
                  <a:lnTo>
                    <a:pt x="673847" y="161834"/>
                  </a:lnTo>
                  <a:lnTo>
                    <a:pt x="701381" y="127614"/>
                  </a:lnTo>
                  <a:lnTo>
                    <a:pt x="706748" y="124186"/>
                  </a:lnTo>
                  <a:lnTo>
                    <a:pt x="711779" y="121868"/>
                  </a:lnTo>
                  <a:lnTo>
                    <a:pt x="716660" y="118193"/>
                  </a:lnTo>
                  <a:lnTo>
                    <a:pt x="728662" y="1000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2" name="SMARTInkShape-2024"/>
            <p:cNvSpPr/>
            <p:nvPr/>
          </p:nvSpPr>
          <p:spPr bwMode="auto">
            <a:xfrm>
              <a:off x="6384304" y="6193631"/>
              <a:ext cx="112030" cy="221283"/>
            </a:xfrm>
            <a:custGeom>
              <a:avLst/>
              <a:gdLst/>
              <a:ahLst/>
              <a:cxnLst/>
              <a:rect l="0" t="0" r="0" b="0"/>
              <a:pathLst>
                <a:path w="112030" h="221283">
                  <a:moveTo>
                    <a:pt x="52215" y="0"/>
                  </a:moveTo>
                  <a:lnTo>
                    <a:pt x="52215" y="3792"/>
                  </a:lnTo>
                  <a:lnTo>
                    <a:pt x="54332" y="7771"/>
                  </a:lnTo>
                  <a:lnTo>
                    <a:pt x="56007" y="9943"/>
                  </a:lnTo>
                  <a:lnTo>
                    <a:pt x="57869" y="16591"/>
                  </a:lnTo>
                  <a:lnTo>
                    <a:pt x="58369" y="49810"/>
                  </a:lnTo>
                  <a:lnTo>
                    <a:pt x="52009" y="77641"/>
                  </a:lnTo>
                  <a:lnTo>
                    <a:pt x="36544" y="109876"/>
                  </a:lnTo>
                  <a:lnTo>
                    <a:pt x="21554" y="139889"/>
                  </a:lnTo>
                  <a:lnTo>
                    <a:pt x="7852" y="168096"/>
                  </a:lnTo>
                  <a:lnTo>
                    <a:pt x="0" y="191094"/>
                  </a:lnTo>
                  <a:lnTo>
                    <a:pt x="698" y="202935"/>
                  </a:lnTo>
                  <a:lnTo>
                    <a:pt x="3654" y="211373"/>
                  </a:lnTo>
                  <a:lnTo>
                    <a:pt x="5553" y="214734"/>
                  </a:lnTo>
                  <a:lnTo>
                    <a:pt x="9995" y="216975"/>
                  </a:lnTo>
                  <a:lnTo>
                    <a:pt x="39936" y="220571"/>
                  </a:lnTo>
                  <a:lnTo>
                    <a:pt x="72631" y="221282"/>
                  </a:lnTo>
                  <a:lnTo>
                    <a:pt x="98569" y="217613"/>
                  </a:lnTo>
                  <a:lnTo>
                    <a:pt x="104549" y="214131"/>
                  </a:lnTo>
                  <a:lnTo>
                    <a:pt x="108535" y="209429"/>
                  </a:lnTo>
                  <a:lnTo>
                    <a:pt x="111193" y="203913"/>
                  </a:lnTo>
                  <a:lnTo>
                    <a:pt x="112029" y="189318"/>
                  </a:lnTo>
                  <a:lnTo>
                    <a:pt x="109365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3" name="SMARTInkShape-2025"/>
            <p:cNvSpPr/>
            <p:nvPr/>
          </p:nvSpPr>
          <p:spPr bwMode="auto">
            <a:xfrm>
              <a:off x="6286500" y="6215063"/>
              <a:ext cx="257176" cy="42863"/>
            </a:xfrm>
            <a:custGeom>
              <a:avLst/>
              <a:gdLst/>
              <a:ahLst/>
              <a:cxnLst/>
              <a:rect l="0" t="0" r="0" b="0"/>
              <a:pathLst>
                <a:path w="257176" h="42863">
                  <a:moveTo>
                    <a:pt x="0" y="42862"/>
                  </a:moveTo>
                  <a:lnTo>
                    <a:pt x="12200" y="42068"/>
                  </a:lnTo>
                  <a:lnTo>
                    <a:pt x="40951" y="37208"/>
                  </a:lnTo>
                  <a:lnTo>
                    <a:pt x="75104" y="36159"/>
                  </a:lnTo>
                  <a:lnTo>
                    <a:pt x="103230" y="35914"/>
                  </a:lnTo>
                  <a:lnTo>
                    <a:pt x="136896" y="35805"/>
                  </a:lnTo>
                  <a:lnTo>
                    <a:pt x="168793" y="31524"/>
                  </a:lnTo>
                  <a:lnTo>
                    <a:pt x="198844" y="23535"/>
                  </a:lnTo>
                  <a:lnTo>
                    <a:pt x="228075" y="12048"/>
                  </a:lnTo>
                  <a:lnTo>
                    <a:pt x="2571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4" name="SMARTInkShape-2026"/>
            <p:cNvSpPr/>
            <p:nvPr/>
          </p:nvSpPr>
          <p:spPr bwMode="auto">
            <a:xfrm>
              <a:off x="6716024" y="6179344"/>
              <a:ext cx="177696" cy="202185"/>
            </a:xfrm>
            <a:custGeom>
              <a:avLst/>
              <a:gdLst/>
              <a:ahLst/>
              <a:cxnLst/>
              <a:rect l="0" t="0" r="0" b="0"/>
              <a:pathLst>
                <a:path w="177696" h="202185">
                  <a:moveTo>
                    <a:pt x="156264" y="0"/>
                  </a:moveTo>
                  <a:lnTo>
                    <a:pt x="152471" y="3792"/>
                  </a:lnTo>
                  <a:lnTo>
                    <a:pt x="148493" y="5654"/>
                  </a:lnTo>
                  <a:lnTo>
                    <a:pt x="125724" y="13444"/>
                  </a:lnTo>
                  <a:lnTo>
                    <a:pt x="91712" y="33853"/>
                  </a:lnTo>
                  <a:lnTo>
                    <a:pt x="62550" y="53283"/>
                  </a:lnTo>
                  <a:lnTo>
                    <a:pt x="37832" y="73202"/>
                  </a:lnTo>
                  <a:lnTo>
                    <a:pt x="14454" y="105858"/>
                  </a:lnTo>
                  <a:lnTo>
                    <a:pt x="5925" y="120867"/>
                  </a:lnTo>
                  <a:lnTo>
                    <a:pt x="0" y="153294"/>
                  </a:lnTo>
                  <a:lnTo>
                    <a:pt x="5850" y="165762"/>
                  </a:lnTo>
                  <a:lnTo>
                    <a:pt x="16388" y="177653"/>
                  </a:lnTo>
                  <a:lnTo>
                    <a:pt x="29009" y="185584"/>
                  </a:lnTo>
                  <a:lnTo>
                    <a:pt x="57087" y="194511"/>
                  </a:lnTo>
                  <a:lnTo>
                    <a:pt x="90542" y="202184"/>
                  </a:lnTo>
                  <a:lnTo>
                    <a:pt x="125589" y="201899"/>
                  </a:lnTo>
                  <a:lnTo>
                    <a:pt x="157317" y="189203"/>
                  </a:lnTo>
                  <a:lnTo>
                    <a:pt x="177695" y="1785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5" name="SMARTInkShape-2027"/>
            <p:cNvSpPr/>
            <p:nvPr/>
          </p:nvSpPr>
          <p:spPr bwMode="auto">
            <a:xfrm>
              <a:off x="6929438" y="6279356"/>
              <a:ext cx="7144" cy="48218"/>
            </a:xfrm>
            <a:custGeom>
              <a:avLst/>
              <a:gdLst/>
              <a:ahLst/>
              <a:cxnLst/>
              <a:rect l="0" t="0" r="0" b="0"/>
              <a:pathLst>
                <a:path w="7144" h="48218">
                  <a:moveTo>
                    <a:pt x="0" y="0"/>
                  </a:moveTo>
                  <a:lnTo>
                    <a:pt x="0" y="33792"/>
                  </a:lnTo>
                  <a:lnTo>
                    <a:pt x="2116" y="40948"/>
                  </a:lnTo>
                  <a:lnTo>
                    <a:pt x="6150" y="48217"/>
                  </a:lnTo>
                  <a:lnTo>
                    <a:pt x="6481" y="48020"/>
                  </a:lnTo>
                  <a:lnTo>
                    <a:pt x="7143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6" name="SMARTInkShape-2028"/>
            <p:cNvSpPr/>
            <p:nvPr/>
          </p:nvSpPr>
          <p:spPr bwMode="auto">
            <a:xfrm>
              <a:off x="6900863" y="6107906"/>
              <a:ext cx="28576" cy="56158"/>
            </a:xfrm>
            <a:custGeom>
              <a:avLst/>
              <a:gdLst/>
              <a:ahLst/>
              <a:cxnLst/>
              <a:rect l="0" t="0" r="0" b="0"/>
              <a:pathLst>
                <a:path w="28576" h="56158">
                  <a:moveTo>
                    <a:pt x="0" y="50007"/>
                  </a:moveTo>
                  <a:lnTo>
                    <a:pt x="0" y="53799"/>
                  </a:lnTo>
                  <a:lnTo>
                    <a:pt x="793" y="54916"/>
                  </a:lnTo>
                  <a:lnTo>
                    <a:pt x="2116" y="55661"/>
                  </a:lnTo>
                  <a:lnTo>
                    <a:pt x="3792" y="56157"/>
                  </a:lnTo>
                  <a:lnTo>
                    <a:pt x="5703" y="54901"/>
                  </a:lnTo>
                  <a:lnTo>
                    <a:pt x="9942" y="49272"/>
                  </a:lnTo>
                  <a:lnTo>
                    <a:pt x="23248" y="14671"/>
                  </a:lnTo>
                  <a:lnTo>
                    <a:pt x="285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7" name="SMARTInkShape-2029"/>
            <p:cNvSpPr/>
            <p:nvPr/>
          </p:nvSpPr>
          <p:spPr bwMode="auto">
            <a:xfrm>
              <a:off x="7029450" y="6173193"/>
              <a:ext cx="306334" cy="162897"/>
            </a:xfrm>
            <a:custGeom>
              <a:avLst/>
              <a:gdLst/>
              <a:ahLst/>
              <a:cxnLst/>
              <a:rect l="0" t="0" r="0" b="0"/>
              <a:pathLst>
                <a:path w="306334" h="162897">
                  <a:moveTo>
                    <a:pt x="0" y="91876"/>
                  </a:moveTo>
                  <a:lnTo>
                    <a:pt x="0" y="88084"/>
                  </a:lnTo>
                  <a:lnTo>
                    <a:pt x="794" y="86966"/>
                  </a:lnTo>
                  <a:lnTo>
                    <a:pt x="2117" y="86221"/>
                  </a:lnTo>
                  <a:lnTo>
                    <a:pt x="3793" y="85725"/>
                  </a:lnTo>
                  <a:lnTo>
                    <a:pt x="5704" y="86188"/>
                  </a:lnTo>
                  <a:lnTo>
                    <a:pt x="37028" y="104898"/>
                  </a:lnTo>
                  <a:lnTo>
                    <a:pt x="71610" y="117109"/>
                  </a:lnTo>
                  <a:lnTo>
                    <a:pt x="107024" y="125067"/>
                  </a:lnTo>
                  <a:lnTo>
                    <a:pt x="113342" y="127262"/>
                  </a:lnTo>
                  <a:lnTo>
                    <a:pt x="111758" y="129563"/>
                  </a:lnTo>
                  <a:lnTo>
                    <a:pt x="88871" y="153811"/>
                  </a:lnTo>
                  <a:lnTo>
                    <a:pt x="87123" y="158561"/>
                  </a:lnTo>
                  <a:lnTo>
                    <a:pt x="87450" y="160145"/>
                  </a:lnTo>
                  <a:lnTo>
                    <a:pt x="88463" y="161201"/>
                  </a:lnTo>
                  <a:lnTo>
                    <a:pt x="89932" y="161905"/>
                  </a:lnTo>
                  <a:lnTo>
                    <a:pt x="99583" y="162896"/>
                  </a:lnTo>
                  <a:lnTo>
                    <a:pt x="108024" y="158895"/>
                  </a:lnTo>
                  <a:lnTo>
                    <a:pt x="131083" y="138125"/>
                  </a:lnTo>
                  <a:lnTo>
                    <a:pt x="158589" y="105669"/>
                  </a:lnTo>
                  <a:lnTo>
                    <a:pt x="190929" y="71787"/>
                  </a:lnTo>
                  <a:lnTo>
                    <a:pt x="221071" y="36637"/>
                  </a:lnTo>
                  <a:lnTo>
                    <a:pt x="249955" y="10321"/>
                  </a:lnTo>
                  <a:lnTo>
                    <a:pt x="262168" y="4035"/>
                  </a:lnTo>
                  <a:lnTo>
                    <a:pt x="282944" y="0"/>
                  </a:lnTo>
                  <a:lnTo>
                    <a:pt x="297530" y="3094"/>
                  </a:lnTo>
                  <a:lnTo>
                    <a:pt x="300748" y="5700"/>
                  </a:lnTo>
                  <a:lnTo>
                    <a:pt x="304322" y="12829"/>
                  </a:lnTo>
                  <a:lnTo>
                    <a:pt x="306333" y="21976"/>
                  </a:lnTo>
                  <a:lnTo>
                    <a:pt x="305822" y="24639"/>
                  </a:lnTo>
                  <a:lnTo>
                    <a:pt x="300038" y="347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8" name="SMARTInkShape-2030"/>
            <p:cNvSpPr/>
            <p:nvPr/>
          </p:nvSpPr>
          <p:spPr bwMode="auto">
            <a:xfrm>
              <a:off x="7366320" y="6039865"/>
              <a:ext cx="827562" cy="250974"/>
            </a:xfrm>
            <a:custGeom>
              <a:avLst/>
              <a:gdLst/>
              <a:ahLst/>
              <a:cxnLst/>
              <a:rect l="0" t="0" r="0" b="0"/>
              <a:pathLst>
                <a:path w="827562" h="250974">
                  <a:moveTo>
                    <a:pt x="27461" y="160910"/>
                  </a:moveTo>
                  <a:lnTo>
                    <a:pt x="10668" y="160910"/>
                  </a:lnTo>
                  <a:lnTo>
                    <a:pt x="9122" y="162498"/>
                  </a:lnTo>
                  <a:lnTo>
                    <a:pt x="557" y="189856"/>
                  </a:lnTo>
                  <a:lnTo>
                    <a:pt x="0" y="194495"/>
                  </a:lnTo>
                  <a:lnTo>
                    <a:pt x="3615" y="203883"/>
                  </a:lnTo>
                  <a:lnTo>
                    <a:pt x="18412" y="226806"/>
                  </a:lnTo>
                  <a:lnTo>
                    <a:pt x="26350" y="233324"/>
                  </a:lnTo>
                  <a:lnTo>
                    <a:pt x="49290" y="243183"/>
                  </a:lnTo>
                  <a:lnTo>
                    <a:pt x="78618" y="246180"/>
                  </a:lnTo>
                  <a:lnTo>
                    <a:pt x="113337" y="238804"/>
                  </a:lnTo>
                  <a:lnTo>
                    <a:pt x="137999" y="229831"/>
                  </a:lnTo>
                  <a:lnTo>
                    <a:pt x="164041" y="209516"/>
                  </a:lnTo>
                  <a:lnTo>
                    <a:pt x="167539" y="204209"/>
                  </a:lnTo>
                  <a:lnTo>
                    <a:pt x="169887" y="199204"/>
                  </a:lnTo>
                  <a:lnTo>
                    <a:pt x="173576" y="194334"/>
                  </a:lnTo>
                  <a:lnTo>
                    <a:pt x="174083" y="192717"/>
                  </a:lnTo>
                  <a:lnTo>
                    <a:pt x="173628" y="191640"/>
                  </a:lnTo>
                  <a:lnTo>
                    <a:pt x="172531" y="190921"/>
                  </a:lnTo>
                  <a:lnTo>
                    <a:pt x="171800" y="191237"/>
                  </a:lnTo>
                  <a:lnTo>
                    <a:pt x="171311" y="192240"/>
                  </a:lnTo>
                  <a:lnTo>
                    <a:pt x="170986" y="193703"/>
                  </a:lnTo>
                  <a:lnTo>
                    <a:pt x="158005" y="216642"/>
                  </a:lnTo>
                  <a:lnTo>
                    <a:pt x="157353" y="219496"/>
                  </a:lnTo>
                  <a:lnTo>
                    <a:pt x="157712" y="222192"/>
                  </a:lnTo>
                  <a:lnTo>
                    <a:pt x="160228" y="227305"/>
                  </a:lnTo>
                  <a:lnTo>
                    <a:pt x="166106" y="234646"/>
                  </a:lnTo>
                  <a:lnTo>
                    <a:pt x="172690" y="237338"/>
                  </a:lnTo>
                  <a:lnTo>
                    <a:pt x="189851" y="239066"/>
                  </a:lnTo>
                  <a:lnTo>
                    <a:pt x="223148" y="231665"/>
                  </a:lnTo>
                  <a:lnTo>
                    <a:pt x="255204" y="222688"/>
                  </a:lnTo>
                  <a:lnTo>
                    <a:pt x="284467" y="208361"/>
                  </a:lnTo>
                  <a:lnTo>
                    <a:pt x="316540" y="194538"/>
                  </a:lnTo>
                  <a:lnTo>
                    <a:pt x="322629" y="189614"/>
                  </a:lnTo>
                  <a:lnTo>
                    <a:pt x="324252" y="187190"/>
                  </a:lnTo>
                  <a:lnTo>
                    <a:pt x="325335" y="186367"/>
                  </a:lnTo>
                  <a:lnTo>
                    <a:pt x="326055" y="186612"/>
                  </a:lnTo>
                  <a:lnTo>
                    <a:pt x="326537" y="187570"/>
                  </a:lnTo>
                  <a:lnTo>
                    <a:pt x="326063" y="189002"/>
                  </a:lnTo>
                  <a:lnTo>
                    <a:pt x="310681" y="210020"/>
                  </a:lnTo>
                  <a:lnTo>
                    <a:pt x="309937" y="213494"/>
                  </a:lnTo>
                  <a:lnTo>
                    <a:pt x="310235" y="216603"/>
                  </a:lnTo>
                  <a:lnTo>
                    <a:pt x="313613" y="228981"/>
                  </a:lnTo>
                  <a:lnTo>
                    <a:pt x="315066" y="230103"/>
                  </a:lnTo>
                  <a:lnTo>
                    <a:pt x="316829" y="230851"/>
                  </a:lnTo>
                  <a:lnTo>
                    <a:pt x="349875" y="232216"/>
                  </a:lnTo>
                  <a:lnTo>
                    <a:pt x="378486" y="226618"/>
                  </a:lnTo>
                  <a:lnTo>
                    <a:pt x="411771" y="217869"/>
                  </a:lnTo>
                  <a:lnTo>
                    <a:pt x="441512" y="208497"/>
                  </a:lnTo>
                  <a:lnTo>
                    <a:pt x="474693" y="204187"/>
                  </a:lnTo>
                  <a:lnTo>
                    <a:pt x="485500" y="203896"/>
                  </a:lnTo>
                  <a:lnTo>
                    <a:pt x="491120" y="205944"/>
                  </a:lnTo>
                  <a:lnTo>
                    <a:pt x="493729" y="207601"/>
                  </a:lnTo>
                  <a:lnTo>
                    <a:pt x="495469" y="209500"/>
                  </a:lnTo>
                  <a:lnTo>
                    <a:pt x="502283" y="220568"/>
                  </a:lnTo>
                  <a:lnTo>
                    <a:pt x="506516" y="223143"/>
                  </a:lnTo>
                  <a:lnTo>
                    <a:pt x="515701" y="224797"/>
                  </a:lnTo>
                  <a:lnTo>
                    <a:pt x="526578" y="225083"/>
                  </a:lnTo>
                  <a:lnTo>
                    <a:pt x="559994" y="209099"/>
                  </a:lnTo>
                  <a:lnTo>
                    <a:pt x="584649" y="187715"/>
                  </a:lnTo>
                  <a:lnTo>
                    <a:pt x="605630" y="158443"/>
                  </a:lnTo>
                  <a:lnTo>
                    <a:pt x="618135" y="129487"/>
                  </a:lnTo>
                  <a:lnTo>
                    <a:pt x="626867" y="95773"/>
                  </a:lnTo>
                  <a:lnTo>
                    <a:pt x="632365" y="62764"/>
                  </a:lnTo>
                  <a:lnTo>
                    <a:pt x="633994" y="34992"/>
                  </a:lnTo>
                  <a:lnTo>
                    <a:pt x="633796" y="4246"/>
                  </a:lnTo>
                  <a:lnTo>
                    <a:pt x="632503" y="1698"/>
                  </a:lnTo>
                  <a:lnTo>
                    <a:pt x="630848" y="0"/>
                  </a:lnTo>
                  <a:lnTo>
                    <a:pt x="628950" y="455"/>
                  </a:lnTo>
                  <a:lnTo>
                    <a:pt x="624725" y="5195"/>
                  </a:lnTo>
                  <a:lnTo>
                    <a:pt x="614751" y="32579"/>
                  </a:lnTo>
                  <a:lnTo>
                    <a:pt x="603552" y="60092"/>
                  </a:lnTo>
                  <a:lnTo>
                    <a:pt x="596441" y="93820"/>
                  </a:lnTo>
                  <a:lnTo>
                    <a:pt x="597312" y="119980"/>
                  </a:lnTo>
                  <a:lnTo>
                    <a:pt x="602265" y="153898"/>
                  </a:lnTo>
                  <a:lnTo>
                    <a:pt x="612865" y="172081"/>
                  </a:lnTo>
                  <a:lnTo>
                    <a:pt x="645541" y="203157"/>
                  </a:lnTo>
                  <a:lnTo>
                    <a:pt x="676968" y="221229"/>
                  </a:lnTo>
                  <a:lnTo>
                    <a:pt x="701894" y="231639"/>
                  </a:lnTo>
                  <a:lnTo>
                    <a:pt x="728846" y="240764"/>
                  </a:lnTo>
                  <a:lnTo>
                    <a:pt x="756700" y="247465"/>
                  </a:lnTo>
                  <a:lnTo>
                    <a:pt x="782838" y="250973"/>
                  </a:lnTo>
                  <a:lnTo>
                    <a:pt x="804509" y="250944"/>
                  </a:lnTo>
                  <a:lnTo>
                    <a:pt x="816787" y="245640"/>
                  </a:lnTo>
                  <a:lnTo>
                    <a:pt x="820378" y="240415"/>
                  </a:lnTo>
                  <a:lnTo>
                    <a:pt x="827561" y="2109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19" name="SMARTInkShape-2031"/>
            <p:cNvSpPr/>
            <p:nvPr/>
          </p:nvSpPr>
          <p:spPr bwMode="auto">
            <a:xfrm>
              <a:off x="7722394" y="6036469"/>
              <a:ext cx="392907" cy="35720"/>
            </a:xfrm>
            <a:custGeom>
              <a:avLst/>
              <a:gdLst/>
              <a:ahLst/>
              <a:cxnLst/>
              <a:rect l="0" t="0" r="0" b="0"/>
              <a:pathLst>
                <a:path w="392907" h="35720">
                  <a:moveTo>
                    <a:pt x="0" y="35719"/>
                  </a:moveTo>
                  <a:lnTo>
                    <a:pt x="0" y="31926"/>
                  </a:lnTo>
                  <a:lnTo>
                    <a:pt x="2117" y="27948"/>
                  </a:lnTo>
                  <a:lnTo>
                    <a:pt x="9943" y="18926"/>
                  </a:lnTo>
                  <a:lnTo>
                    <a:pt x="28169" y="11870"/>
                  </a:lnTo>
                  <a:lnTo>
                    <a:pt x="61263" y="4751"/>
                  </a:lnTo>
                  <a:lnTo>
                    <a:pt x="93903" y="4228"/>
                  </a:lnTo>
                  <a:lnTo>
                    <a:pt x="112608" y="5200"/>
                  </a:lnTo>
                  <a:lnTo>
                    <a:pt x="133016" y="5847"/>
                  </a:lnTo>
                  <a:lnTo>
                    <a:pt x="154559" y="6280"/>
                  </a:lnTo>
                  <a:lnTo>
                    <a:pt x="176857" y="6568"/>
                  </a:lnTo>
                  <a:lnTo>
                    <a:pt x="198867" y="7554"/>
                  </a:lnTo>
                  <a:lnTo>
                    <a:pt x="220685" y="9005"/>
                  </a:lnTo>
                  <a:lnTo>
                    <a:pt x="242373" y="10765"/>
                  </a:lnTo>
                  <a:lnTo>
                    <a:pt x="263182" y="12733"/>
                  </a:lnTo>
                  <a:lnTo>
                    <a:pt x="283405" y="14839"/>
                  </a:lnTo>
                  <a:lnTo>
                    <a:pt x="303236" y="17036"/>
                  </a:lnTo>
                  <a:lnTo>
                    <a:pt x="335855" y="17361"/>
                  </a:lnTo>
                  <a:lnTo>
                    <a:pt x="361200" y="14066"/>
                  </a:lnTo>
                  <a:lnTo>
                    <a:pt x="3929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0" name="SMARTInkShape-2032"/>
            <p:cNvSpPr/>
            <p:nvPr/>
          </p:nvSpPr>
          <p:spPr bwMode="auto">
            <a:xfrm>
              <a:off x="7529513" y="5907881"/>
              <a:ext cx="50860" cy="43749"/>
            </a:xfrm>
            <a:custGeom>
              <a:avLst/>
              <a:gdLst/>
              <a:ahLst/>
              <a:cxnLst/>
              <a:rect l="0" t="0" r="0" b="0"/>
              <a:pathLst>
                <a:path w="50860" h="43749">
                  <a:moveTo>
                    <a:pt x="0" y="0"/>
                  </a:moveTo>
                  <a:lnTo>
                    <a:pt x="9942" y="0"/>
                  </a:lnTo>
                  <a:lnTo>
                    <a:pt x="20584" y="3792"/>
                  </a:lnTo>
                  <a:lnTo>
                    <a:pt x="33791" y="13735"/>
                  </a:lnTo>
                  <a:lnTo>
                    <a:pt x="47759" y="30529"/>
                  </a:lnTo>
                  <a:lnTo>
                    <a:pt x="50096" y="35434"/>
                  </a:lnTo>
                  <a:lnTo>
                    <a:pt x="50859" y="39497"/>
                  </a:lnTo>
                  <a:lnTo>
                    <a:pt x="50575" y="43001"/>
                  </a:lnTo>
                  <a:lnTo>
                    <a:pt x="48798" y="43748"/>
                  </a:lnTo>
                  <a:lnTo>
                    <a:pt x="35718" y="357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1" name="SMARTInkShape-2033"/>
            <p:cNvSpPr/>
            <p:nvPr/>
          </p:nvSpPr>
          <p:spPr bwMode="auto">
            <a:xfrm>
              <a:off x="5607931" y="6526359"/>
              <a:ext cx="407108" cy="197118"/>
            </a:xfrm>
            <a:custGeom>
              <a:avLst/>
              <a:gdLst/>
              <a:ahLst/>
              <a:cxnLst/>
              <a:rect l="0" t="0" r="0" b="0"/>
              <a:pathLst>
                <a:path w="407108" h="197118">
                  <a:moveTo>
                    <a:pt x="7057" y="160191"/>
                  </a:moveTo>
                  <a:lnTo>
                    <a:pt x="906" y="166342"/>
                  </a:lnTo>
                  <a:lnTo>
                    <a:pt x="0" y="173398"/>
                  </a:lnTo>
                  <a:lnTo>
                    <a:pt x="765" y="173758"/>
                  </a:lnTo>
                  <a:lnTo>
                    <a:pt x="3731" y="174159"/>
                  </a:lnTo>
                  <a:lnTo>
                    <a:pt x="32801" y="164508"/>
                  </a:lnTo>
                  <a:lnTo>
                    <a:pt x="64775" y="145217"/>
                  </a:lnTo>
                  <a:lnTo>
                    <a:pt x="92894" y="122926"/>
                  </a:lnTo>
                  <a:lnTo>
                    <a:pt x="126288" y="101295"/>
                  </a:lnTo>
                  <a:lnTo>
                    <a:pt x="160136" y="76931"/>
                  </a:lnTo>
                  <a:lnTo>
                    <a:pt x="171829" y="62585"/>
                  </a:lnTo>
                  <a:lnTo>
                    <a:pt x="175538" y="53046"/>
                  </a:lnTo>
                  <a:lnTo>
                    <a:pt x="176528" y="48279"/>
                  </a:lnTo>
                  <a:lnTo>
                    <a:pt x="175600" y="43514"/>
                  </a:lnTo>
                  <a:lnTo>
                    <a:pt x="170336" y="33987"/>
                  </a:lnTo>
                  <a:lnTo>
                    <a:pt x="158446" y="23490"/>
                  </a:lnTo>
                  <a:lnTo>
                    <a:pt x="149483" y="20060"/>
                  </a:lnTo>
                  <a:lnTo>
                    <a:pt x="144870" y="19145"/>
                  </a:lnTo>
                  <a:lnTo>
                    <a:pt x="133395" y="22362"/>
                  </a:lnTo>
                  <a:lnTo>
                    <a:pt x="115663" y="33099"/>
                  </a:lnTo>
                  <a:lnTo>
                    <a:pt x="91657" y="54741"/>
                  </a:lnTo>
                  <a:lnTo>
                    <a:pt x="82227" y="72314"/>
                  </a:lnTo>
                  <a:lnTo>
                    <a:pt x="70340" y="104520"/>
                  </a:lnTo>
                  <a:lnTo>
                    <a:pt x="63758" y="125923"/>
                  </a:lnTo>
                  <a:lnTo>
                    <a:pt x="63882" y="156950"/>
                  </a:lnTo>
                  <a:lnTo>
                    <a:pt x="64856" y="167482"/>
                  </a:lnTo>
                  <a:lnTo>
                    <a:pt x="67935" y="174809"/>
                  </a:lnTo>
                  <a:lnTo>
                    <a:pt x="81716" y="187188"/>
                  </a:lnTo>
                  <a:lnTo>
                    <a:pt x="104672" y="197117"/>
                  </a:lnTo>
                  <a:lnTo>
                    <a:pt x="126641" y="196182"/>
                  </a:lnTo>
                  <a:lnTo>
                    <a:pt x="152280" y="188887"/>
                  </a:lnTo>
                  <a:lnTo>
                    <a:pt x="179551" y="175061"/>
                  </a:lnTo>
                  <a:lnTo>
                    <a:pt x="205429" y="158334"/>
                  </a:lnTo>
                  <a:lnTo>
                    <a:pt x="238077" y="128949"/>
                  </a:lnTo>
                  <a:lnTo>
                    <a:pt x="262832" y="97224"/>
                  </a:lnTo>
                  <a:lnTo>
                    <a:pt x="288738" y="61851"/>
                  </a:lnTo>
                  <a:lnTo>
                    <a:pt x="306244" y="28913"/>
                  </a:lnTo>
                  <a:lnTo>
                    <a:pt x="309892" y="23264"/>
                  </a:lnTo>
                  <a:lnTo>
                    <a:pt x="309753" y="22869"/>
                  </a:lnTo>
                  <a:lnTo>
                    <a:pt x="308867" y="23399"/>
                  </a:lnTo>
                  <a:lnTo>
                    <a:pt x="301509" y="55482"/>
                  </a:lnTo>
                  <a:lnTo>
                    <a:pt x="300949" y="88282"/>
                  </a:lnTo>
                  <a:lnTo>
                    <a:pt x="308037" y="123575"/>
                  </a:lnTo>
                  <a:lnTo>
                    <a:pt x="323103" y="140395"/>
                  </a:lnTo>
                  <a:lnTo>
                    <a:pt x="326498" y="141438"/>
                  </a:lnTo>
                  <a:lnTo>
                    <a:pt x="334503" y="140479"/>
                  </a:lnTo>
                  <a:lnTo>
                    <a:pt x="347936" y="131684"/>
                  </a:lnTo>
                  <a:lnTo>
                    <a:pt x="376182" y="101426"/>
                  </a:lnTo>
                  <a:lnTo>
                    <a:pt x="394785" y="66187"/>
                  </a:lnTo>
                  <a:lnTo>
                    <a:pt x="403850" y="43432"/>
                  </a:lnTo>
                  <a:lnTo>
                    <a:pt x="406677" y="17434"/>
                  </a:lnTo>
                  <a:lnTo>
                    <a:pt x="404799" y="11283"/>
                  </a:lnTo>
                  <a:lnTo>
                    <a:pt x="402112" y="5904"/>
                  </a:lnTo>
                  <a:lnTo>
                    <a:pt x="400918" y="867"/>
                  </a:lnTo>
                  <a:lnTo>
                    <a:pt x="401394" y="0"/>
                  </a:lnTo>
                  <a:lnTo>
                    <a:pt x="402504" y="215"/>
                  </a:lnTo>
                  <a:lnTo>
                    <a:pt x="407107" y="302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2" name="SMARTInkShape-2034"/>
            <p:cNvSpPr/>
            <p:nvPr/>
          </p:nvSpPr>
          <p:spPr bwMode="auto">
            <a:xfrm>
              <a:off x="6051099" y="6460196"/>
              <a:ext cx="271121" cy="175867"/>
            </a:xfrm>
            <a:custGeom>
              <a:avLst/>
              <a:gdLst/>
              <a:ahLst/>
              <a:cxnLst/>
              <a:rect l="0" t="0" r="0" b="0"/>
              <a:pathLst>
                <a:path w="271121" h="175867">
                  <a:moveTo>
                    <a:pt x="85382" y="90623"/>
                  </a:moveTo>
                  <a:lnTo>
                    <a:pt x="78886" y="96326"/>
                  </a:lnTo>
                  <a:lnTo>
                    <a:pt x="43769" y="125535"/>
                  </a:lnTo>
                  <a:lnTo>
                    <a:pt x="16171" y="158383"/>
                  </a:lnTo>
                  <a:lnTo>
                    <a:pt x="10965" y="165189"/>
                  </a:lnTo>
                  <a:lnTo>
                    <a:pt x="7241" y="172688"/>
                  </a:lnTo>
                  <a:lnTo>
                    <a:pt x="813" y="175866"/>
                  </a:lnTo>
                  <a:lnTo>
                    <a:pt x="428" y="175233"/>
                  </a:lnTo>
                  <a:lnTo>
                    <a:pt x="0" y="172412"/>
                  </a:lnTo>
                  <a:lnTo>
                    <a:pt x="1926" y="168513"/>
                  </a:lnTo>
                  <a:lnTo>
                    <a:pt x="3551" y="166362"/>
                  </a:lnTo>
                  <a:lnTo>
                    <a:pt x="35890" y="145218"/>
                  </a:lnTo>
                  <a:lnTo>
                    <a:pt x="61324" y="131395"/>
                  </a:lnTo>
                  <a:lnTo>
                    <a:pt x="75219" y="130704"/>
                  </a:lnTo>
                  <a:lnTo>
                    <a:pt x="106217" y="136728"/>
                  </a:lnTo>
                  <a:lnTo>
                    <a:pt x="116602" y="143129"/>
                  </a:lnTo>
                  <a:lnTo>
                    <a:pt x="129028" y="153541"/>
                  </a:lnTo>
                  <a:lnTo>
                    <a:pt x="138118" y="158274"/>
                  </a:lnTo>
                  <a:lnTo>
                    <a:pt x="157836" y="161561"/>
                  </a:lnTo>
                  <a:lnTo>
                    <a:pt x="169733" y="158119"/>
                  </a:lnTo>
                  <a:lnTo>
                    <a:pt x="183312" y="152073"/>
                  </a:lnTo>
                  <a:lnTo>
                    <a:pt x="197389" y="137669"/>
                  </a:lnTo>
                  <a:lnTo>
                    <a:pt x="219733" y="103658"/>
                  </a:lnTo>
                  <a:lnTo>
                    <a:pt x="240560" y="69026"/>
                  </a:lnTo>
                  <a:lnTo>
                    <a:pt x="254190" y="33451"/>
                  </a:lnTo>
                  <a:lnTo>
                    <a:pt x="263548" y="0"/>
                  </a:lnTo>
                  <a:lnTo>
                    <a:pt x="262897" y="45"/>
                  </a:lnTo>
                  <a:lnTo>
                    <a:pt x="260057" y="2212"/>
                  </a:lnTo>
                  <a:lnTo>
                    <a:pt x="251766" y="22270"/>
                  </a:lnTo>
                  <a:lnTo>
                    <a:pt x="242485" y="55984"/>
                  </a:lnTo>
                  <a:lnTo>
                    <a:pt x="235383" y="83799"/>
                  </a:lnTo>
                  <a:lnTo>
                    <a:pt x="229665" y="117851"/>
                  </a:lnTo>
                  <a:lnTo>
                    <a:pt x="232467" y="140230"/>
                  </a:lnTo>
                  <a:lnTo>
                    <a:pt x="238330" y="150506"/>
                  </a:lnTo>
                  <a:lnTo>
                    <a:pt x="242116" y="154357"/>
                  </a:lnTo>
                  <a:lnTo>
                    <a:pt x="250557" y="158636"/>
                  </a:lnTo>
                  <a:lnTo>
                    <a:pt x="255029" y="159778"/>
                  </a:lnTo>
                  <a:lnTo>
                    <a:pt x="258805" y="159745"/>
                  </a:lnTo>
                  <a:lnTo>
                    <a:pt x="271120" y="1549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3" name="SMARTInkShape-2035"/>
            <p:cNvSpPr/>
            <p:nvPr/>
          </p:nvSpPr>
          <p:spPr bwMode="auto">
            <a:xfrm>
              <a:off x="6336506" y="6540221"/>
              <a:ext cx="192883" cy="101838"/>
            </a:xfrm>
            <a:custGeom>
              <a:avLst/>
              <a:gdLst/>
              <a:ahLst/>
              <a:cxnLst/>
              <a:rect l="0" t="0" r="0" b="0"/>
              <a:pathLst>
                <a:path w="192883" h="101838">
                  <a:moveTo>
                    <a:pt x="0" y="10598"/>
                  </a:moveTo>
                  <a:lnTo>
                    <a:pt x="3792" y="10598"/>
                  </a:lnTo>
                  <a:lnTo>
                    <a:pt x="4910" y="9804"/>
                  </a:lnTo>
                  <a:lnTo>
                    <a:pt x="5655" y="8481"/>
                  </a:lnTo>
                  <a:lnTo>
                    <a:pt x="6151" y="6805"/>
                  </a:lnTo>
                  <a:lnTo>
                    <a:pt x="10642" y="655"/>
                  </a:lnTo>
                  <a:lnTo>
                    <a:pt x="12651" y="0"/>
                  </a:lnTo>
                  <a:lnTo>
                    <a:pt x="14784" y="358"/>
                  </a:lnTo>
                  <a:lnTo>
                    <a:pt x="17000" y="1391"/>
                  </a:lnTo>
                  <a:lnTo>
                    <a:pt x="18477" y="2872"/>
                  </a:lnTo>
                  <a:lnTo>
                    <a:pt x="20118" y="6634"/>
                  </a:lnTo>
                  <a:lnTo>
                    <a:pt x="21397" y="41022"/>
                  </a:lnTo>
                  <a:lnTo>
                    <a:pt x="21428" y="76047"/>
                  </a:lnTo>
                  <a:lnTo>
                    <a:pt x="21432" y="97969"/>
                  </a:lnTo>
                  <a:lnTo>
                    <a:pt x="22225" y="99802"/>
                  </a:lnTo>
                  <a:lnTo>
                    <a:pt x="23548" y="101023"/>
                  </a:lnTo>
                  <a:lnTo>
                    <a:pt x="25224" y="101837"/>
                  </a:lnTo>
                  <a:lnTo>
                    <a:pt x="27928" y="100793"/>
                  </a:lnTo>
                  <a:lnTo>
                    <a:pt x="48167" y="83437"/>
                  </a:lnTo>
                  <a:lnTo>
                    <a:pt x="73719" y="51022"/>
                  </a:lnTo>
                  <a:lnTo>
                    <a:pt x="81815" y="37568"/>
                  </a:lnTo>
                  <a:lnTo>
                    <a:pt x="87069" y="25509"/>
                  </a:lnTo>
                  <a:lnTo>
                    <a:pt x="91723" y="19276"/>
                  </a:lnTo>
                  <a:lnTo>
                    <a:pt x="92105" y="20352"/>
                  </a:lnTo>
                  <a:lnTo>
                    <a:pt x="93643" y="43848"/>
                  </a:lnTo>
                  <a:lnTo>
                    <a:pt x="100636" y="53443"/>
                  </a:lnTo>
                  <a:lnTo>
                    <a:pt x="105846" y="58215"/>
                  </a:lnTo>
                  <a:lnTo>
                    <a:pt x="113453" y="62982"/>
                  </a:lnTo>
                  <a:lnTo>
                    <a:pt x="140629" y="71122"/>
                  </a:lnTo>
                  <a:lnTo>
                    <a:pt x="152196" y="71099"/>
                  </a:lnTo>
                  <a:lnTo>
                    <a:pt x="165274" y="67650"/>
                  </a:lnTo>
                  <a:lnTo>
                    <a:pt x="192882" y="5346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4" name="SMARTInkShape-2036"/>
            <p:cNvSpPr/>
            <p:nvPr/>
          </p:nvSpPr>
          <p:spPr bwMode="auto">
            <a:xfrm>
              <a:off x="6537054" y="6431327"/>
              <a:ext cx="301750" cy="222388"/>
            </a:xfrm>
            <a:custGeom>
              <a:avLst/>
              <a:gdLst/>
              <a:ahLst/>
              <a:cxnLst/>
              <a:rect l="0" t="0" r="0" b="0"/>
              <a:pathLst>
                <a:path w="301750" h="222388">
                  <a:moveTo>
                    <a:pt x="49484" y="76629"/>
                  </a:moveTo>
                  <a:lnTo>
                    <a:pt x="49484" y="70478"/>
                  </a:lnTo>
                  <a:lnTo>
                    <a:pt x="49484" y="73572"/>
                  </a:lnTo>
                  <a:lnTo>
                    <a:pt x="48690" y="74591"/>
                  </a:lnTo>
                  <a:lnTo>
                    <a:pt x="39541" y="80153"/>
                  </a:lnTo>
                  <a:lnTo>
                    <a:pt x="37127" y="86398"/>
                  </a:lnTo>
                  <a:lnTo>
                    <a:pt x="36483" y="90286"/>
                  </a:lnTo>
                  <a:lnTo>
                    <a:pt x="15423" y="121057"/>
                  </a:lnTo>
                  <a:lnTo>
                    <a:pt x="2126" y="145529"/>
                  </a:lnTo>
                  <a:lnTo>
                    <a:pt x="0" y="157091"/>
                  </a:lnTo>
                  <a:lnTo>
                    <a:pt x="1827" y="162132"/>
                  </a:lnTo>
                  <a:lnTo>
                    <a:pt x="3424" y="164587"/>
                  </a:lnTo>
                  <a:lnTo>
                    <a:pt x="5284" y="165430"/>
                  </a:lnTo>
                  <a:lnTo>
                    <a:pt x="7317" y="165199"/>
                  </a:lnTo>
                  <a:lnTo>
                    <a:pt x="26624" y="154833"/>
                  </a:lnTo>
                  <a:lnTo>
                    <a:pt x="29482" y="152577"/>
                  </a:lnTo>
                  <a:lnTo>
                    <a:pt x="36890" y="150071"/>
                  </a:lnTo>
                  <a:lnTo>
                    <a:pt x="58690" y="148185"/>
                  </a:lnTo>
                  <a:lnTo>
                    <a:pt x="63629" y="150236"/>
                  </a:lnTo>
                  <a:lnTo>
                    <a:pt x="80568" y="159465"/>
                  </a:lnTo>
                  <a:lnTo>
                    <a:pt x="90884" y="161498"/>
                  </a:lnTo>
                  <a:lnTo>
                    <a:pt x="121669" y="162241"/>
                  </a:lnTo>
                  <a:lnTo>
                    <a:pt x="151084" y="154569"/>
                  </a:lnTo>
                  <a:lnTo>
                    <a:pt x="178385" y="141766"/>
                  </a:lnTo>
                  <a:lnTo>
                    <a:pt x="211018" y="114594"/>
                  </a:lnTo>
                  <a:lnTo>
                    <a:pt x="221788" y="96609"/>
                  </a:lnTo>
                  <a:lnTo>
                    <a:pt x="235019" y="62150"/>
                  </a:lnTo>
                  <a:lnTo>
                    <a:pt x="240188" y="40854"/>
                  </a:lnTo>
                  <a:lnTo>
                    <a:pt x="242173" y="7930"/>
                  </a:lnTo>
                  <a:lnTo>
                    <a:pt x="242237" y="4636"/>
                  </a:lnTo>
                  <a:lnTo>
                    <a:pt x="241486" y="2440"/>
                  </a:lnTo>
                  <a:lnTo>
                    <a:pt x="240191" y="976"/>
                  </a:lnTo>
                  <a:lnTo>
                    <a:pt x="238535" y="0"/>
                  </a:lnTo>
                  <a:lnTo>
                    <a:pt x="235843" y="937"/>
                  </a:lnTo>
                  <a:lnTo>
                    <a:pt x="228618" y="6211"/>
                  </a:lnTo>
                  <a:lnTo>
                    <a:pt x="219419" y="21898"/>
                  </a:lnTo>
                  <a:lnTo>
                    <a:pt x="209199" y="49325"/>
                  </a:lnTo>
                  <a:lnTo>
                    <a:pt x="201934" y="76124"/>
                  </a:lnTo>
                  <a:lnTo>
                    <a:pt x="196343" y="107259"/>
                  </a:lnTo>
                  <a:lnTo>
                    <a:pt x="199801" y="133065"/>
                  </a:lnTo>
                  <a:lnTo>
                    <a:pt x="210527" y="158879"/>
                  </a:lnTo>
                  <a:lnTo>
                    <a:pt x="224553" y="177288"/>
                  </a:lnTo>
                  <a:lnTo>
                    <a:pt x="257129" y="202607"/>
                  </a:lnTo>
                  <a:lnTo>
                    <a:pt x="289614" y="221447"/>
                  </a:lnTo>
                  <a:lnTo>
                    <a:pt x="293707" y="222387"/>
                  </a:lnTo>
                  <a:lnTo>
                    <a:pt x="297231" y="222220"/>
                  </a:lnTo>
                  <a:lnTo>
                    <a:pt x="300374" y="221315"/>
                  </a:lnTo>
                  <a:lnTo>
                    <a:pt x="301675" y="219124"/>
                  </a:lnTo>
                  <a:lnTo>
                    <a:pt x="301749" y="216076"/>
                  </a:lnTo>
                  <a:lnTo>
                    <a:pt x="299515" y="20521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5" name="SMARTInkShape-2037"/>
            <p:cNvSpPr/>
            <p:nvPr/>
          </p:nvSpPr>
          <p:spPr bwMode="auto">
            <a:xfrm>
              <a:off x="6587912" y="6479381"/>
              <a:ext cx="212939" cy="64295"/>
            </a:xfrm>
            <a:custGeom>
              <a:avLst/>
              <a:gdLst/>
              <a:ahLst/>
              <a:cxnLst/>
              <a:rect l="0" t="0" r="0" b="0"/>
              <a:pathLst>
                <a:path w="212939" h="64295">
                  <a:moveTo>
                    <a:pt x="20057" y="64294"/>
                  </a:moveTo>
                  <a:lnTo>
                    <a:pt x="5583" y="47704"/>
                  </a:lnTo>
                  <a:lnTo>
                    <a:pt x="687" y="37154"/>
                  </a:lnTo>
                  <a:lnTo>
                    <a:pt x="0" y="34294"/>
                  </a:lnTo>
                  <a:lnTo>
                    <a:pt x="1129" y="31594"/>
                  </a:lnTo>
                  <a:lnTo>
                    <a:pt x="6617" y="26477"/>
                  </a:lnTo>
                  <a:lnTo>
                    <a:pt x="35276" y="16725"/>
                  </a:lnTo>
                  <a:lnTo>
                    <a:pt x="66987" y="10336"/>
                  </a:lnTo>
                  <a:lnTo>
                    <a:pt x="102313" y="8090"/>
                  </a:lnTo>
                  <a:lnTo>
                    <a:pt x="128847" y="7564"/>
                  </a:lnTo>
                  <a:lnTo>
                    <a:pt x="162975" y="7268"/>
                  </a:lnTo>
                  <a:lnTo>
                    <a:pt x="193195" y="3388"/>
                  </a:lnTo>
                  <a:lnTo>
                    <a:pt x="2129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6" name="SMARTInkShape-2038"/>
            <p:cNvSpPr/>
            <p:nvPr/>
          </p:nvSpPr>
          <p:spPr bwMode="auto">
            <a:xfrm>
              <a:off x="6879439" y="6515100"/>
              <a:ext cx="28568" cy="92389"/>
            </a:xfrm>
            <a:custGeom>
              <a:avLst/>
              <a:gdLst/>
              <a:ahLst/>
              <a:cxnLst/>
              <a:rect l="0" t="0" r="0" b="0"/>
              <a:pathLst>
                <a:path w="28568" h="92389">
                  <a:moveTo>
                    <a:pt x="14280" y="0"/>
                  </a:moveTo>
                  <a:lnTo>
                    <a:pt x="14280" y="3793"/>
                  </a:lnTo>
                  <a:lnTo>
                    <a:pt x="12163" y="7771"/>
                  </a:lnTo>
                  <a:lnTo>
                    <a:pt x="10487" y="9943"/>
                  </a:lnTo>
                  <a:lnTo>
                    <a:pt x="8625" y="16590"/>
                  </a:lnTo>
                  <a:lnTo>
                    <a:pt x="5461" y="29257"/>
                  </a:lnTo>
                  <a:lnTo>
                    <a:pt x="1612" y="43065"/>
                  </a:lnTo>
                  <a:lnTo>
                    <a:pt x="87" y="78570"/>
                  </a:lnTo>
                  <a:lnTo>
                    <a:pt x="0" y="91248"/>
                  </a:lnTo>
                  <a:lnTo>
                    <a:pt x="791" y="91788"/>
                  </a:lnTo>
                  <a:lnTo>
                    <a:pt x="3787" y="92388"/>
                  </a:lnTo>
                  <a:lnTo>
                    <a:pt x="5697" y="90961"/>
                  </a:lnTo>
                  <a:lnTo>
                    <a:pt x="9936" y="85141"/>
                  </a:lnTo>
                  <a:lnTo>
                    <a:pt x="21479" y="54015"/>
                  </a:lnTo>
                  <a:lnTo>
                    <a:pt x="28567" y="2857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7" name="SMARTInkShape-2039"/>
            <p:cNvSpPr/>
            <p:nvPr/>
          </p:nvSpPr>
          <p:spPr bwMode="auto">
            <a:xfrm>
              <a:off x="6916143" y="6465388"/>
              <a:ext cx="56158" cy="28282"/>
            </a:xfrm>
            <a:custGeom>
              <a:avLst/>
              <a:gdLst/>
              <a:ahLst/>
              <a:cxnLst/>
              <a:rect l="0" t="0" r="0" b="0"/>
              <a:pathLst>
                <a:path w="56158" h="28282">
                  <a:moveTo>
                    <a:pt x="6151" y="6850"/>
                  </a:moveTo>
                  <a:lnTo>
                    <a:pt x="6151" y="3057"/>
                  </a:lnTo>
                  <a:lnTo>
                    <a:pt x="5357" y="1940"/>
                  </a:lnTo>
                  <a:lnTo>
                    <a:pt x="4034" y="1195"/>
                  </a:lnTo>
                  <a:lnTo>
                    <a:pt x="0" y="0"/>
                  </a:lnTo>
                  <a:lnTo>
                    <a:pt x="4112" y="5467"/>
                  </a:lnTo>
                  <a:lnTo>
                    <a:pt x="5245" y="9675"/>
                  </a:lnTo>
                  <a:lnTo>
                    <a:pt x="13467" y="20298"/>
                  </a:lnTo>
                  <a:lnTo>
                    <a:pt x="21573" y="24733"/>
                  </a:lnTo>
                  <a:lnTo>
                    <a:pt x="56157" y="282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8" name="SMARTInkShape-2040"/>
            <p:cNvSpPr/>
            <p:nvPr/>
          </p:nvSpPr>
          <p:spPr bwMode="auto">
            <a:xfrm>
              <a:off x="6997751" y="6508697"/>
              <a:ext cx="253156" cy="62056"/>
            </a:xfrm>
            <a:custGeom>
              <a:avLst/>
              <a:gdLst/>
              <a:ahLst/>
              <a:cxnLst/>
              <a:rect l="0" t="0" r="0" b="0"/>
              <a:pathLst>
                <a:path w="253156" h="62056">
                  <a:moveTo>
                    <a:pt x="38843" y="6403"/>
                  </a:moveTo>
                  <a:lnTo>
                    <a:pt x="32345" y="12107"/>
                  </a:lnTo>
                  <a:lnTo>
                    <a:pt x="8144" y="30252"/>
                  </a:lnTo>
                  <a:lnTo>
                    <a:pt x="819" y="41162"/>
                  </a:lnTo>
                  <a:lnTo>
                    <a:pt x="0" y="44657"/>
                  </a:lnTo>
                  <a:lnTo>
                    <a:pt x="247" y="47781"/>
                  </a:lnTo>
                  <a:lnTo>
                    <a:pt x="3539" y="60183"/>
                  </a:lnTo>
                  <a:lnTo>
                    <a:pt x="4988" y="61306"/>
                  </a:lnTo>
                  <a:lnTo>
                    <a:pt x="6749" y="62055"/>
                  </a:lnTo>
                  <a:lnTo>
                    <a:pt x="12937" y="60770"/>
                  </a:lnTo>
                  <a:lnTo>
                    <a:pt x="20979" y="56760"/>
                  </a:lnTo>
                  <a:lnTo>
                    <a:pt x="53199" y="33230"/>
                  </a:lnTo>
                  <a:lnTo>
                    <a:pt x="71249" y="15845"/>
                  </a:lnTo>
                  <a:lnTo>
                    <a:pt x="80172" y="1757"/>
                  </a:lnTo>
                  <a:lnTo>
                    <a:pt x="79889" y="924"/>
                  </a:lnTo>
                  <a:lnTo>
                    <a:pt x="78907" y="369"/>
                  </a:lnTo>
                  <a:lnTo>
                    <a:pt x="77458" y="0"/>
                  </a:lnTo>
                  <a:lnTo>
                    <a:pt x="76493" y="546"/>
                  </a:lnTo>
                  <a:lnTo>
                    <a:pt x="75849" y="1705"/>
                  </a:lnTo>
                  <a:lnTo>
                    <a:pt x="75420" y="3271"/>
                  </a:lnTo>
                  <a:lnTo>
                    <a:pt x="69020" y="13761"/>
                  </a:lnTo>
                  <a:lnTo>
                    <a:pt x="67734" y="23114"/>
                  </a:lnTo>
                  <a:lnTo>
                    <a:pt x="69675" y="27853"/>
                  </a:lnTo>
                  <a:lnTo>
                    <a:pt x="71304" y="30228"/>
                  </a:lnTo>
                  <a:lnTo>
                    <a:pt x="73977" y="31812"/>
                  </a:lnTo>
                  <a:lnTo>
                    <a:pt x="86118" y="34040"/>
                  </a:lnTo>
                  <a:lnTo>
                    <a:pt x="118005" y="34855"/>
                  </a:lnTo>
                  <a:lnTo>
                    <a:pt x="153219" y="27191"/>
                  </a:lnTo>
                  <a:lnTo>
                    <a:pt x="188241" y="19145"/>
                  </a:lnTo>
                  <a:lnTo>
                    <a:pt x="193211" y="17279"/>
                  </a:lnTo>
                  <a:lnTo>
                    <a:pt x="197318" y="16829"/>
                  </a:lnTo>
                  <a:lnTo>
                    <a:pt x="203997" y="18446"/>
                  </a:lnTo>
                  <a:lnTo>
                    <a:pt x="214752" y="25950"/>
                  </a:lnTo>
                  <a:lnTo>
                    <a:pt x="219684" y="30436"/>
                  </a:lnTo>
                  <a:lnTo>
                    <a:pt x="222404" y="37193"/>
                  </a:lnTo>
                  <a:lnTo>
                    <a:pt x="224407" y="44694"/>
                  </a:lnTo>
                  <a:lnTo>
                    <a:pt x="227943" y="50673"/>
                  </a:lnTo>
                  <a:lnTo>
                    <a:pt x="230791" y="52585"/>
                  </a:lnTo>
                  <a:lnTo>
                    <a:pt x="238188" y="54709"/>
                  </a:lnTo>
                  <a:lnTo>
                    <a:pt x="241590" y="54482"/>
                  </a:lnTo>
                  <a:lnTo>
                    <a:pt x="253155" y="4926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29" name="SMARTInkShape-2041"/>
            <p:cNvSpPr/>
            <p:nvPr/>
          </p:nvSpPr>
          <p:spPr bwMode="auto">
            <a:xfrm>
              <a:off x="7423349" y="6401342"/>
              <a:ext cx="334321" cy="230053"/>
            </a:xfrm>
            <a:custGeom>
              <a:avLst/>
              <a:gdLst/>
              <a:ahLst/>
              <a:cxnLst/>
              <a:rect l="0" t="0" r="0" b="0"/>
              <a:pathLst>
                <a:path w="334321" h="230053">
                  <a:moveTo>
                    <a:pt x="6151" y="99471"/>
                  </a:moveTo>
                  <a:lnTo>
                    <a:pt x="6151" y="103263"/>
                  </a:lnTo>
                  <a:lnTo>
                    <a:pt x="4034" y="107241"/>
                  </a:lnTo>
                  <a:lnTo>
                    <a:pt x="2358" y="109413"/>
                  </a:lnTo>
                  <a:lnTo>
                    <a:pt x="496" y="116060"/>
                  </a:lnTo>
                  <a:lnTo>
                    <a:pt x="0" y="120055"/>
                  </a:lnTo>
                  <a:lnTo>
                    <a:pt x="3094" y="133262"/>
                  </a:lnTo>
                  <a:lnTo>
                    <a:pt x="9038" y="147230"/>
                  </a:lnTo>
                  <a:lnTo>
                    <a:pt x="12044" y="150360"/>
                  </a:lnTo>
                  <a:lnTo>
                    <a:pt x="19618" y="153838"/>
                  </a:lnTo>
                  <a:lnTo>
                    <a:pt x="32808" y="155796"/>
                  </a:lnTo>
                  <a:lnTo>
                    <a:pt x="46769" y="152584"/>
                  </a:lnTo>
                  <a:lnTo>
                    <a:pt x="57168" y="146605"/>
                  </a:lnTo>
                  <a:lnTo>
                    <a:pt x="60576" y="142115"/>
                  </a:lnTo>
                  <a:lnTo>
                    <a:pt x="62493" y="135125"/>
                  </a:lnTo>
                  <a:lnTo>
                    <a:pt x="63141" y="121859"/>
                  </a:lnTo>
                  <a:lnTo>
                    <a:pt x="61114" y="115242"/>
                  </a:lnTo>
                  <a:lnTo>
                    <a:pt x="59462" y="112366"/>
                  </a:lnTo>
                  <a:lnTo>
                    <a:pt x="56773" y="110449"/>
                  </a:lnTo>
                  <a:lnTo>
                    <a:pt x="43167" y="105255"/>
                  </a:lnTo>
                  <a:lnTo>
                    <a:pt x="34769" y="99500"/>
                  </a:lnTo>
                  <a:lnTo>
                    <a:pt x="65791" y="84999"/>
                  </a:lnTo>
                  <a:lnTo>
                    <a:pt x="77902" y="79545"/>
                  </a:lnTo>
                  <a:lnTo>
                    <a:pt x="109157" y="53941"/>
                  </a:lnTo>
                  <a:lnTo>
                    <a:pt x="143586" y="25627"/>
                  </a:lnTo>
                  <a:lnTo>
                    <a:pt x="164195" y="5628"/>
                  </a:lnTo>
                  <a:lnTo>
                    <a:pt x="171908" y="2200"/>
                  </a:lnTo>
                  <a:lnTo>
                    <a:pt x="182208" y="0"/>
                  </a:lnTo>
                  <a:lnTo>
                    <a:pt x="183054" y="613"/>
                  </a:lnTo>
                  <a:lnTo>
                    <a:pt x="183994" y="3410"/>
                  </a:lnTo>
                  <a:lnTo>
                    <a:pt x="184522" y="13241"/>
                  </a:lnTo>
                  <a:lnTo>
                    <a:pt x="171291" y="45312"/>
                  </a:lnTo>
                  <a:lnTo>
                    <a:pt x="161097" y="81011"/>
                  </a:lnTo>
                  <a:lnTo>
                    <a:pt x="153837" y="109171"/>
                  </a:lnTo>
                  <a:lnTo>
                    <a:pt x="154244" y="133830"/>
                  </a:lnTo>
                  <a:lnTo>
                    <a:pt x="159391" y="160009"/>
                  </a:lnTo>
                  <a:lnTo>
                    <a:pt x="170037" y="174267"/>
                  </a:lnTo>
                  <a:lnTo>
                    <a:pt x="202741" y="200147"/>
                  </a:lnTo>
                  <a:lnTo>
                    <a:pt x="237967" y="217318"/>
                  </a:lnTo>
                  <a:lnTo>
                    <a:pt x="262638" y="225402"/>
                  </a:lnTo>
                  <a:lnTo>
                    <a:pt x="286039" y="230052"/>
                  </a:lnTo>
                  <a:lnTo>
                    <a:pt x="307023" y="229473"/>
                  </a:lnTo>
                  <a:lnTo>
                    <a:pt x="322699" y="224454"/>
                  </a:lnTo>
                  <a:lnTo>
                    <a:pt x="329102" y="220893"/>
                  </a:lnTo>
                  <a:lnTo>
                    <a:pt x="332576" y="215344"/>
                  </a:lnTo>
                  <a:lnTo>
                    <a:pt x="334320" y="200712"/>
                  </a:lnTo>
                  <a:lnTo>
                    <a:pt x="328217" y="185741"/>
                  </a:lnTo>
                  <a:lnTo>
                    <a:pt x="307159" y="161809"/>
                  </a:lnTo>
                  <a:lnTo>
                    <a:pt x="275784" y="138843"/>
                  </a:lnTo>
                  <a:lnTo>
                    <a:pt x="243469" y="121985"/>
                  </a:lnTo>
                  <a:lnTo>
                    <a:pt x="223545" y="113446"/>
                  </a:lnTo>
                  <a:lnTo>
                    <a:pt x="195271" y="108638"/>
                  </a:lnTo>
                  <a:lnTo>
                    <a:pt x="164199" y="106881"/>
                  </a:lnTo>
                  <a:lnTo>
                    <a:pt x="161523" y="105998"/>
                  </a:lnTo>
                  <a:lnTo>
                    <a:pt x="159739" y="104616"/>
                  </a:lnTo>
                  <a:lnTo>
                    <a:pt x="158549" y="102901"/>
                  </a:lnTo>
                  <a:lnTo>
                    <a:pt x="159343" y="100170"/>
                  </a:lnTo>
                  <a:lnTo>
                    <a:pt x="188910" y="67069"/>
                  </a:lnTo>
                  <a:lnTo>
                    <a:pt x="199032" y="5660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0" name="SMARTInkShape-2042"/>
            <p:cNvSpPr/>
            <p:nvPr/>
          </p:nvSpPr>
          <p:spPr bwMode="auto">
            <a:xfrm>
              <a:off x="7879776" y="6326522"/>
              <a:ext cx="342681" cy="251792"/>
            </a:xfrm>
            <a:custGeom>
              <a:avLst/>
              <a:gdLst/>
              <a:ahLst/>
              <a:cxnLst/>
              <a:rect l="0" t="0" r="0" b="0"/>
              <a:pathLst>
                <a:path w="342681" h="251792">
                  <a:moveTo>
                    <a:pt x="342680" y="238584"/>
                  </a:moveTo>
                  <a:lnTo>
                    <a:pt x="338887" y="242377"/>
                  </a:lnTo>
                  <a:lnTo>
                    <a:pt x="334909" y="244239"/>
                  </a:lnTo>
                  <a:lnTo>
                    <a:pt x="332737" y="244735"/>
                  </a:lnTo>
                  <a:lnTo>
                    <a:pt x="321960" y="250441"/>
                  </a:lnTo>
                  <a:lnTo>
                    <a:pt x="311247" y="251791"/>
                  </a:lnTo>
                  <a:lnTo>
                    <a:pt x="302780" y="250275"/>
                  </a:lnTo>
                  <a:lnTo>
                    <a:pt x="270248" y="238356"/>
                  </a:lnTo>
                  <a:lnTo>
                    <a:pt x="238679" y="225221"/>
                  </a:lnTo>
                  <a:lnTo>
                    <a:pt x="211235" y="211960"/>
                  </a:lnTo>
                  <a:lnTo>
                    <a:pt x="179203" y="194183"/>
                  </a:lnTo>
                  <a:lnTo>
                    <a:pt x="144577" y="177627"/>
                  </a:lnTo>
                  <a:lnTo>
                    <a:pt x="116766" y="158875"/>
                  </a:lnTo>
                  <a:lnTo>
                    <a:pt x="82713" y="131999"/>
                  </a:lnTo>
                  <a:lnTo>
                    <a:pt x="72887" y="120834"/>
                  </a:lnTo>
                  <a:lnTo>
                    <a:pt x="67991" y="108464"/>
                  </a:lnTo>
                  <a:lnTo>
                    <a:pt x="66609" y="95822"/>
                  </a:lnTo>
                  <a:lnTo>
                    <a:pt x="68640" y="84911"/>
                  </a:lnTo>
                  <a:lnTo>
                    <a:pt x="81831" y="66052"/>
                  </a:lnTo>
                  <a:lnTo>
                    <a:pt x="108405" y="45382"/>
                  </a:lnTo>
                  <a:lnTo>
                    <a:pt x="141415" y="27969"/>
                  </a:lnTo>
                  <a:lnTo>
                    <a:pt x="168827" y="19829"/>
                  </a:lnTo>
                  <a:lnTo>
                    <a:pt x="198737" y="13566"/>
                  </a:lnTo>
                  <a:lnTo>
                    <a:pt x="227905" y="8137"/>
                  </a:lnTo>
                  <a:lnTo>
                    <a:pt x="254627" y="3078"/>
                  </a:lnTo>
                  <a:lnTo>
                    <a:pt x="289868" y="0"/>
                  </a:lnTo>
                  <a:lnTo>
                    <a:pt x="307302" y="3165"/>
                  </a:lnTo>
                  <a:lnTo>
                    <a:pt x="311951" y="6233"/>
                  </a:lnTo>
                  <a:lnTo>
                    <a:pt x="315051" y="9864"/>
                  </a:lnTo>
                  <a:lnTo>
                    <a:pt x="316323" y="13079"/>
                  </a:lnTo>
                  <a:lnTo>
                    <a:pt x="316377" y="16016"/>
                  </a:lnTo>
                  <a:lnTo>
                    <a:pt x="315620" y="18768"/>
                  </a:lnTo>
                  <a:lnTo>
                    <a:pt x="295592" y="34018"/>
                  </a:lnTo>
                  <a:lnTo>
                    <a:pt x="271217" y="46860"/>
                  </a:lnTo>
                  <a:lnTo>
                    <a:pt x="241069" y="60504"/>
                  </a:lnTo>
                  <a:lnTo>
                    <a:pt x="206503" y="74507"/>
                  </a:lnTo>
                  <a:lnTo>
                    <a:pt x="188395" y="82367"/>
                  </a:lnTo>
                  <a:lnTo>
                    <a:pt x="169974" y="90784"/>
                  </a:lnTo>
                  <a:lnTo>
                    <a:pt x="151342" y="99569"/>
                  </a:lnTo>
                  <a:lnTo>
                    <a:pt x="115824" y="117798"/>
                  </a:lnTo>
                  <a:lnTo>
                    <a:pt x="83105" y="135689"/>
                  </a:lnTo>
                  <a:lnTo>
                    <a:pt x="55334" y="151578"/>
                  </a:lnTo>
                  <a:lnTo>
                    <a:pt x="24972" y="177703"/>
                  </a:lnTo>
                  <a:lnTo>
                    <a:pt x="4687" y="197967"/>
                  </a:lnTo>
                  <a:lnTo>
                    <a:pt x="1464" y="203569"/>
                  </a:lnTo>
                  <a:lnTo>
                    <a:pt x="109" y="208891"/>
                  </a:lnTo>
                  <a:lnTo>
                    <a:pt x="0" y="214026"/>
                  </a:lnTo>
                  <a:lnTo>
                    <a:pt x="4111" y="223965"/>
                  </a:lnTo>
                  <a:lnTo>
                    <a:pt x="7429" y="228838"/>
                  </a:lnTo>
                  <a:lnTo>
                    <a:pt x="21701" y="236370"/>
                  </a:lnTo>
                  <a:lnTo>
                    <a:pt x="54165" y="245071"/>
                  </a:lnTo>
                  <a:lnTo>
                    <a:pt x="81101" y="248611"/>
                  </a:lnTo>
                  <a:lnTo>
                    <a:pt x="111594" y="247539"/>
                  </a:lnTo>
                  <a:lnTo>
                    <a:pt x="141550" y="244416"/>
                  </a:lnTo>
                  <a:lnTo>
                    <a:pt x="169945" y="239589"/>
                  </a:lnTo>
                  <a:lnTo>
                    <a:pt x="195795" y="232151"/>
                  </a:lnTo>
                  <a:lnTo>
                    <a:pt x="214163" y="219321"/>
                  </a:lnTo>
                  <a:lnTo>
                    <a:pt x="235524" y="19572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0031" name="SMARTInkShape-2043"/>
            <p:cNvSpPr/>
            <p:nvPr/>
          </p:nvSpPr>
          <p:spPr bwMode="auto">
            <a:xfrm>
              <a:off x="8256543" y="6329498"/>
              <a:ext cx="358821" cy="220329"/>
            </a:xfrm>
            <a:custGeom>
              <a:avLst/>
              <a:gdLst/>
              <a:ahLst/>
              <a:cxnLst/>
              <a:rect l="0" t="0" r="0" b="0"/>
              <a:pathLst>
                <a:path w="358821" h="220329">
                  <a:moveTo>
                    <a:pt x="187370" y="214177"/>
                  </a:moveTo>
                  <a:lnTo>
                    <a:pt x="177427" y="214177"/>
                  </a:lnTo>
                  <a:lnTo>
                    <a:pt x="175978" y="214971"/>
                  </a:lnTo>
                  <a:lnTo>
                    <a:pt x="175013" y="216294"/>
                  </a:lnTo>
                  <a:lnTo>
                    <a:pt x="174369" y="217970"/>
                  </a:lnTo>
                  <a:lnTo>
                    <a:pt x="172353" y="219087"/>
                  </a:lnTo>
                  <a:lnTo>
                    <a:pt x="165879" y="220328"/>
                  </a:lnTo>
                  <a:lnTo>
                    <a:pt x="159826" y="218763"/>
                  </a:lnTo>
                  <a:lnTo>
                    <a:pt x="151934" y="213987"/>
                  </a:lnTo>
                  <a:lnTo>
                    <a:pt x="146267" y="207859"/>
                  </a:lnTo>
                  <a:lnTo>
                    <a:pt x="121663" y="173542"/>
                  </a:lnTo>
                  <a:lnTo>
                    <a:pt x="106799" y="142092"/>
                  </a:lnTo>
                  <a:lnTo>
                    <a:pt x="90417" y="106936"/>
                  </a:lnTo>
                  <a:lnTo>
                    <a:pt x="81714" y="75083"/>
                  </a:lnTo>
                  <a:lnTo>
                    <a:pt x="84450" y="56018"/>
                  </a:lnTo>
                  <a:lnTo>
                    <a:pt x="94081" y="39080"/>
                  </a:lnTo>
                  <a:lnTo>
                    <a:pt x="110780" y="24008"/>
                  </a:lnTo>
                  <a:lnTo>
                    <a:pt x="138394" y="13280"/>
                  </a:lnTo>
                  <a:lnTo>
                    <a:pt x="167920" y="5074"/>
                  </a:lnTo>
                  <a:lnTo>
                    <a:pt x="200568" y="1408"/>
                  </a:lnTo>
                  <a:lnTo>
                    <a:pt x="233548" y="68"/>
                  </a:lnTo>
                  <a:lnTo>
                    <a:pt x="237205" y="0"/>
                  </a:lnTo>
                  <a:lnTo>
                    <a:pt x="238056" y="1542"/>
                  </a:lnTo>
                  <a:lnTo>
                    <a:pt x="237035" y="4158"/>
                  </a:lnTo>
                  <a:lnTo>
                    <a:pt x="234768" y="7490"/>
                  </a:lnTo>
                  <a:lnTo>
                    <a:pt x="205933" y="25036"/>
                  </a:lnTo>
                  <a:lnTo>
                    <a:pt x="179480" y="37246"/>
                  </a:lnTo>
                  <a:lnTo>
                    <a:pt x="149203" y="52726"/>
                  </a:lnTo>
                  <a:lnTo>
                    <a:pt x="118019" y="70190"/>
                  </a:lnTo>
                  <a:lnTo>
                    <a:pt x="88285" y="88535"/>
                  </a:lnTo>
                  <a:lnTo>
                    <a:pt x="59194" y="105155"/>
                  </a:lnTo>
                  <a:lnTo>
                    <a:pt x="32771" y="120479"/>
                  </a:lnTo>
                  <a:lnTo>
                    <a:pt x="6890" y="141700"/>
                  </a:lnTo>
                  <a:lnTo>
                    <a:pt x="0" y="153126"/>
                  </a:lnTo>
                  <a:lnTo>
                    <a:pt x="1337" y="157601"/>
                  </a:lnTo>
                  <a:lnTo>
                    <a:pt x="5405" y="161379"/>
                  </a:lnTo>
                  <a:lnTo>
                    <a:pt x="11290" y="164690"/>
                  </a:lnTo>
                  <a:lnTo>
                    <a:pt x="42330" y="169352"/>
                  </a:lnTo>
                  <a:lnTo>
                    <a:pt x="76605" y="170442"/>
                  </a:lnTo>
                  <a:lnTo>
                    <a:pt x="96857" y="170733"/>
                  </a:lnTo>
                  <a:lnTo>
                    <a:pt x="118297" y="171721"/>
                  </a:lnTo>
                  <a:lnTo>
                    <a:pt x="140527" y="173173"/>
                  </a:lnTo>
                  <a:lnTo>
                    <a:pt x="163285" y="174934"/>
                  </a:lnTo>
                  <a:lnTo>
                    <a:pt x="185601" y="175316"/>
                  </a:lnTo>
                  <a:lnTo>
                    <a:pt x="207622" y="174776"/>
                  </a:lnTo>
                  <a:lnTo>
                    <a:pt x="229446" y="173622"/>
                  </a:lnTo>
                  <a:lnTo>
                    <a:pt x="249552" y="172853"/>
                  </a:lnTo>
                  <a:lnTo>
                    <a:pt x="268512" y="172340"/>
                  </a:lnTo>
                  <a:lnTo>
                    <a:pt x="302014" y="170977"/>
                  </a:lnTo>
                  <a:lnTo>
                    <a:pt x="327487" y="167725"/>
                  </a:lnTo>
                  <a:lnTo>
                    <a:pt x="336343" y="164158"/>
                  </a:lnTo>
                  <a:lnTo>
                    <a:pt x="358820" y="14274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0033" name="SMARTInkShape-2044"/>
          <p:cNvSpPr/>
          <p:nvPr/>
        </p:nvSpPr>
        <p:spPr bwMode="auto">
          <a:xfrm>
            <a:off x="64323" y="3975232"/>
            <a:ext cx="521466" cy="1699703"/>
          </a:xfrm>
          <a:custGeom>
            <a:avLst/>
            <a:gdLst/>
            <a:ahLst/>
            <a:cxnLst/>
            <a:rect l="0" t="0" r="0" b="0"/>
            <a:pathLst>
              <a:path w="521466" h="1699703">
                <a:moveTo>
                  <a:pt x="521465" y="68131"/>
                </a:moveTo>
                <a:lnTo>
                  <a:pt x="521465" y="64338"/>
                </a:lnTo>
                <a:lnTo>
                  <a:pt x="519348" y="60360"/>
                </a:lnTo>
                <a:lnTo>
                  <a:pt x="504875" y="40990"/>
                </a:lnTo>
                <a:lnTo>
                  <a:pt x="490091" y="32837"/>
                </a:lnTo>
                <a:lnTo>
                  <a:pt x="460918" y="20562"/>
                </a:lnTo>
                <a:lnTo>
                  <a:pt x="427454" y="10991"/>
                </a:lnTo>
                <a:lnTo>
                  <a:pt x="397566" y="5957"/>
                </a:lnTo>
                <a:lnTo>
                  <a:pt x="367808" y="2348"/>
                </a:lnTo>
                <a:lnTo>
                  <a:pt x="351573" y="0"/>
                </a:lnTo>
                <a:lnTo>
                  <a:pt x="321747" y="4960"/>
                </a:lnTo>
                <a:lnTo>
                  <a:pt x="292925" y="13584"/>
                </a:lnTo>
                <a:lnTo>
                  <a:pt x="257805" y="23725"/>
                </a:lnTo>
                <a:lnTo>
                  <a:pt x="224974" y="35747"/>
                </a:lnTo>
                <a:lnTo>
                  <a:pt x="190110" y="49363"/>
                </a:lnTo>
                <a:lnTo>
                  <a:pt x="155439" y="64245"/>
                </a:lnTo>
                <a:lnTo>
                  <a:pt x="123911" y="83383"/>
                </a:lnTo>
                <a:lnTo>
                  <a:pt x="92962" y="103342"/>
                </a:lnTo>
                <a:lnTo>
                  <a:pt x="61999" y="136140"/>
                </a:lnTo>
                <a:lnTo>
                  <a:pt x="49217" y="160424"/>
                </a:lnTo>
                <a:lnTo>
                  <a:pt x="43137" y="188522"/>
                </a:lnTo>
                <a:lnTo>
                  <a:pt x="32781" y="223217"/>
                </a:lnTo>
                <a:lnTo>
                  <a:pt x="26988" y="252416"/>
                </a:lnTo>
                <a:lnTo>
                  <a:pt x="23885" y="283915"/>
                </a:lnTo>
                <a:lnTo>
                  <a:pt x="21712" y="318022"/>
                </a:lnTo>
                <a:lnTo>
                  <a:pt x="20021" y="337119"/>
                </a:lnTo>
                <a:lnTo>
                  <a:pt x="18100" y="356993"/>
                </a:lnTo>
                <a:lnTo>
                  <a:pt x="16026" y="378181"/>
                </a:lnTo>
                <a:lnTo>
                  <a:pt x="13849" y="400243"/>
                </a:lnTo>
                <a:lnTo>
                  <a:pt x="11604" y="422889"/>
                </a:lnTo>
                <a:lnTo>
                  <a:pt x="10108" y="446717"/>
                </a:lnTo>
                <a:lnTo>
                  <a:pt x="9110" y="471334"/>
                </a:lnTo>
                <a:lnTo>
                  <a:pt x="8445" y="496477"/>
                </a:lnTo>
                <a:lnTo>
                  <a:pt x="7208" y="521969"/>
                </a:lnTo>
                <a:lnTo>
                  <a:pt x="5589" y="547696"/>
                </a:lnTo>
                <a:lnTo>
                  <a:pt x="3716" y="573578"/>
                </a:lnTo>
                <a:lnTo>
                  <a:pt x="2468" y="601152"/>
                </a:lnTo>
                <a:lnTo>
                  <a:pt x="1635" y="629853"/>
                </a:lnTo>
                <a:lnTo>
                  <a:pt x="1081" y="659306"/>
                </a:lnTo>
                <a:lnTo>
                  <a:pt x="711" y="689260"/>
                </a:lnTo>
                <a:lnTo>
                  <a:pt x="464" y="719548"/>
                </a:lnTo>
                <a:lnTo>
                  <a:pt x="300" y="750059"/>
                </a:lnTo>
                <a:lnTo>
                  <a:pt x="190" y="780718"/>
                </a:lnTo>
                <a:lnTo>
                  <a:pt x="117" y="811477"/>
                </a:lnTo>
                <a:lnTo>
                  <a:pt x="68" y="842301"/>
                </a:lnTo>
                <a:lnTo>
                  <a:pt x="36" y="873963"/>
                </a:lnTo>
                <a:lnTo>
                  <a:pt x="14" y="906183"/>
                </a:lnTo>
                <a:lnTo>
                  <a:pt x="0" y="938776"/>
                </a:lnTo>
                <a:lnTo>
                  <a:pt x="784" y="970823"/>
                </a:lnTo>
                <a:lnTo>
                  <a:pt x="2100" y="1002507"/>
                </a:lnTo>
                <a:lnTo>
                  <a:pt x="3772" y="1033948"/>
                </a:lnTo>
                <a:lnTo>
                  <a:pt x="4886" y="1066022"/>
                </a:lnTo>
                <a:lnTo>
                  <a:pt x="5629" y="1098516"/>
                </a:lnTo>
                <a:lnTo>
                  <a:pt x="6124" y="1131292"/>
                </a:lnTo>
                <a:lnTo>
                  <a:pt x="7248" y="1164255"/>
                </a:lnTo>
                <a:lnTo>
                  <a:pt x="8791" y="1197342"/>
                </a:lnTo>
                <a:lnTo>
                  <a:pt x="10613" y="1230514"/>
                </a:lnTo>
                <a:lnTo>
                  <a:pt x="12622" y="1262152"/>
                </a:lnTo>
                <a:lnTo>
                  <a:pt x="14755" y="1292770"/>
                </a:lnTo>
                <a:lnTo>
                  <a:pt x="16971" y="1322707"/>
                </a:lnTo>
                <a:lnTo>
                  <a:pt x="19242" y="1352190"/>
                </a:lnTo>
                <a:lnTo>
                  <a:pt x="21549" y="1381370"/>
                </a:lnTo>
                <a:lnTo>
                  <a:pt x="23881" y="1410349"/>
                </a:lnTo>
                <a:lnTo>
                  <a:pt x="27024" y="1437605"/>
                </a:lnTo>
                <a:lnTo>
                  <a:pt x="30706" y="1463714"/>
                </a:lnTo>
                <a:lnTo>
                  <a:pt x="34748" y="1489057"/>
                </a:lnTo>
                <a:lnTo>
                  <a:pt x="42206" y="1518652"/>
                </a:lnTo>
                <a:lnTo>
                  <a:pt x="51940" y="1551083"/>
                </a:lnTo>
                <a:lnTo>
                  <a:pt x="63192" y="1585402"/>
                </a:lnTo>
                <a:lnTo>
                  <a:pt x="78631" y="1613839"/>
                </a:lnTo>
                <a:lnTo>
                  <a:pt x="96861" y="1638352"/>
                </a:lnTo>
                <a:lnTo>
                  <a:pt x="116952" y="1660252"/>
                </a:lnTo>
                <a:lnTo>
                  <a:pt x="142252" y="1675645"/>
                </a:lnTo>
                <a:lnTo>
                  <a:pt x="171025" y="1686700"/>
                </a:lnTo>
                <a:lnTo>
                  <a:pt x="202113" y="1694865"/>
                </a:lnTo>
                <a:lnTo>
                  <a:pt x="237126" y="1698720"/>
                </a:lnTo>
                <a:lnTo>
                  <a:pt x="274756" y="1699702"/>
                </a:lnTo>
                <a:lnTo>
                  <a:pt x="314129" y="1698771"/>
                </a:lnTo>
                <a:lnTo>
                  <a:pt x="353079" y="1697355"/>
                </a:lnTo>
                <a:lnTo>
                  <a:pt x="391745" y="1695618"/>
                </a:lnTo>
                <a:lnTo>
                  <a:pt x="430222" y="1693665"/>
                </a:lnTo>
                <a:lnTo>
                  <a:pt x="455874" y="1692365"/>
                </a:lnTo>
                <a:lnTo>
                  <a:pt x="507177" y="16897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0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21775" cy="685800"/>
          </a:xfrm>
        </p:spPr>
        <p:txBody>
          <a:bodyPr/>
          <a:lstStyle/>
          <a:p>
            <a:r>
              <a:rPr lang="en-US" altLang="en-US" sz="3400"/>
              <a:t>Numeric Encod. Extended to Comparisons</a:t>
            </a:r>
          </a:p>
        </p:txBody>
      </p:sp>
      <p:sp>
        <p:nvSpPr>
          <p:cNvPr id="251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Comparison operations in Hardware</a:t>
            </a:r>
          </a:p>
          <a:p>
            <a:pPr lvl="1"/>
            <a:r>
              <a:rPr lang="en-US" altLang="en-US"/>
              <a:t>IA32   -  </a:t>
            </a:r>
          </a:p>
          <a:p>
            <a:pPr lvl="2"/>
            <a:r>
              <a:rPr lang="en-US" altLang="en-US"/>
              <a:t>CC register set as result of arithmetic operations</a:t>
            </a:r>
          </a:p>
          <a:p>
            <a:pPr lvl="3"/>
            <a:r>
              <a:rPr lang="en-US" altLang="en-US"/>
              <a:t>Add, Subtract, … CMP = subtract without saving result</a:t>
            </a:r>
          </a:p>
          <a:p>
            <a:pPr lvl="2"/>
            <a:r>
              <a:rPr lang="en-US" altLang="en-US"/>
              <a:t>Jumps then test certain bits in the CC register</a:t>
            </a:r>
          </a:p>
          <a:p>
            <a:pPr lvl="3"/>
            <a:r>
              <a:rPr lang="en-US" altLang="en-US"/>
              <a:t>JLT, JLE, JEQ, JGE, JGT, JNEQ</a:t>
            </a:r>
          </a:p>
          <a:p>
            <a:pPr lvl="2"/>
            <a:r>
              <a:rPr lang="en-US" altLang="en-US"/>
              <a:t>So encoding includes a lot of Jumps</a:t>
            </a:r>
          </a:p>
          <a:p>
            <a:pPr lvl="2"/>
            <a:r>
              <a:rPr lang="en-US" altLang="en-US"/>
              <a:t>(x &lt; y) AND (y &lt; z) OR (y=x)</a:t>
            </a:r>
          </a:p>
          <a:p>
            <a:pPr lvl="3"/>
            <a:r>
              <a:rPr lang="en-US" altLang="en-US"/>
              <a:t>L0	cmp	x	y	_</a:t>
            </a:r>
          </a:p>
          <a:p>
            <a:pPr lvl="3"/>
            <a:r>
              <a:rPr lang="en-US" altLang="en-US"/>
              <a:t>_		JLT	L2</a:t>
            </a:r>
          </a:p>
          <a:p>
            <a:pPr lvl="3"/>
            <a:r>
              <a:rPr lang="en-US" altLang="en-US"/>
              <a:t> L1	LoadI	0		T1</a:t>
            </a:r>
          </a:p>
          <a:p>
            <a:pPr lvl="3"/>
            <a:r>
              <a:rPr lang="en-US" altLang="en-US"/>
              <a:t>_		JMP	L3</a:t>
            </a:r>
          </a:p>
          <a:p>
            <a:pPr lvl="3"/>
            <a:r>
              <a:rPr lang="en-US" altLang="en-US"/>
              <a:t>L2	LoadI	1	_	T1</a:t>
            </a:r>
          </a:p>
          <a:p>
            <a:pPr lvl="3"/>
            <a:r>
              <a:rPr lang="en-US" altLang="en-US"/>
              <a:t>L3	NOP </a:t>
            </a:r>
          </a:p>
        </p:txBody>
      </p:sp>
      <p:grpSp>
        <p:nvGrpSpPr>
          <p:cNvPr id="5" name="SMARTInkShape-Group364"/>
          <p:cNvGrpSpPr/>
          <p:nvPr/>
        </p:nvGrpSpPr>
        <p:grpSpPr>
          <a:xfrm>
            <a:off x="3279007" y="1665214"/>
            <a:ext cx="611110" cy="265583"/>
            <a:chOff x="3279007" y="1665214"/>
            <a:chExt cx="611110" cy="265583"/>
          </a:xfrm>
        </p:grpSpPr>
        <p:sp>
          <p:nvSpPr>
            <p:cNvPr id="2" name="SMARTInkShape-2045"/>
            <p:cNvSpPr/>
            <p:nvPr/>
          </p:nvSpPr>
          <p:spPr bwMode="auto">
            <a:xfrm>
              <a:off x="3745610" y="1671638"/>
              <a:ext cx="144507" cy="259159"/>
            </a:xfrm>
            <a:custGeom>
              <a:avLst/>
              <a:gdLst/>
              <a:ahLst/>
              <a:cxnLst/>
              <a:rect l="0" t="0" r="0" b="0"/>
              <a:pathLst>
                <a:path w="144507" h="259159">
                  <a:moveTo>
                    <a:pt x="62009" y="0"/>
                  </a:moveTo>
                  <a:lnTo>
                    <a:pt x="55858" y="0"/>
                  </a:lnTo>
                  <a:lnTo>
                    <a:pt x="49358" y="12200"/>
                  </a:lnTo>
                  <a:lnTo>
                    <a:pt x="34306" y="47320"/>
                  </a:lnTo>
                  <a:lnTo>
                    <a:pt x="21080" y="82018"/>
                  </a:lnTo>
                  <a:lnTo>
                    <a:pt x="13920" y="108684"/>
                  </a:lnTo>
                  <a:lnTo>
                    <a:pt x="8092" y="135616"/>
                  </a:lnTo>
                  <a:lnTo>
                    <a:pt x="2856" y="160815"/>
                  </a:lnTo>
                  <a:lnTo>
                    <a:pt x="0" y="185244"/>
                  </a:lnTo>
                  <a:lnTo>
                    <a:pt x="509" y="217076"/>
                  </a:lnTo>
                  <a:lnTo>
                    <a:pt x="4513" y="233003"/>
                  </a:lnTo>
                  <a:lnTo>
                    <a:pt x="11584" y="245373"/>
                  </a:lnTo>
                  <a:lnTo>
                    <a:pt x="24252" y="254046"/>
                  </a:lnTo>
                  <a:lnTo>
                    <a:pt x="32075" y="257470"/>
                  </a:lnTo>
                  <a:lnTo>
                    <a:pt x="49234" y="259158"/>
                  </a:lnTo>
                  <a:lnTo>
                    <a:pt x="76744" y="255646"/>
                  </a:lnTo>
                  <a:lnTo>
                    <a:pt x="95545" y="250145"/>
                  </a:lnTo>
                  <a:lnTo>
                    <a:pt x="122393" y="233660"/>
                  </a:lnTo>
                  <a:lnTo>
                    <a:pt x="135413" y="220530"/>
                  </a:lnTo>
                  <a:lnTo>
                    <a:pt x="142258" y="206757"/>
                  </a:lnTo>
                  <a:lnTo>
                    <a:pt x="144506" y="192698"/>
                  </a:lnTo>
                  <a:lnTo>
                    <a:pt x="142860" y="178512"/>
                  </a:lnTo>
                  <a:lnTo>
                    <a:pt x="138928" y="172189"/>
                  </a:lnTo>
                  <a:lnTo>
                    <a:pt x="126093" y="160930"/>
                  </a:lnTo>
                  <a:lnTo>
                    <a:pt x="109805" y="154868"/>
                  </a:lnTo>
                  <a:lnTo>
                    <a:pt x="101017" y="153251"/>
                  </a:lnTo>
                  <a:lnTo>
                    <a:pt x="69686" y="158561"/>
                  </a:lnTo>
                  <a:lnTo>
                    <a:pt x="42853" y="170188"/>
                  </a:lnTo>
                  <a:lnTo>
                    <a:pt x="19820" y="187480"/>
                  </a:lnTo>
                  <a:lnTo>
                    <a:pt x="11508" y="200799"/>
                  </a:lnTo>
                  <a:lnTo>
                    <a:pt x="8608" y="213069"/>
                  </a:lnTo>
                  <a:lnTo>
                    <a:pt x="9965" y="221168"/>
                  </a:lnTo>
                  <a:lnTo>
                    <a:pt x="13025" y="224439"/>
                  </a:lnTo>
                  <a:lnTo>
                    <a:pt x="22775" y="230190"/>
                  </a:lnTo>
                  <a:lnTo>
                    <a:pt x="39280" y="229042"/>
                  </a:lnTo>
                  <a:lnTo>
                    <a:pt x="69153" y="2214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3" name="SMARTInkShape-2046"/>
            <p:cNvSpPr/>
            <p:nvPr/>
          </p:nvSpPr>
          <p:spPr bwMode="auto">
            <a:xfrm>
              <a:off x="3602374" y="1665214"/>
              <a:ext cx="125759" cy="230084"/>
            </a:xfrm>
            <a:custGeom>
              <a:avLst/>
              <a:gdLst/>
              <a:ahLst/>
              <a:cxnLst/>
              <a:rect l="0" t="0" r="0" b="0"/>
              <a:pathLst>
                <a:path w="125759" h="230084">
                  <a:moveTo>
                    <a:pt x="112376" y="13567"/>
                  </a:moveTo>
                  <a:lnTo>
                    <a:pt x="112376" y="2925"/>
                  </a:lnTo>
                  <a:lnTo>
                    <a:pt x="111582" y="1710"/>
                  </a:lnTo>
                  <a:lnTo>
                    <a:pt x="110259" y="900"/>
                  </a:lnTo>
                  <a:lnTo>
                    <a:pt x="105879" y="0"/>
                  </a:lnTo>
                  <a:lnTo>
                    <a:pt x="80265" y="137"/>
                  </a:lnTo>
                  <a:lnTo>
                    <a:pt x="62116" y="5795"/>
                  </a:lnTo>
                  <a:lnTo>
                    <a:pt x="26691" y="31393"/>
                  </a:lnTo>
                  <a:lnTo>
                    <a:pt x="4568" y="60247"/>
                  </a:lnTo>
                  <a:lnTo>
                    <a:pt x="0" y="75200"/>
                  </a:lnTo>
                  <a:lnTo>
                    <a:pt x="1048" y="82764"/>
                  </a:lnTo>
                  <a:lnTo>
                    <a:pt x="4953" y="89565"/>
                  </a:lnTo>
                  <a:lnTo>
                    <a:pt x="11981" y="97879"/>
                  </a:lnTo>
                  <a:lnTo>
                    <a:pt x="43946" y="115197"/>
                  </a:lnTo>
                  <a:lnTo>
                    <a:pt x="77553" y="133489"/>
                  </a:lnTo>
                  <a:lnTo>
                    <a:pt x="95679" y="155436"/>
                  </a:lnTo>
                  <a:lnTo>
                    <a:pt x="98863" y="160534"/>
                  </a:lnTo>
                  <a:lnTo>
                    <a:pt x="100285" y="174665"/>
                  </a:lnTo>
                  <a:lnTo>
                    <a:pt x="97477" y="189941"/>
                  </a:lnTo>
                  <a:lnTo>
                    <a:pt x="90937" y="202022"/>
                  </a:lnTo>
                  <a:lnTo>
                    <a:pt x="74538" y="217749"/>
                  </a:lnTo>
                  <a:lnTo>
                    <a:pt x="50806" y="228670"/>
                  </a:lnTo>
                  <a:lnTo>
                    <a:pt x="35005" y="230083"/>
                  </a:lnTo>
                  <a:lnTo>
                    <a:pt x="27458" y="229349"/>
                  </a:lnTo>
                  <a:lnTo>
                    <a:pt x="14839" y="222183"/>
                  </a:lnTo>
                  <a:lnTo>
                    <a:pt x="9251" y="216938"/>
                  </a:lnTo>
                  <a:lnTo>
                    <a:pt x="3043" y="202644"/>
                  </a:lnTo>
                  <a:lnTo>
                    <a:pt x="1077" y="185708"/>
                  </a:lnTo>
                  <a:lnTo>
                    <a:pt x="5227" y="158323"/>
                  </a:lnTo>
                  <a:lnTo>
                    <a:pt x="16952" y="130894"/>
                  </a:lnTo>
                  <a:lnTo>
                    <a:pt x="43962" y="97773"/>
                  </a:lnTo>
                  <a:lnTo>
                    <a:pt x="70409" y="74501"/>
                  </a:lnTo>
                  <a:lnTo>
                    <a:pt x="105850" y="48990"/>
                  </a:lnTo>
                  <a:lnTo>
                    <a:pt x="119791" y="43378"/>
                  </a:lnTo>
                  <a:lnTo>
                    <a:pt x="122082" y="41378"/>
                  </a:lnTo>
                  <a:lnTo>
                    <a:pt x="123609" y="39252"/>
                  </a:lnTo>
                  <a:lnTo>
                    <a:pt x="124627" y="38628"/>
                  </a:lnTo>
                  <a:lnTo>
                    <a:pt x="125306" y="39005"/>
                  </a:lnTo>
                  <a:lnTo>
                    <a:pt x="125758" y="40051"/>
                  </a:lnTo>
                  <a:lnTo>
                    <a:pt x="125266" y="40748"/>
                  </a:lnTo>
                  <a:lnTo>
                    <a:pt x="120782" y="42523"/>
                  </a:lnTo>
                  <a:lnTo>
                    <a:pt x="112376" y="4928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4" name="SMARTInkShape-2047"/>
            <p:cNvSpPr/>
            <p:nvPr/>
          </p:nvSpPr>
          <p:spPr bwMode="auto">
            <a:xfrm>
              <a:off x="3279007" y="1696162"/>
              <a:ext cx="228575" cy="221032"/>
            </a:xfrm>
            <a:custGeom>
              <a:avLst/>
              <a:gdLst/>
              <a:ahLst/>
              <a:cxnLst/>
              <a:rect l="0" t="0" r="0" b="0"/>
              <a:pathLst>
                <a:path w="228575" h="221032">
                  <a:moveTo>
                    <a:pt x="14262" y="46913"/>
                  </a:moveTo>
                  <a:lnTo>
                    <a:pt x="14262" y="26856"/>
                  </a:lnTo>
                  <a:lnTo>
                    <a:pt x="13468" y="26398"/>
                  </a:lnTo>
                  <a:lnTo>
                    <a:pt x="10470" y="25889"/>
                  </a:lnTo>
                  <a:lnTo>
                    <a:pt x="9352" y="27341"/>
                  </a:lnTo>
                  <a:lnTo>
                    <a:pt x="7559" y="38961"/>
                  </a:lnTo>
                  <a:lnTo>
                    <a:pt x="7157" y="69528"/>
                  </a:lnTo>
                  <a:lnTo>
                    <a:pt x="7123" y="104219"/>
                  </a:lnTo>
                  <a:lnTo>
                    <a:pt x="5002" y="132669"/>
                  </a:lnTo>
                  <a:lnTo>
                    <a:pt x="416" y="167732"/>
                  </a:lnTo>
                  <a:lnTo>
                    <a:pt x="61" y="179699"/>
                  </a:lnTo>
                  <a:lnTo>
                    <a:pt x="0" y="174187"/>
                  </a:lnTo>
                  <a:lnTo>
                    <a:pt x="6127" y="141398"/>
                  </a:lnTo>
                  <a:lnTo>
                    <a:pt x="7716" y="105823"/>
                  </a:lnTo>
                  <a:lnTo>
                    <a:pt x="13557" y="76891"/>
                  </a:lnTo>
                  <a:lnTo>
                    <a:pt x="24195" y="45124"/>
                  </a:lnTo>
                  <a:lnTo>
                    <a:pt x="37420" y="14369"/>
                  </a:lnTo>
                  <a:lnTo>
                    <a:pt x="45192" y="4668"/>
                  </a:lnTo>
                  <a:lnTo>
                    <a:pt x="51292" y="356"/>
                  </a:lnTo>
                  <a:lnTo>
                    <a:pt x="54030" y="0"/>
                  </a:lnTo>
                  <a:lnTo>
                    <a:pt x="59188" y="1721"/>
                  </a:lnTo>
                  <a:lnTo>
                    <a:pt x="64127" y="9365"/>
                  </a:lnTo>
                  <a:lnTo>
                    <a:pt x="68174" y="21494"/>
                  </a:lnTo>
                  <a:lnTo>
                    <a:pt x="71246" y="46966"/>
                  </a:lnTo>
                  <a:lnTo>
                    <a:pt x="75243" y="79296"/>
                  </a:lnTo>
                  <a:lnTo>
                    <a:pt x="72900" y="113217"/>
                  </a:lnTo>
                  <a:lnTo>
                    <a:pt x="71853" y="143729"/>
                  </a:lnTo>
                  <a:lnTo>
                    <a:pt x="71543" y="172084"/>
                  </a:lnTo>
                  <a:lnTo>
                    <a:pt x="71420" y="207648"/>
                  </a:lnTo>
                  <a:lnTo>
                    <a:pt x="71417" y="208839"/>
                  </a:lnTo>
                  <a:lnTo>
                    <a:pt x="71415" y="208838"/>
                  </a:lnTo>
                  <a:lnTo>
                    <a:pt x="71413" y="206721"/>
                  </a:lnTo>
                  <a:lnTo>
                    <a:pt x="77066" y="178994"/>
                  </a:lnTo>
                  <a:lnTo>
                    <a:pt x="82348" y="150871"/>
                  </a:lnTo>
                  <a:lnTo>
                    <a:pt x="93967" y="117403"/>
                  </a:lnTo>
                  <a:lnTo>
                    <a:pt x="109580" y="84468"/>
                  </a:lnTo>
                  <a:lnTo>
                    <a:pt x="129288" y="54601"/>
                  </a:lnTo>
                  <a:lnTo>
                    <a:pt x="143172" y="37630"/>
                  </a:lnTo>
                  <a:lnTo>
                    <a:pt x="157280" y="27441"/>
                  </a:lnTo>
                  <a:lnTo>
                    <a:pt x="169371" y="24501"/>
                  </a:lnTo>
                  <a:lnTo>
                    <a:pt x="174818" y="24828"/>
                  </a:lnTo>
                  <a:lnTo>
                    <a:pt x="179243" y="27427"/>
                  </a:lnTo>
                  <a:lnTo>
                    <a:pt x="186276" y="36665"/>
                  </a:lnTo>
                  <a:lnTo>
                    <a:pt x="194698" y="59046"/>
                  </a:lnTo>
                  <a:lnTo>
                    <a:pt x="198428" y="89578"/>
                  </a:lnTo>
                  <a:lnTo>
                    <a:pt x="199534" y="123760"/>
                  </a:lnTo>
                  <a:lnTo>
                    <a:pt x="199861" y="159023"/>
                  </a:lnTo>
                  <a:lnTo>
                    <a:pt x="199959" y="187022"/>
                  </a:lnTo>
                  <a:lnTo>
                    <a:pt x="195875" y="215435"/>
                  </a:lnTo>
                  <a:lnTo>
                    <a:pt x="196456" y="218793"/>
                  </a:lnTo>
                  <a:lnTo>
                    <a:pt x="197637" y="221031"/>
                  </a:lnTo>
                  <a:lnTo>
                    <a:pt x="198425" y="220935"/>
                  </a:lnTo>
                  <a:lnTo>
                    <a:pt x="199300" y="216596"/>
                  </a:lnTo>
                  <a:lnTo>
                    <a:pt x="202024" y="184381"/>
                  </a:lnTo>
                  <a:lnTo>
                    <a:pt x="207743" y="150350"/>
                  </a:lnTo>
                  <a:lnTo>
                    <a:pt x="212966" y="124635"/>
                  </a:lnTo>
                  <a:lnTo>
                    <a:pt x="223244" y="91814"/>
                  </a:lnTo>
                  <a:lnTo>
                    <a:pt x="228574" y="75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0" name="SMARTInkShape-Group365"/>
          <p:cNvGrpSpPr/>
          <p:nvPr/>
        </p:nvGrpSpPr>
        <p:grpSpPr>
          <a:xfrm>
            <a:off x="3901003" y="1614488"/>
            <a:ext cx="649567" cy="328613"/>
            <a:chOff x="3901003" y="1614488"/>
            <a:chExt cx="649567" cy="328613"/>
          </a:xfrm>
        </p:grpSpPr>
        <p:sp>
          <p:nvSpPr>
            <p:cNvPr id="6" name="SMARTInkShape-2048"/>
            <p:cNvSpPr/>
            <p:nvPr/>
          </p:nvSpPr>
          <p:spPr bwMode="auto">
            <a:xfrm>
              <a:off x="4379671" y="1614488"/>
              <a:ext cx="106605" cy="328613"/>
            </a:xfrm>
            <a:custGeom>
              <a:avLst/>
              <a:gdLst/>
              <a:ahLst/>
              <a:cxnLst/>
              <a:rect l="0" t="0" r="0" b="0"/>
              <a:pathLst>
                <a:path w="106605" h="328613">
                  <a:moveTo>
                    <a:pt x="106604" y="0"/>
                  </a:moveTo>
                  <a:lnTo>
                    <a:pt x="93625" y="31660"/>
                  </a:lnTo>
                  <a:lnTo>
                    <a:pt x="80975" y="62650"/>
                  </a:lnTo>
                  <a:lnTo>
                    <a:pt x="69019" y="88169"/>
                  </a:lnTo>
                  <a:lnTo>
                    <a:pt x="55768" y="115386"/>
                  </a:lnTo>
                  <a:lnTo>
                    <a:pt x="42735" y="144151"/>
                  </a:lnTo>
                  <a:lnTo>
                    <a:pt x="31651" y="175457"/>
                  </a:lnTo>
                  <a:lnTo>
                    <a:pt x="21433" y="205774"/>
                  </a:lnTo>
                  <a:lnTo>
                    <a:pt x="12394" y="235124"/>
                  </a:lnTo>
                  <a:lnTo>
                    <a:pt x="5731" y="264043"/>
                  </a:lnTo>
                  <a:lnTo>
                    <a:pt x="1309" y="299514"/>
                  </a:lnTo>
                  <a:lnTo>
                    <a:pt x="0" y="322548"/>
                  </a:lnTo>
                  <a:lnTo>
                    <a:pt x="609" y="326157"/>
                  </a:lnTo>
                  <a:lnTo>
                    <a:pt x="1810" y="327769"/>
                  </a:lnTo>
                  <a:lnTo>
                    <a:pt x="6592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7" name="SMARTInkShape-2049"/>
            <p:cNvSpPr/>
            <p:nvPr/>
          </p:nvSpPr>
          <p:spPr bwMode="auto">
            <a:xfrm>
              <a:off x="4323060" y="1664494"/>
              <a:ext cx="227510" cy="163728"/>
            </a:xfrm>
            <a:custGeom>
              <a:avLst/>
              <a:gdLst/>
              <a:ahLst/>
              <a:cxnLst/>
              <a:rect l="0" t="0" r="0" b="0"/>
              <a:pathLst>
                <a:path w="227510" h="163728">
                  <a:moveTo>
                    <a:pt x="34628" y="0"/>
                  </a:moveTo>
                  <a:lnTo>
                    <a:pt x="34628" y="14434"/>
                  </a:lnTo>
                  <a:lnTo>
                    <a:pt x="30394" y="22555"/>
                  </a:lnTo>
                  <a:lnTo>
                    <a:pt x="11335" y="54338"/>
                  </a:lnTo>
                  <a:lnTo>
                    <a:pt x="4432" y="70188"/>
                  </a:lnTo>
                  <a:lnTo>
                    <a:pt x="0" y="99765"/>
                  </a:lnTo>
                  <a:lnTo>
                    <a:pt x="1349" y="121370"/>
                  </a:lnTo>
                  <a:lnTo>
                    <a:pt x="2917" y="128539"/>
                  </a:lnTo>
                  <a:lnTo>
                    <a:pt x="11009" y="140737"/>
                  </a:lnTo>
                  <a:lnTo>
                    <a:pt x="23337" y="150656"/>
                  </a:lnTo>
                  <a:lnTo>
                    <a:pt x="39399" y="157710"/>
                  </a:lnTo>
                  <a:lnTo>
                    <a:pt x="70084" y="162352"/>
                  </a:lnTo>
                  <a:lnTo>
                    <a:pt x="104312" y="163727"/>
                  </a:lnTo>
                  <a:lnTo>
                    <a:pt x="129892" y="159815"/>
                  </a:lnTo>
                  <a:lnTo>
                    <a:pt x="155548" y="152785"/>
                  </a:lnTo>
                  <a:lnTo>
                    <a:pt x="187843" y="139108"/>
                  </a:lnTo>
                  <a:lnTo>
                    <a:pt x="227509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050"/>
            <p:cNvSpPr/>
            <p:nvPr/>
          </p:nvSpPr>
          <p:spPr bwMode="auto">
            <a:xfrm>
              <a:off x="4114086" y="1671638"/>
              <a:ext cx="154432" cy="194911"/>
            </a:xfrm>
            <a:custGeom>
              <a:avLst/>
              <a:gdLst/>
              <a:ahLst/>
              <a:cxnLst/>
              <a:rect l="0" t="0" r="0" b="0"/>
              <a:pathLst>
                <a:path w="154432" h="194911">
                  <a:moveTo>
                    <a:pt x="86439" y="0"/>
                  </a:moveTo>
                  <a:lnTo>
                    <a:pt x="60810" y="30539"/>
                  </a:lnTo>
                  <a:lnTo>
                    <a:pt x="35603" y="61771"/>
                  </a:lnTo>
                  <a:lnTo>
                    <a:pt x="18989" y="94238"/>
                  </a:lnTo>
                  <a:lnTo>
                    <a:pt x="6923" y="126876"/>
                  </a:lnTo>
                  <a:lnTo>
                    <a:pt x="299" y="146083"/>
                  </a:lnTo>
                  <a:lnTo>
                    <a:pt x="0" y="162557"/>
                  </a:lnTo>
                  <a:lnTo>
                    <a:pt x="4295" y="181426"/>
                  </a:lnTo>
                  <a:lnTo>
                    <a:pt x="7864" y="186038"/>
                  </a:lnTo>
                  <a:lnTo>
                    <a:pt x="18179" y="193279"/>
                  </a:lnTo>
                  <a:lnTo>
                    <a:pt x="32818" y="194910"/>
                  </a:lnTo>
                  <a:lnTo>
                    <a:pt x="68086" y="189489"/>
                  </a:lnTo>
                  <a:lnTo>
                    <a:pt x="99963" y="175472"/>
                  </a:lnTo>
                  <a:lnTo>
                    <a:pt x="134090" y="150195"/>
                  </a:lnTo>
                  <a:lnTo>
                    <a:pt x="150123" y="134107"/>
                  </a:lnTo>
                  <a:lnTo>
                    <a:pt x="154431" y="124161"/>
                  </a:lnTo>
                  <a:lnTo>
                    <a:pt x="153991" y="120080"/>
                  </a:lnTo>
                  <a:lnTo>
                    <a:pt x="152112" y="116566"/>
                  </a:lnTo>
                  <a:lnTo>
                    <a:pt x="149271" y="113429"/>
                  </a:lnTo>
                  <a:lnTo>
                    <a:pt x="144202" y="112132"/>
                  </a:lnTo>
                  <a:lnTo>
                    <a:pt x="111137" y="115753"/>
                  </a:lnTo>
                  <a:lnTo>
                    <a:pt x="78146" y="123991"/>
                  </a:lnTo>
                  <a:lnTo>
                    <a:pt x="56560" y="132894"/>
                  </a:lnTo>
                  <a:lnTo>
                    <a:pt x="25415" y="153779"/>
                  </a:lnTo>
                  <a:lnTo>
                    <a:pt x="14867" y="161215"/>
                  </a:lnTo>
                  <a:lnTo>
                    <a:pt x="7533" y="169811"/>
                  </a:lnTo>
                  <a:lnTo>
                    <a:pt x="6848" y="172739"/>
                  </a:lnTo>
                  <a:lnTo>
                    <a:pt x="7978" y="174690"/>
                  </a:lnTo>
                  <a:lnTo>
                    <a:pt x="10319" y="175991"/>
                  </a:lnTo>
                  <a:lnTo>
                    <a:pt x="43577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051"/>
            <p:cNvSpPr/>
            <p:nvPr/>
          </p:nvSpPr>
          <p:spPr bwMode="auto">
            <a:xfrm>
              <a:off x="3901003" y="1764506"/>
              <a:ext cx="135217" cy="14289"/>
            </a:xfrm>
            <a:custGeom>
              <a:avLst/>
              <a:gdLst/>
              <a:ahLst/>
              <a:cxnLst/>
              <a:rect l="0" t="0" r="0" b="0"/>
              <a:pathLst>
                <a:path w="135217" h="14289">
                  <a:moveTo>
                    <a:pt x="63778" y="0"/>
                  </a:moveTo>
                  <a:lnTo>
                    <a:pt x="33255" y="794"/>
                  </a:lnTo>
                  <a:lnTo>
                    <a:pt x="19355" y="5655"/>
                  </a:lnTo>
                  <a:lnTo>
                    <a:pt x="0" y="7118"/>
                  </a:lnTo>
                  <a:lnTo>
                    <a:pt x="30382" y="7142"/>
                  </a:lnTo>
                  <a:lnTo>
                    <a:pt x="62591" y="7144"/>
                  </a:lnTo>
                  <a:lnTo>
                    <a:pt x="92119" y="7144"/>
                  </a:lnTo>
                  <a:lnTo>
                    <a:pt x="127610" y="13295"/>
                  </a:lnTo>
                  <a:lnTo>
                    <a:pt x="135216" y="142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1" name="SMARTInkShape-Group366"/>
          <p:cNvGrpSpPr/>
          <p:nvPr/>
        </p:nvGrpSpPr>
        <p:grpSpPr>
          <a:xfrm>
            <a:off x="2114550" y="1521619"/>
            <a:ext cx="792957" cy="521495"/>
            <a:chOff x="2114550" y="1521619"/>
            <a:chExt cx="792957" cy="521495"/>
          </a:xfrm>
        </p:grpSpPr>
        <p:sp>
          <p:nvSpPr>
            <p:cNvPr id="11" name="SMARTInkShape-2052"/>
            <p:cNvSpPr/>
            <p:nvPr/>
          </p:nvSpPr>
          <p:spPr bwMode="auto">
            <a:xfrm>
              <a:off x="2543175" y="1978819"/>
              <a:ext cx="242889" cy="21432"/>
            </a:xfrm>
            <a:custGeom>
              <a:avLst/>
              <a:gdLst/>
              <a:ahLst/>
              <a:cxnLst/>
              <a:rect l="0" t="0" r="0" b="0"/>
              <a:pathLst>
                <a:path w="242889" h="21432">
                  <a:moveTo>
                    <a:pt x="0" y="21431"/>
                  </a:moveTo>
                  <a:lnTo>
                    <a:pt x="27471" y="21431"/>
                  </a:lnTo>
                  <a:lnTo>
                    <a:pt x="57264" y="21431"/>
                  </a:lnTo>
                  <a:lnTo>
                    <a:pt x="81807" y="19314"/>
                  </a:lnTo>
                  <a:lnTo>
                    <a:pt x="107796" y="15728"/>
                  </a:lnTo>
                  <a:lnTo>
                    <a:pt x="132576" y="11488"/>
                  </a:lnTo>
                  <a:lnTo>
                    <a:pt x="156819" y="9074"/>
                  </a:lnTo>
                  <a:lnTo>
                    <a:pt x="190662" y="7716"/>
                  </a:lnTo>
                  <a:lnTo>
                    <a:pt x="222958" y="7257"/>
                  </a:lnTo>
                  <a:lnTo>
                    <a:pt x="232178" y="5077"/>
                  </a:lnTo>
                  <a:lnTo>
                    <a:pt x="24288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053"/>
            <p:cNvSpPr/>
            <p:nvPr/>
          </p:nvSpPr>
          <p:spPr bwMode="auto">
            <a:xfrm>
              <a:off x="2200275" y="1914525"/>
              <a:ext cx="707232" cy="128589"/>
            </a:xfrm>
            <a:custGeom>
              <a:avLst/>
              <a:gdLst/>
              <a:ahLst/>
              <a:cxnLst/>
              <a:rect l="0" t="0" r="0" b="0"/>
              <a:pathLst>
                <a:path w="707232" h="128589">
                  <a:moveTo>
                    <a:pt x="0" y="128588"/>
                  </a:moveTo>
                  <a:lnTo>
                    <a:pt x="0" y="124795"/>
                  </a:lnTo>
                  <a:lnTo>
                    <a:pt x="794" y="123678"/>
                  </a:lnTo>
                  <a:lnTo>
                    <a:pt x="2117" y="122933"/>
                  </a:lnTo>
                  <a:lnTo>
                    <a:pt x="9943" y="121738"/>
                  </a:lnTo>
                  <a:lnTo>
                    <a:pt x="43735" y="117677"/>
                  </a:lnTo>
                  <a:lnTo>
                    <a:pt x="75929" y="111508"/>
                  </a:lnTo>
                  <a:lnTo>
                    <a:pt x="102009" y="106974"/>
                  </a:lnTo>
                  <a:lnTo>
                    <a:pt x="131062" y="101519"/>
                  </a:lnTo>
                  <a:lnTo>
                    <a:pt x="165142" y="93803"/>
                  </a:lnTo>
                  <a:lnTo>
                    <a:pt x="183119" y="89523"/>
                  </a:lnTo>
                  <a:lnTo>
                    <a:pt x="201455" y="85082"/>
                  </a:lnTo>
                  <a:lnTo>
                    <a:pt x="220028" y="80534"/>
                  </a:lnTo>
                  <a:lnTo>
                    <a:pt x="239554" y="75914"/>
                  </a:lnTo>
                  <a:lnTo>
                    <a:pt x="259715" y="71247"/>
                  </a:lnTo>
                  <a:lnTo>
                    <a:pt x="280300" y="66548"/>
                  </a:lnTo>
                  <a:lnTo>
                    <a:pt x="301167" y="61828"/>
                  </a:lnTo>
                  <a:lnTo>
                    <a:pt x="322221" y="57094"/>
                  </a:lnTo>
                  <a:lnTo>
                    <a:pt x="343402" y="52350"/>
                  </a:lnTo>
                  <a:lnTo>
                    <a:pt x="363872" y="47600"/>
                  </a:lnTo>
                  <a:lnTo>
                    <a:pt x="383869" y="42846"/>
                  </a:lnTo>
                  <a:lnTo>
                    <a:pt x="403550" y="38089"/>
                  </a:lnTo>
                  <a:lnTo>
                    <a:pt x="423021" y="33330"/>
                  </a:lnTo>
                  <a:lnTo>
                    <a:pt x="442351" y="28570"/>
                  </a:lnTo>
                  <a:lnTo>
                    <a:pt x="461588" y="23809"/>
                  </a:lnTo>
                  <a:lnTo>
                    <a:pt x="479970" y="19842"/>
                  </a:lnTo>
                  <a:lnTo>
                    <a:pt x="515209" y="13316"/>
                  </a:lnTo>
                  <a:lnTo>
                    <a:pt x="547276" y="7770"/>
                  </a:lnTo>
                  <a:lnTo>
                    <a:pt x="576609" y="3454"/>
                  </a:lnTo>
                  <a:lnTo>
                    <a:pt x="602875" y="1535"/>
                  </a:lnTo>
                  <a:lnTo>
                    <a:pt x="627778" y="682"/>
                  </a:lnTo>
                  <a:lnTo>
                    <a:pt x="659877" y="202"/>
                  </a:lnTo>
                  <a:lnTo>
                    <a:pt x="692999" y="27"/>
                  </a:lnTo>
                  <a:lnTo>
                    <a:pt x="707231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3" name="SMARTInkShape-2054"/>
            <p:cNvSpPr/>
            <p:nvPr/>
          </p:nvSpPr>
          <p:spPr bwMode="auto">
            <a:xfrm>
              <a:off x="2750406" y="1521619"/>
              <a:ext cx="42801" cy="329146"/>
            </a:xfrm>
            <a:custGeom>
              <a:avLst/>
              <a:gdLst/>
              <a:ahLst/>
              <a:cxnLst/>
              <a:rect l="0" t="0" r="0" b="0"/>
              <a:pathLst>
                <a:path w="42801" h="329146">
                  <a:moveTo>
                    <a:pt x="42800" y="0"/>
                  </a:moveTo>
                  <a:lnTo>
                    <a:pt x="42800" y="3792"/>
                  </a:lnTo>
                  <a:lnTo>
                    <a:pt x="42007" y="4909"/>
                  </a:lnTo>
                  <a:lnTo>
                    <a:pt x="40684" y="5654"/>
                  </a:lnTo>
                  <a:lnTo>
                    <a:pt x="39008" y="6151"/>
                  </a:lnTo>
                  <a:lnTo>
                    <a:pt x="35029" y="10936"/>
                  </a:lnTo>
                  <a:lnTo>
                    <a:pt x="26008" y="30735"/>
                  </a:lnTo>
                  <a:lnTo>
                    <a:pt x="15788" y="64073"/>
                  </a:lnTo>
                  <a:lnTo>
                    <a:pt x="5340" y="96596"/>
                  </a:lnTo>
                  <a:lnTo>
                    <a:pt x="1538" y="131367"/>
                  </a:lnTo>
                  <a:lnTo>
                    <a:pt x="649" y="154958"/>
                  </a:lnTo>
                  <a:lnTo>
                    <a:pt x="254" y="180789"/>
                  </a:lnTo>
                  <a:lnTo>
                    <a:pt x="78" y="207350"/>
                  </a:lnTo>
                  <a:lnTo>
                    <a:pt x="0" y="232385"/>
                  </a:lnTo>
                  <a:lnTo>
                    <a:pt x="3749" y="264999"/>
                  </a:lnTo>
                  <a:lnTo>
                    <a:pt x="11333" y="297967"/>
                  </a:lnTo>
                  <a:lnTo>
                    <a:pt x="17637" y="325645"/>
                  </a:lnTo>
                  <a:lnTo>
                    <a:pt x="18881" y="328221"/>
                  </a:lnTo>
                  <a:lnTo>
                    <a:pt x="19710" y="329145"/>
                  </a:lnTo>
                  <a:lnTo>
                    <a:pt x="21369" y="32861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4" name="SMARTInkShape-2055"/>
            <p:cNvSpPr/>
            <p:nvPr/>
          </p:nvSpPr>
          <p:spPr bwMode="auto">
            <a:xfrm>
              <a:off x="2659204" y="1593350"/>
              <a:ext cx="155435" cy="175721"/>
            </a:xfrm>
            <a:custGeom>
              <a:avLst/>
              <a:gdLst/>
              <a:ahLst/>
              <a:cxnLst/>
              <a:rect l="0" t="0" r="0" b="0"/>
              <a:pathLst>
                <a:path w="155435" h="175721">
                  <a:moveTo>
                    <a:pt x="26846" y="6850"/>
                  </a:moveTo>
                  <a:lnTo>
                    <a:pt x="26846" y="3058"/>
                  </a:lnTo>
                  <a:lnTo>
                    <a:pt x="27640" y="1940"/>
                  </a:lnTo>
                  <a:lnTo>
                    <a:pt x="28963" y="1196"/>
                  </a:lnTo>
                  <a:lnTo>
                    <a:pt x="32997" y="0"/>
                  </a:lnTo>
                  <a:lnTo>
                    <a:pt x="28884" y="6261"/>
                  </a:lnTo>
                  <a:lnTo>
                    <a:pt x="19195" y="37786"/>
                  </a:lnTo>
                  <a:lnTo>
                    <a:pt x="10077" y="68259"/>
                  </a:lnTo>
                  <a:lnTo>
                    <a:pt x="1426" y="99943"/>
                  </a:lnTo>
                  <a:lnTo>
                    <a:pt x="0" y="125891"/>
                  </a:lnTo>
                  <a:lnTo>
                    <a:pt x="4251" y="147426"/>
                  </a:lnTo>
                  <a:lnTo>
                    <a:pt x="11332" y="160332"/>
                  </a:lnTo>
                  <a:lnTo>
                    <a:pt x="18892" y="169256"/>
                  </a:lnTo>
                  <a:lnTo>
                    <a:pt x="31778" y="174280"/>
                  </a:lnTo>
                  <a:lnTo>
                    <a:pt x="48088" y="175720"/>
                  </a:lnTo>
                  <a:lnTo>
                    <a:pt x="82312" y="170176"/>
                  </a:lnTo>
                  <a:lnTo>
                    <a:pt x="112238" y="161438"/>
                  </a:lnTo>
                  <a:lnTo>
                    <a:pt x="155434" y="1425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5" name="SMARTInkShape-2056"/>
            <p:cNvSpPr/>
            <p:nvPr/>
          </p:nvSpPr>
          <p:spPr bwMode="auto">
            <a:xfrm>
              <a:off x="2517848" y="1621631"/>
              <a:ext cx="117560" cy="219434"/>
            </a:xfrm>
            <a:custGeom>
              <a:avLst/>
              <a:gdLst/>
              <a:ahLst/>
              <a:cxnLst/>
              <a:rect l="0" t="0" r="0" b="0"/>
              <a:pathLst>
                <a:path w="117560" h="219434">
                  <a:moveTo>
                    <a:pt x="32471" y="0"/>
                  </a:moveTo>
                  <a:lnTo>
                    <a:pt x="22528" y="0"/>
                  </a:lnTo>
                  <a:lnTo>
                    <a:pt x="17998" y="2117"/>
                  </a:lnTo>
                  <a:lnTo>
                    <a:pt x="15678" y="3793"/>
                  </a:lnTo>
                  <a:lnTo>
                    <a:pt x="14132" y="6497"/>
                  </a:lnTo>
                  <a:lnTo>
                    <a:pt x="7654" y="34321"/>
                  </a:lnTo>
                  <a:lnTo>
                    <a:pt x="3844" y="69721"/>
                  </a:lnTo>
                  <a:lnTo>
                    <a:pt x="0" y="98622"/>
                  </a:lnTo>
                  <a:lnTo>
                    <a:pt x="3182" y="131968"/>
                  </a:lnTo>
                  <a:lnTo>
                    <a:pt x="9946" y="165396"/>
                  </a:lnTo>
                  <a:lnTo>
                    <a:pt x="21652" y="190294"/>
                  </a:lnTo>
                  <a:lnTo>
                    <a:pt x="35174" y="207284"/>
                  </a:lnTo>
                  <a:lnTo>
                    <a:pt x="44520" y="214628"/>
                  </a:lnTo>
                  <a:lnTo>
                    <a:pt x="56082" y="218422"/>
                  </a:lnTo>
                  <a:lnTo>
                    <a:pt x="62499" y="219433"/>
                  </a:lnTo>
                  <a:lnTo>
                    <a:pt x="68365" y="218520"/>
                  </a:lnTo>
                  <a:lnTo>
                    <a:pt x="97885" y="201393"/>
                  </a:lnTo>
                  <a:lnTo>
                    <a:pt x="107317" y="190314"/>
                  </a:lnTo>
                  <a:lnTo>
                    <a:pt x="113361" y="177453"/>
                  </a:lnTo>
                  <a:lnTo>
                    <a:pt x="117559" y="146517"/>
                  </a:lnTo>
                  <a:lnTo>
                    <a:pt x="113679" y="136292"/>
                  </a:lnTo>
                  <a:lnTo>
                    <a:pt x="110422" y="131343"/>
                  </a:lnTo>
                  <a:lnTo>
                    <a:pt x="105870" y="128043"/>
                  </a:lnTo>
                  <a:lnTo>
                    <a:pt x="94461" y="124377"/>
                  </a:lnTo>
                  <a:lnTo>
                    <a:pt x="74651" y="126105"/>
                  </a:lnTo>
                  <a:lnTo>
                    <a:pt x="53700" y="131645"/>
                  </a:lnTo>
                  <a:lnTo>
                    <a:pt x="41642" y="140265"/>
                  </a:lnTo>
                  <a:lnTo>
                    <a:pt x="24757" y="161410"/>
                  </a:lnTo>
                  <a:lnTo>
                    <a:pt x="20131" y="176060"/>
                  </a:lnTo>
                  <a:lnTo>
                    <a:pt x="21166" y="183553"/>
                  </a:lnTo>
                  <a:lnTo>
                    <a:pt x="25327" y="192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057"/>
            <p:cNvSpPr/>
            <p:nvPr/>
          </p:nvSpPr>
          <p:spPr bwMode="auto">
            <a:xfrm>
              <a:off x="2300288" y="1768397"/>
              <a:ext cx="157163" cy="24685"/>
            </a:xfrm>
            <a:custGeom>
              <a:avLst/>
              <a:gdLst/>
              <a:ahLst/>
              <a:cxnLst/>
              <a:rect l="0" t="0" r="0" b="0"/>
              <a:pathLst>
                <a:path w="157163" h="24685">
                  <a:moveTo>
                    <a:pt x="0" y="24684"/>
                  </a:moveTo>
                  <a:lnTo>
                    <a:pt x="0" y="20892"/>
                  </a:lnTo>
                  <a:lnTo>
                    <a:pt x="1587" y="19775"/>
                  </a:lnTo>
                  <a:lnTo>
                    <a:pt x="15541" y="17982"/>
                  </a:lnTo>
                  <a:lnTo>
                    <a:pt x="31063" y="15555"/>
                  </a:lnTo>
                  <a:lnTo>
                    <a:pt x="61433" y="7623"/>
                  </a:lnTo>
                  <a:lnTo>
                    <a:pt x="92303" y="0"/>
                  </a:lnTo>
                  <a:lnTo>
                    <a:pt x="121332" y="2375"/>
                  </a:lnTo>
                  <a:lnTo>
                    <a:pt x="157162" y="325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058"/>
            <p:cNvSpPr/>
            <p:nvPr/>
          </p:nvSpPr>
          <p:spPr bwMode="auto">
            <a:xfrm>
              <a:off x="2357474" y="1620833"/>
              <a:ext cx="84376" cy="240842"/>
            </a:xfrm>
            <a:custGeom>
              <a:avLst/>
              <a:gdLst/>
              <a:ahLst/>
              <a:cxnLst/>
              <a:rect l="0" t="0" r="0" b="0"/>
              <a:pathLst>
                <a:path w="84376" h="240842">
                  <a:moveTo>
                    <a:pt x="28539" y="29373"/>
                  </a:moveTo>
                  <a:lnTo>
                    <a:pt x="35388" y="29373"/>
                  </a:lnTo>
                  <a:lnTo>
                    <a:pt x="30715" y="41573"/>
                  </a:lnTo>
                  <a:lnTo>
                    <a:pt x="25033" y="76694"/>
                  </a:lnTo>
                  <a:lnTo>
                    <a:pt x="22473" y="103807"/>
                  </a:lnTo>
                  <a:lnTo>
                    <a:pt x="17922" y="135742"/>
                  </a:lnTo>
                  <a:lnTo>
                    <a:pt x="11546" y="166547"/>
                  </a:lnTo>
                  <a:lnTo>
                    <a:pt x="4630" y="195782"/>
                  </a:lnTo>
                  <a:lnTo>
                    <a:pt x="578" y="228107"/>
                  </a:lnTo>
                  <a:lnTo>
                    <a:pt x="45" y="240841"/>
                  </a:lnTo>
                  <a:lnTo>
                    <a:pt x="0" y="238982"/>
                  </a:lnTo>
                  <a:lnTo>
                    <a:pt x="5622" y="211434"/>
                  </a:lnTo>
                  <a:lnTo>
                    <a:pt x="10606" y="176284"/>
                  </a:lnTo>
                  <a:lnTo>
                    <a:pt x="16963" y="140636"/>
                  </a:lnTo>
                  <a:lnTo>
                    <a:pt x="23659" y="115865"/>
                  </a:lnTo>
                  <a:lnTo>
                    <a:pt x="31132" y="91626"/>
                  </a:lnTo>
                  <a:lnTo>
                    <a:pt x="39802" y="56462"/>
                  </a:lnTo>
                  <a:lnTo>
                    <a:pt x="48192" y="27169"/>
                  </a:lnTo>
                  <a:lnTo>
                    <a:pt x="61828" y="792"/>
                  </a:lnTo>
                  <a:lnTo>
                    <a:pt x="63432" y="0"/>
                  </a:lnTo>
                  <a:lnTo>
                    <a:pt x="65294" y="1060"/>
                  </a:lnTo>
                  <a:lnTo>
                    <a:pt x="67330" y="3354"/>
                  </a:lnTo>
                  <a:lnTo>
                    <a:pt x="70195" y="21752"/>
                  </a:lnTo>
                  <a:lnTo>
                    <a:pt x="67251" y="51104"/>
                  </a:lnTo>
                  <a:lnTo>
                    <a:pt x="65144" y="84936"/>
                  </a:lnTo>
                  <a:lnTo>
                    <a:pt x="64520" y="116304"/>
                  </a:lnTo>
                  <a:lnTo>
                    <a:pt x="64335" y="149498"/>
                  </a:lnTo>
                  <a:lnTo>
                    <a:pt x="65066" y="184864"/>
                  </a:lnTo>
                  <a:lnTo>
                    <a:pt x="70410" y="218242"/>
                  </a:lnTo>
                  <a:lnTo>
                    <a:pt x="73077" y="226557"/>
                  </a:lnTo>
                  <a:lnTo>
                    <a:pt x="74900" y="229885"/>
                  </a:lnTo>
                  <a:lnTo>
                    <a:pt x="76908" y="232104"/>
                  </a:lnTo>
                  <a:lnTo>
                    <a:pt x="84375" y="235958"/>
                  </a:lnTo>
                  <a:lnTo>
                    <a:pt x="57114" y="20082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059"/>
            <p:cNvSpPr/>
            <p:nvPr/>
          </p:nvSpPr>
          <p:spPr bwMode="auto">
            <a:xfrm>
              <a:off x="2114550" y="1657350"/>
              <a:ext cx="200026" cy="21357"/>
            </a:xfrm>
            <a:custGeom>
              <a:avLst/>
              <a:gdLst/>
              <a:ahLst/>
              <a:cxnLst/>
              <a:rect l="0" t="0" r="0" b="0"/>
              <a:pathLst>
                <a:path w="200026" h="21357">
                  <a:moveTo>
                    <a:pt x="0" y="7144"/>
                  </a:moveTo>
                  <a:lnTo>
                    <a:pt x="0" y="10936"/>
                  </a:lnTo>
                  <a:lnTo>
                    <a:pt x="4233" y="14915"/>
                  </a:lnTo>
                  <a:lnTo>
                    <a:pt x="11406" y="18535"/>
                  </a:lnTo>
                  <a:lnTo>
                    <a:pt x="45556" y="21177"/>
                  </a:lnTo>
                  <a:lnTo>
                    <a:pt x="75234" y="21356"/>
                  </a:lnTo>
                  <a:lnTo>
                    <a:pt x="104489" y="20615"/>
                  </a:lnTo>
                  <a:lnTo>
                    <a:pt x="133265" y="15722"/>
                  </a:lnTo>
                  <a:lnTo>
                    <a:pt x="161900" y="9244"/>
                  </a:lnTo>
                  <a:lnTo>
                    <a:pt x="20002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060"/>
            <p:cNvSpPr/>
            <p:nvPr/>
          </p:nvSpPr>
          <p:spPr bwMode="auto">
            <a:xfrm>
              <a:off x="2164556" y="1814513"/>
              <a:ext cx="248732" cy="35719"/>
            </a:xfrm>
            <a:custGeom>
              <a:avLst/>
              <a:gdLst/>
              <a:ahLst/>
              <a:cxnLst/>
              <a:rect l="0" t="0" r="0" b="0"/>
              <a:pathLst>
                <a:path w="248732" h="35719">
                  <a:moveTo>
                    <a:pt x="0" y="35718"/>
                  </a:moveTo>
                  <a:lnTo>
                    <a:pt x="35019" y="31926"/>
                  </a:lnTo>
                  <a:lnTo>
                    <a:pt x="69859" y="23533"/>
                  </a:lnTo>
                  <a:lnTo>
                    <a:pt x="98663" y="16586"/>
                  </a:lnTo>
                  <a:lnTo>
                    <a:pt x="131980" y="9500"/>
                  </a:lnTo>
                  <a:lnTo>
                    <a:pt x="166194" y="3167"/>
                  </a:lnTo>
                  <a:lnTo>
                    <a:pt x="195998" y="1732"/>
                  </a:lnTo>
                  <a:lnTo>
                    <a:pt x="227805" y="5839"/>
                  </a:lnTo>
                  <a:lnTo>
                    <a:pt x="248731" y="7067"/>
                  </a:lnTo>
                  <a:lnTo>
                    <a:pt x="245854" y="7121"/>
                  </a:lnTo>
                  <a:lnTo>
                    <a:pt x="2214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061"/>
            <p:cNvSpPr/>
            <p:nvPr/>
          </p:nvSpPr>
          <p:spPr bwMode="auto">
            <a:xfrm>
              <a:off x="2250281" y="1658343"/>
              <a:ext cx="21404" cy="162972"/>
            </a:xfrm>
            <a:custGeom>
              <a:avLst/>
              <a:gdLst/>
              <a:ahLst/>
              <a:cxnLst/>
              <a:rect l="0" t="0" r="0" b="0"/>
              <a:pathLst>
                <a:path w="21404" h="162972">
                  <a:moveTo>
                    <a:pt x="0" y="6151"/>
                  </a:moveTo>
                  <a:lnTo>
                    <a:pt x="0" y="0"/>
                  </a:lnTo>
                  <a:lnTo>
                    <a:pt x="0" y="15825"/>
                  </a:lnTo>
                  <a:lnTo>
                    <a:pt x="6482" y="50241"/>
                  </a:lnTo>
                  <a:lnTo>
                    <a:pt x="7057" y="84894"/>
                  </a:lnTo>
                  <a:lnTo>
                    <a:pt x="12787" y="118355"/>
                  </a:lnTo>
                  <a:lnTo>
                    <a:pt x="15960" y="134117"/>
                  </a:lnTo>
                  <a:lnTo>
                    <a:pt x="21111" y="154304"/>
                  </a:lnTo>
                  <a:lnTo>
                    <a:pt x="21403" y="162157"/>
                  </a:lnTo>
                  <a:lnTo>
                    <a:pt x="20619" y="162542"/>
                  </a:lnTo>
                  <a:lnTo>
                    <a:pt x="17631" y="162971"/>
                  </a:lnTo>
                  <a:lnTo>
                    <a:pt x="13657" y="161044"/>
                  </a:lnTo>
                  <a:lnTo>
                    <a:pt x="7144" y="15617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2" name="SMARTInkShape-2062"/>
          <p:cNvSpPr/>
          <p:nvPr/>
        </p:nvSpPr>
        <p:spPr bwMode="auto">
          <a:xfrm>
            <a:off x="1564597" y="3814763"/>
            <a:ext cx="3000260" cy="192882"/>
          </a:xfrm>
          <a:custGeom>
            <a:avLst/>
            <a:gdLst/>
            <a:ahLst/>
            <a:cxnLst/>
            <a:rect l="0" t="0" r="0" b="0"/>
            <a:pathLst>
              <a:path w="3000260" h="192882">
                <a:moveTo>
                  <a:pt x="35603" y="192881"/>
                </a:moveTo>
                <a:lnTo>
                  <a:pt x="35603" y="189089"/>
                </a:lnTo>
                <a:lnTo>
                  <a:pt x="34809" y="187971"/>
                </a:lnTo>
                <a:lnTo>
                  <a:pt x="33486" y="187226"/>
                </a:lnTo>
                <a:lnTo>
                  <a:pt x="31811" y="186730"/>
                </a:lnTo>
                <a:lnTo>
                  <a:pt x="21130" y="178097"/>
                </a:lnTo>
                <a:lnTo>
                  <a:pt x="15546" y="172763"/>
                </a:lnTo>
                <a:lnTo>
                  <a:pt x="12666" y="172033"/>
                </a:lnTo>
                <a:lnTo>
                  <a:pt x="276" y="171460"/>
                </a:lnTo>
                <a:lnTo>
                  <a:pt x="0" y="175245"/>
                </a:lnTo>
                <a:lnTo>
                  <a:pt x="755" y="176361"/>
                </a:lnTo>
                <a:lnTo>
                  <a:pt x="2053" y="177105"/>
                </a:lnTo>
                <a:lnTo>
                  <a:pt x="3711" y="177601"/>
                </a:lnTo>
                <a:lnTo>
                  <a:pt x="14362" y="184117"/>
                </a:lnTo>
                <a:lnTo>
                  <a:pt x="41298" y="185674"/>
                </a:lnTo>
                <a:lnTo>
                  <a:pt x="74056" y="185732"/>
                </a:lnTo>
                <a:lnTo>
                  <a:pt x="107401" y="185736"/>
                </a:lnTo>
                <a:lnTo>
                  <a:pt x="142184" y="185737"/>
                </a:lnTo>
                <a:lnTo>
                  <a:pt x="174956" y="184943"/>
                </a:lnTo>
                <a:lnTo>
                  <a:pt x="209802" y="180828"/>
                </a:lnTo>
                <a:lnTo>
                  <a:pt x="233410" y="179586"/>
                </a:lnTo>
                <a:lnTo>
                  <a:pt x="259248" y="176918"/>
                </a:lnTo>
                <a:lnTo>
                  <a:pt x="285814" y="173086"/>
                </a:lnTo>
                <a:lnTo>
                  <a:pt x="310849" y="168737"/>
                </a:lnTo>
                <a:lnTo>
                  <a:pt x="337322" y="164158"/>
                </a:lnTo>
                <a:lnTo>
                  <a:pt x="364963" y="159478"/>
                </a:lnTo>
                <a:lnTo>
                  <a:pt x="393123" y="154752"/>
                </a:lnTo>
                <a:lnTo>
                  <a:pt x="419396" y="150005"/>
                </a:lnTo>
                <a:lnTo>
                  <a:pt x="445097" y="146044"/>
                </a:lnTo>
                <a:lnTo>
                  <a:pt x="472394" y="144283"/>
                </a:lnTo>
                <a:lnTo>
                  <a:pt x="500401" y="141384"/>
                </a:lnTo>
                <a:lnTo>
                  <a:pt x="527930" y="138243"/>
                </a:lnTo>
                <a:lnTo>
                  <a:pt x="553394" y="136848"/>
                </a:lnTo>
                <a:lnTo>
                  <a:pt x="577941" y="136227"/>
                </a:lnTo>
                <a:lnTo>
                  <a:pt x="602079" y="135951"/>
                </a:lnTo>
                <a:lnTo>
                  <a:pt x="626037" y="135829"/>
                </a:lnTo>
                <a:lnTo>
                  <a:pt x="649914" y="133658"/>
                </a:lnTo>
                <a:lnTo>
                  <a:pt x="673755" y="130841"/>
                </a:lnTo>
                <a:lnTo>
                  <a:pt x="697580" y="129588"/>
                </a:lnTo>
                <a:lnTo>
                  <a:pt x="721399" y="126915"/>
                </a:lnTo>
                <a:lnTo>
                  <a:pt x="755004" y="123064"/>
                </a:lnTo>
                <a:lnTo>
                  <a:pt x="782953" y="119807"/>
                </a:lnTo>
                <a:lnTo>
                  <a:pt x="817522" y="115387"/>
                </a:lnTo>
                <a:lnTo>
                  <a:pt x="845486" y="114622"/>
                </a:lnTo>
                <a:lnTo>
                  <a:pt x="878469" y="114363"/>
                </a:lnTo>
                <a:lnTo>
                  <a:pt x="905436" y="115112"/>
                </a:lnTo>
                <a:lnTo>
                  <a:pt x="933535" y="119215"/>
                </a:lnTo>
                <a:lnTo>
                  <a:pt x="962762" y="121577"/>
                </a:lnTo>
                <a:lnTo>
                  <a:pt x="995411" y="126157"/>
                </a:lnTo>
                <a:lnTo>
                  <a:pt x="1026340" y="127867"/>
                </a:lnTo>
                <a:lnTo>
                  <a:pt x="1060287" y="128374"/>
                </a:lnTo>
                <a:lnTo>
                  <a:pt x="1083685" y="128492"/>
                </a:lnTo>
                <a:lnTo>
                  <a:pt x="1109430" y="126428"/>
                </a:lnTo>
                <a:lnTo>
                  <a:pt x="1135953" y="122865"/>
                </a:lnTo>
                <a:lnTo>
                  <a:pt x="1160970" y="118636"/>
                </a:lnTo>
                <a:lnTo>
                  <a:pt x="1187435" y="116227"/>
                </a:lnTo>
                <a:lnTo>
                  <a:pt x="1214278" y="114362"/>
                </a:lnTo>
                <a:lnTo>
                  <a:pt x="1239438" y="110888"/>
                </a:lnTo>
                <a:lnTo>
                  <a:pt x="1265966" y="108815"/>
                </a:lnTo>
                <a:lnTo>
                  <a:pt x="1293631" y="107893"/>
                </a:lnTo>
                <a:lnTo>
                  <a:pt x="1321802" y="107483"/>
                </a:lnTo>
                <a:lnTo>
                  <a:pt x="1350197" y="107301"/>
                </a:lnTo>
                <a:lnTo>
                  <a:pt x="1377898" y="107220"/>
                </a:lnTo>
                <a:lnTo>
                  <a:pt x="1403439" y="107184"/>
                </a:lnTo>
                <a:lnTo>
                  <a:pt x="1430136" y="109285"/>
                </a:lnTo>
                <a:lnTo>
                  <a:pt x="1458670" y="112071"/>
                </a:lnTo>
                <a:lnTo>
                  <a:pt x="1489873" y="113309"/>
                </a:lnTo>
                <a:lnTo>
                  <a:pt x="1520145" y="113859"/>
                </a:lnTo>
                <a:lnTo>
                  <a:pt x="1550268" y="114104"/>
                </a:lnTo>
                <a:lnTo>
                  <a:pt x="1582177" y="114212"/>
                </a:lnTo>
                <a:lnTo>
                  <a:pt x="1612763" y="112144"/>
                </a:lnTo>
                <a:lnTo>
                  <a:pt x="1643025" y="109373"/>
                </a:lnTo>
                <a:lnTo>
                  <a:pt x="1674996" y="108141"/>
                </a:lnTo>
                <a:lnTo>
                  <a:pt x="1707727" y="107594"/>
                </a:lnTo>
                <a:lnTo>
                  <a:pt x="1740794" y="106557"/>
                </a:lnTo>
                <a:lnTo>
                  <a:pt x="1774012" y="103450"/>
                </a:lnTo>
                <a:lnTo>
                  <a:pt x="1805179" y="101540"/>
                </a:lnTo>
                <a:lnTo>
                  <a:pt x="1835700" y="100691"/>
                </a:lnTo>
                <a:lnTo>
                  <a:pt x="1867786" y="100314"/>
                </a:lnTo>
                <a:lnTo>
                  <a:pt x="1900567" y="100146"/>
                </a:lnTo>
                <a:lnTo>
                  <a:pt x="1932863" y="100072"/>
                </a:lnTo>
                <a:lnTo>
                  <a:pt x="1963092" y="100039"/>
                </a:lnTo>
                <a:lnTo>
                  <a:pt x="1994519" y="100024"/>
                </a:lnTo>
                <a:lnTo>
                  <a:pt x="2026214" y="100017"/>
                </a:lnTo>
                <a:lnTo>
                  <a:pt x="2056175" y="100014"/>
                </a:lnTo>
                <a:lnTo>
                  <a:pt x="2085366" y="97896"/>
                </a:lnTo>
                <a:lnTo>
                  <a:pt x="2115009" y="94309"/>
                </a:lnTo>
                <a:lnTo>
                  <a:pt x="2146704" y="90069"/>
                </a:lnTo>
                <a:lnTo>
                  <a:pt x="2179312" y="87655"/>
                </a:lnTo>
                <a:lnTo>
                  <a:pt x="2212325" y="85789"/>
                </a:lnTo>
                <a:lnTo>
                  <a:pt x="2245518" y="82314"/>
                </a:lnTo>
                <a:lnTo>
                  <a:pt x="2280908" y="78123"/>
                </a:lnTo>
                <a:lnTo>
                  <a:pt x="2299236" y="75894"/>
                </a:lnTo>
                <a:lnTo>
                  <a:pt x="2334416" y="71301"/>
                </a:lnTo>
                <a:lnTo>
                  <a:pt x="2368573" y="66614"/>
                </a:lnTo>
                <a:lnTo>
                  <a:pt x="2402274" y="61885"/>
                </a:lnTo>
                <a:lnTo>
                  <a:pt x="2433657" y="57137"/>
                </a:lnTo>
                <a:lnTo>
                  <a:pt x="2464274" y="53175"/>
                </a:lnTo>
                <a:lnTo>
                  <a:pt x="2496402" y="51414"/>
                </a:lnTo>
                <a:lnTo>
                  <a:pt x="2529202" y="50632"/>
                </a:lnTo>
                <a:lnTo>
                  <a:pt x="2561507" y="50284"/>
                </a:lnTo>
                <a:lnTo>
                  <a:pt x="2591739" y="50130"/>
                </a:lnTo>
                <a:lnTo>
                  <a:pt x="2621051" y="47944"/>
                </a:lnTo>
                <a:lnTo>
                  <a:pt x="2649954" y="45121"/>
                </a:lnTo>
                <a:lnTo>
                  <a:pt x="2678674" y="43866"/>
                </a:lnTo>
                <a:lnTo>
                  <a:pt x="2707314" y="43308"/>
                </a:lnTo>
                <a:lnTo>
                  <a:pt x="2736711" y="42266"/>
                </a:lnTo>
                <a:lnTo>
                  <a:pt x="2768298" y="39158"/>
                </a:lnTo>
                <a:lnTo>
                  <a:pt x="2800857" y="35130"/>
                </a:lnTo>
                <a:lnTo>
                  <a:pt x="2833848" y="30695"/>
                </a:lnTo>
                <a:lnTo>
                  <a:pt x="2867032" y="26077"/>
                </a:lnTo>
                <a:lnTo>
                  <a:pt x="2900301" y="21379"/>
                </a:lnTo>
                <a:lnTo>
                  <a:pt x="2933609" y="15852"/>
                </a:lnTo>
                <a:lnTo>
                  <a:pt x="2966933" y="8103"/>
                </a:lnTo>
                <a:lnTo>
                  <a:pt x="300025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" name="SMARTInkShape-Group368"/>
          <p:cNvGrpSpPr/>
          <p:nvPr/>
        </p:nvGrpSpPr>
        <p:grpSpPr>
          <a:xfrm>
            <a:off x="571500" y="700088"/>
            <a:ext cx="7558089" cy="107149"/>
            <a:chOff x="571500" y="700088"/>
            <a:chExt cx="7558089" cy="107149"/>
          </a:xfrm>
        </p:grpSpPr>
        <p:sp>
          <p:nvSpPr>
            <p:cNvPr id="23" name="SMARTInkShape-2063"/>
            <p:cNvSpPr/>
            <p:nvPr/>
          </p:nvSpPr>
          <p:spPr bwMode="auto">
            <a:xfrm>
              <a:off x="4700588" y="700088"/>
              <a:ext cx="3429001" cy="57151"/>
            </a:xfrm>
            <a:custGeom>
              <a:avLst/>
              <a:gdLst/>
              <a:ahLst/>
              <a:cxnLst/>
              <a:rect l="0" t="0" r="0" b="0"/>
              <a:pathLst>
                <a:path w="3429001" h="57151">
                  <a:moveTo>
                    <a:pt x="0" y="57150"/>
                  </a:moveTo>
                  <a:lnTo>
                    <a:pt x="16668" y="56356"/>
                  </a:lnTo>
                  <a:lnTo>
                    <a:pt x="44450" y="55033"/>
                  </a:lnTo>
                  <a:lnTo>
                    <a:pt x="79639" y="53357"/>
                  </a:lnTo>
                  <a:lnTo>
                    <a:pt x="119767" y="52240"/>
                  </a:lnTo>
                  <a:lnTo>
                    <a:pt x="163189" y="51495"/>
                  </a:lnTo>
                  <a:lnTo>
                    <a:pt x="208805" y="50999"/>
                  </a:lnTo>
                  <a:lnTo>
                    <a:pt x="255885" y="50668"/>
                  </a:lnTo>
                  <a:lnTo>
                    <a:pt x="303940" y="50447"/>
                  </a:lnTo>
                  <a:lnTo>
                    <a:pt x="352645" y="50300"/>
                  </a:lnTo>
                  <a:lnTo>
                    <a:pt x="403371" y="50202"/>
                  </a:lnTo>
                  <a:lnTo>
                    <a:pt x="455445" y="50137"/>
                  </a:lnTo>
                  <a:lnTo>
                    <a:pt x="508417" y="50093"/>
                  </a:lnTo>
                  <a:lnTo>
                    <a:pt x="561195" y="50064"/>
                  </a:lnTo>
                  <a:lnTo>
                    <a:pt x="613842" y="50045"/>
                  </a:lnTo>
                  <a:lnTo>
                    <a:pt x="666403" y="50032"/>
                  </a:lnTo>
                  <a:lnTo>
                    <a:pt x="719700" y="50023"/>
                  </a:lnTo>
                  <a:lnTo>
                    <a:pt x="773487" y="50017"/>
                  </a:lnTo>
                  <a:lnTo>
                    <a:pt x="827602" y="50013"/>
                  </a:lnTo>
                  <a:lnTo>
                    <a:pt x="882728" y="49217"/>
                  </a:lnTo>
                  <a:lnTo>
                    <a:pt x="938529" y="47893"/>
                  </a:lnTo>
                  <a:lnTo>
                    <a:pt x="994779" y="46216"/>
                  </a:lnTo>
                  <a:lnTo>
                    <a:pt x="1052124" y="44304"/>
                  </a:lnTo>
                  <a:lnTo>
                    <a:pt x="1110197" y="42236"/>
                  </a:lnTo>
                  <a:lnTo>
                    <a:pt x="1168756" y="40063"/>
                  </a:lnTo>
                  <a:lnTo>
                    <a:pt x="1228433" y="38615"/>
                  </a:lnTo>
                  <a:lnTo>
                    <a:pt x="1288855" y="37649"/>
                  </a:lnTo>
                  <a:lnTo>
                    <a:pt x="1349774" y="37006"/>
                  </a:lnTo>
                  <a:lnTo>
                    <a:pt x="1411024" y="35783"/>
                  </a:lnTo>
                  <a:lnTo>
                    <a:pt x="1472495" y="34174"/>
                  </a:lnTo>
                  <a:lnTo>
                    <a:pt x="1534114" y="32307"/>
                  </a:lnTo>
                  <a:lnTo>
                    <a:pt x="1595829" y="30269"/>
                  </a:lnTo>
                  <a:lnTo>
                    <a:pt x="1657611" y="28117"/>
                  </a:lnTo>
                  <a:lnTo>
                    <a:pt x="1719436" y="25888"/>
                  </a:lnTo>
                  <a:lnTo>
                    <a:pt x="1781291" y="24402"/>
                  </a:lnTo>
                  <a:lnTo>
                    <a:pt x="1843165" y="23412"/>
                  </a:lnTo>
                  <a:lnTo>
                    <a:pt x="1905051" y="22751"/>
                  </a:lnTo>
                  <a:lnTo>
                    <a:pt x="1966152" y="21517"/>
                  </a:lnTo>
                  <a:lnTo>
                    <a:pt x="2026731" y="19901"/>
                  </a:lnTo>
                  <a:lnTo>
                    <a:pt x="2086960" y="18030"/>
                  </a:lnTo>
                  <a:lnTo>
                    <a:pt x="2146956" y="15988"/>
                  </a:lnTo>
                  <a:lnTo>
                    <a:pt x="2206798" y="13834"/>
                  </a:lnTo>
                  <a:lnTo>
                    <a:pt x="2266536" y="11604"/>
                  </a:lnTo>
                  <a:lnTo>
                    <a:pt x="2324617" y="10117"/>
                  </a:lnTo>
                  <a:lnTo>
                    <a:pt x="2381595" y="9126"/>
                  </a:lnTo>
                  <a:lnTo>
                    <a:pt x="2437836" y="8465"/>
                  </a:lnTo>
                  <a:lnTo>
                    <a:pt x="2493586" y="8024"/>
                  </a:lnTo>
                  <a:lnTo>
                    <a:pt x="2549010" y="7731"/>
                  </a:lnTo>
                  <a:lnTo>
                    <a:pt x="2604215" y="7535"/>
                  </a:lnTo>
                  <a:lnTo>
                    <a:pt x="2658481" y="6611"/>
                  </a:lnTo>
                  <a:lnTo>
                    <a:pt x="2712120" y="5201"/>
                  </a:lnTo>
                  <a:lnTo>
                    <a:pt x="2765342" y="3467"/>
                  </a:lnTo>
                  <a:lnTo>
                    <a:pt x="2817493" y="2311"/>
                  </a:lnTo>
                  <a:lnTo>
                    <a:pt x="2868928" y="1541"/>
                  </a:lnTo>
                  <a:lnTo>
                    <a:pt x="2919888" y="1027"/>
                  </a:lnTo>
                  <a:lnTo>
                    <a:pt x="2969735" y="684"/>
                  </a:lnTo>
                  <a:lnTo>
                    <a:pt x="3018842" y="456"/>
                  </a:lnTo>
                  <a:lnTo>
                    <a:pt x="3067456" y="304"/>
                  </a:lnTo>
                  <a:lnTo>
                    <a:pt x="3114945" y="202"/>
                  </a:lnTo>
                  <a:lnTo>
                    <a:pt x="3161686" y="135"/>
                  </a:lnTo>
                  <a:lnTo>
                    <a:pt x="3207928" y="90"/>
                  </a:lnTo>
                  <a:lnTo>
                    <a:pt x="3253044" y="60"/>
                  </a:lnTo>
                  <a:lnTo>
                    <a:pt x="3297408" y="40"/>
                  </a:lnTo>
                  <a:lnTo>
                    <a:pt x="3341272" y="26"/>
                  </a:lnTo>
                  <a:lnTo>
                    <a:pt x="3370515" y="17"/>
                  </a:lnTo>
                  <a:lnTo>
                    <a:pt x="34290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064"/>
            <p:cNvSpPr/>
            <p:nvPr/>
          </p:nvSpPr>
          <p:spPr bwMode="auto">
            <a:xfrm>
              <a:off x="571500" y="757240"/>
              <a:ext cx="3836195" cy="49997"/>
            </a:xfrm>
            <a:custGeom>
              <a:avLst/>
              <a:gdLst/>
              <a:ahLst/>
              <a:cxnLst/>
              <a:rect l="0" t="0" r="0" b="0"/>
              <a:pathLst>
                <a:path w="3836195" h="49997">
                  <a:moveTo>
                    <a:pt x="0" y="35716"/>
                  </a:moveTo>
                  <a:lnTo>
                    <a:pt x="9943" y="35716"/>
                  </a:lnTo>
                  <a:lnTo>
                    <a:pt x="14473" y="37833"/>
                  </a:lnTo>
                  <a:lnTo>
                    <a:pt x="19133" y="40626"/>
                  </a:lnTo>
                  <a:lnTo>
                    <a:pt x="27012" y="42198"/>
                  </a:lnTo>
                  <a:lnTo>
                    <a:pt x="58372" y="47711"/>
                  </a:lnTo>
                  <a:lnTo>
                    <a:pt x="93030" y="49702"/>
                  </a:lnTo>
                  <a:lnTo>
                    <a:pt x="121932" y="49914"/>
                  </a:lnTo>
                  <a:lnTo>
                    <a:pt x="146267" y="49964"/>
                  </a:lnTo>
                  <a:lnTo>
                    <a:pt x="173751" y="49986"/>
                  </a:lnTo>
                  <a:lnTo>
                    <a:pt x="204487" y="49996"/>
                  </a:lnTo>
                  <a:lnTo>
                    <a:pt x="236669" y="47884"/>
                  </a:lnTo>
                  <a:lnTo>
                    <a:pt x="270286" y="44299"/>
                  </a:lnTo>
                  <a:lnTo>
                    <a:pt x="288141" y="42232"/>
                  </a:lnTo>
                  <a:lnTo>
                    <a:pt x="306394" y="40060"/>
                  </a:lnTo>
                  <a:lnTo>
                    <a:pt x="324913" y="38612"/>
                  </a:lnTo>
                  <a:lnTo>
                    <a:pt x="343608" y="37647"/>
                  </a:lnTo>
                  <a:lnTo>
                    <a:pt x="362422" y="37003"/>
                  </a:lnTo>
                  <a:lnTo>
                    <a:pt x="382109" y="36574"/>
                  </a:lnTo>
                  <a:lnTo>
                    <a:pt x="402377" y="36288"/>
                  </a:lnTo>
                  <a:lnTo>
                    <a:pt x="423032" y="36098"/>
                  </a:lnTo>
                  <a:lnTo>
                    <a:pt x="444740" y="35177"/>
                  </a:lnTo>
                  <a:lnTo>
                    <a:pt x="467150" y="33769"/>
                  </a:lnTo>
                  <a:lnTo>
                    <a:pt x="490027" y="32037"/>
                  </a:lnTo>
                  <a:lnTo>
                    <a:pt x="513216" y="30088"/>
                  </a:lnTo>
                  <a:lnTo>
                    <a:pt x="536613" y="27996"/>
                  </a:lnTo>
                  <a:lnTo>
                    <a:pt x="560148" y="25807"/>
                  </a:lnTo>
                  <a:lnTo>
                    <a:pt x="583776" y="24347"/>
                  </a:lnTo>
                  <a:lnTo>
                    <a:pt x="607465" y="23374"/>
                  </a:lnTo>
                  <a:lnTo>
                    <a:pt x="631195" y="22726"/>
                  </a:lnTo>
                  <a:lnTo>
                    <a:pt x="656541" y="22294"/>
                  </a:lnTo>
                  <a:lnTo>
                    <a:pt x="682963" y="22005"/>
                  </a:lnTo>
                  <a:lnTo>
                    <a:pt x="710102" y="21813"/>
                  </a:lnTo>
                  <a:lnTo>
                    <a:pt x="737720" y="21685"/>
                  </a:lnTo>
                  <a:lnTo>
                    <a:pt x="765657" y="21600"/>
                  </a:lnTo>
                  <a:lnTo>
                    <a:pt x="793807" y="21543"/>
                  </a:lnTo>
                  <a:lnTo>
                    <a:pt x="822098" y="21505"/>
                  </a:lnTo>
                  <a:lnTo>
                    <a:pt x="850484" y="21479"/>
                  </a:lnTo>
                  <a:lnTo>
                    <a:pt x="878933" y="21462"/>
                  </a:lnTo>
                  <a:lnTo>
                    <a:pt x="908218" y="20657"/>
                  </a:lnTo>
                  <a:lnTo>
                    <a:pt x="938060" y="19327"/>
                  </a:lnTo>
                  <a:lnTo>
                    <a:pt x="968273" y="17646"/>
                  </a:lnTo>
                  <a:lnTo>
                    <a:pt x="998734" y="16526"/>
                  </a:lnTo>
                  <a:lnTo>
                    <a:pt x="1029360" y="15779"/>
                  </a:lnTo>
                  <a:lnTo>
                    <a:pt x="1060097" y="15281"/>
                  </a:lnTo>
                  <a:lnTo>
                    <a:pt x="1091700" y="14949"/>
                  </a:lnTo>
                  <a:lnTo>
                    <a:pt x="1123881" y="14728"/>
                  </a:lnTo>
                  <a:lnTo>
                    <a:pt x="1156448" y="14580"/>
                  </a:lnTo>
                  <a:lnTo>
                    <a:pt x="1189271" y="14482"/>
                  </a:lnTo>
                  <a:lnTo>
                    <a:pt x="1222266" y="14416"/>
                  </a:lnTo>
                  <a:lnTo>
                    <a:pt x="1255375" y="14372"/>
                  </a:lnTo>
                  <a:lnTo>
                    <a:pt x="1288561" y="14343"/>
                  </a:lnTo>
                  <a:lnTo>
                    <a:pt x="1321797" y="14324"/>
                  </a:lnTo>
                  <a:lnTo>
                    <a:pt x="1355067" y="14311"/>
                  </a:lnTo>
                  <a:lnTo>
                    <a:pt x="1388359" y="13508"/>
                  </a:lnTo>
                  <a:lnTo>
                    <a:pt x="1421666" y="12180"/>
                  </a:lnTo>
                  <a:lnTo>
                    <a:pt x="1454984" y="10500"/>
                  </a:lnTo>
                  <a:lnTo>
                    <a:pt x="1489102" y="9381"/>
                  </a:lnTo>
                  <a:lnTo>
                    <a:pt x="1523753" y="8634"/>
                  </a:lnTo>
                  <a:lnTo>
                    <a:pt x="1558760" y="8137"/>
                  </a:lnTo>
                  <a:lnTo>
                    <a:pt x="1594799" y="7805"/>
                  </a:lnTo>
                  <a:lnTo>
                    <a:pt x="1631524" y="7584"/>
                  </a:lnTo>
                  <a:lnTo>
                    <a:pt x="1668708" y="7436"/>
                  </a:lnTo>
                  <a:lnTo>
                    <a:pt x="1706197" y="7338"/>
                  </a:lnTo>
                  <a:lnTo>
                    <a:pt x="1743889" y="7272"/>
                  </a:lnTo>
                  <a:lnTo>
                    <a:pt x="1781718" y="7229"/>
                  </a:lnTo>
                  <a:lnTo>
                    <a:pt x="1820431" y="6406"/>
                  </a:lnTo>
                  <a:lnTo>
                    <a:pt x="1859733" y="5063"/>
                  </a:lnTo>
                  <a:lnTo>
                    <a:pt x="1899428" y="3375"/>
                  </a:lnTo>
                  <a:lnTo>
                    <a:pt x="1939385" y="2249"/>
                  </a:lnTo>
                  <a:lnTo>
                    <a:pt x="1979517" y="1499"/>
                  </a:lnTo>
                  <a:lnTo>
                    <a:pt x="2019766" y="998"/>
                  </a:lnTo>
                  <a:lnTo>
                    <a:pt x="2060092" y="665"/>
                  </a:lnTo>
                  <a:lnTo>
                    <a:pt x="2100469" y="442"/>
                  </a:lnTo>
                  <a:lnTo>
                    <a:pt x="2140882" y="294"/>
                  </a:lnTo>
                  <a:lnTo>
                    <a:pt x="2182111" y="195"/>
                  </a:lnTo>
                  <a:lnTo>
                    <a:pt x="2223884" y="129"/>
                  </a:lnTo>
                  <a:lnTo>
                    <a:pt x="2266021" y="85"/>
                  </a:lnTo>
                  <a:lnTo>
                    <a:pt x="2307605" y="56"/>
                  </a:lnTo>
                  <a:lnTo>
                    <a:pt x="2348822" y="37"/>
                  </a:lnTo>
                  <a:lnTo>
                    <a:pt x="2389794" y="24"/>
                  </a:lnTo>
                  <a:lnTo>
                    <a:pt x="2431396" y="15"/>
                  </a:lnTo>
                  <a:lnTo>
                    <a:pt x="2473418" y="9"/>
                  </a:lnTo>
                  <a:lnTo>
                    <a:pt x="2515720" y="5"/>
                  </a:lnTo>
                  <a:lnTo>
                    <a:pt x="2558210" y="3"/>
                  </a:lnTo>
                  <a:lnTo>
                    <a:pt x="2600823" y="1"/>
                  </a:lnTo>
                  <a:lnTo>
                    <a:pt x="2643519" y="0"/>
                  </a:lnTo>
                  <a:lnTo>
                    <a:pt x="2687065" y="793"/>
                  </a:lnTo>
                  <a:lnTo>
                    <a:pt x="2731177" y="2115"/>
                  </a:lnTo>
                  <a:lnTo>
                    <a:pt x="2775666" y="3791"/>
                  </a:lnTo>
                  <a:lnTo>
                    <a:pt x="2820406" y="4907"/>
                  </a:lnTo>
                  <a:lnTo>
                    <a:pt x="2865315" y="5652"/>
                  </a:lnTo>
                  <a:lnTo>
                    <a:pt x="2910335" y="6148"/>
                  </a:lnTo>
                  <a:lnTo>
                    <a:pt x="2955430" y="6479"/>
                  </a:lnTo>
                  <a:lnTo>
                    <a:pt x="3000574" y="6700"/>
                  </a:lnTo>
                  <a:lnTo>
                    <a:pt x="3045751" y="6847"/>
                  </a:lnTo>
                  <a:lnTo>
                    <a:pt x="3090951" y="6945"/>
                  </a:lnTo>
                  <a:lnTo>
                    <a:pt x="3136165" y="7011"/>
                  </a:lnTo>
                  <a:lnTo>
                    <a:pt x="3181389" y="7054"/>
                  </a:lnTo>
                  <a:lnTo>
                    <a:pt x="3227414" y="7877"/>
                  </a:lnTo>
                  <a:lnTo>
                    <a:pt x="3273971" y="9219"/>
                  </a:lnTo>
                  <a:lnTo>
                    <a:pt x="3320885" y="10908"/>
                  </a:lnTo>
                  <a:lnTo>
                    <a:pt x="3367242" y="11240"/>
                  </a:lnTo>
                  <a:lnTo>
                    <a:pt x="3413228" y="10667"/>
                  </a:lnTo>
                  <a:lnTo>
                    <a:pt x="3458967" y="9492"/>
                  </a:lnTo>
                  <a:lnTo>
                    <a:pt x="3505334" y="8708"/>
                  </a:lnTo>
                  <a:lnTo>
                    <a:pt x="3552121" y="8186"/>
                  </a:lnTo>
                  <a:lnTo>
                    <a:pt x="3599187" y="7838"/>
                  </a:lnTo>
                  <a:lnTo>
                    <a:pt x="3646439" y="7606"/>
                  </a:lnTo>
                  <a:lnTo>
                    <a:pt x="3693816" y="7451"/>
                  </a:lnTo>
                  <a:lnTo>
                    <a:pt x="3741275" y="7348"/>
                  </a:lnTo>
                  <a:lnTo>
                    <a:pt x="3772915" y="7279"/>
                  </a:lnTo>
                  <a:lnTo>
                    <a:pt x="3836194" y="714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6" name="SMARTInkShape-2065"/>
          <p:cNvSpPr/>
          <p:nvPr/>
        </p:nvSpPr>
        <p:spPr bwMode="auto">
          <a:xfrm>
            <a:off x="4050514" y="4257762"/>
            <a:ext cx="257168" cy="14202"/>
          </a:xfrm>
          <a:custGeom>
            <a:avLst/>
            <a:gdLst/>
            <a:ahLst/>
            <a:cxnLst/>
            <a:rect l="0" t="0" r="0" b="0"/>
            <a:pathLst>
              <a:path w="257168" h="14202">
                <a:moveTo>
                  <a:pt x="7136" y="14201"/>
                </a:moveTo>
                <a:lnTo>
                  <a:pt x="3344" y="14201"/>
                </a:lnTo>
                <a:lnTo>
                  <a:pt x="2227" y="13407"/>
                </a:lnTo>
                <a:lnTo>
                  <a:pt x="1482" y="12084"/>
                </a:lnTo>
                <a:lnTo>
                  <a:pt x="0" y="7083"/>
                </a:lnTo>
                <a:lnTo>
                  <a:pt x="32103" y="6263"/>
                </a:lnTo>
                <a:lnTo>
                  <a:pt x="64752" y="906"/>
                </a:lnTo>
                <a:lnTo>
                  <a:pt x="93440" y="207"/>
                </a:lnTo>
                <a:lnTo>
                  <a:pt x="123283" y="0"/>
                </a:lnTo>
                <a:lnTo>
                  <a:pt x="156026" y="3731"/>
                </a:lnTo>
                <a:lnTo>
                  <a:pt x="181259" y="5579"/>
                </a:lnTo>
                <a:lnTo>
                  <a:pt x="207556" y="7194"/>
                </a:lnTo>
                <a:lnTo>
                  <a:pt x="240704" y="11772"/>
                </a:lnTo>
                <a:lnTo>
                  <a:pt x="257167" y="1420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7" name="SMARTInkShape-2066"/>
          <p:cNvSpPr/>
          <p:nvPr/>
        </p:nvSpPr>
        <p:spPr bwMode="auto">
          <a:xfrm>
            <a:off x="4979194" y="4250531"/>
            <a:ext cx="207170" cy="21433"/>
          </a:xfrm>
          <a:custGeom>
            <a:avLst/>
            <a:gdLst/>
            <a:ahLst/>
            <a:cxnLst/>
            <a:rect l="0" t="0" r="0" b="0"/>
            <a:pathLst>
              <a:path w="207170" h="21433">
                <a:moveTo>
                  <a:pt x="0" y="21432"/>
                </a:moveTo>
                <a:lnTo>
                  <a:pt x="0" y="17639"/>
                </a:lnTo>
                <a:lnTo>
                  <a:pt x="2117" y="13661"/>
                </a:lnTo>
                <a:lnTo>
                  <a:pt x="3792" y="11489"/>
                </a:lnTo>
                <a:lnTo>
                  <a:pt x="9887" y="9075"/>
                </a:lnTo>
                <a:lnTo>
                  <a:pt x="40193" y="5197"/>
                </a:lnTo>
                <a:lnTo>
                  <a:pt x="74702" y="1027"/>
                </a:lnTo>
                <a:lnTo>
                  <a:pt x="110240" y="304"/>
                </a:lnTo>
                <a:lnTo>
                  <a:pt x="143348" y="90"/>
                </a:lnTo>
                <a:lnTo>
                  <a:pt x="173266" y="27"/>
                </a:lnTo>
                <a:lnTo>
                  <a:pt x="207169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15044" name="Group 100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Label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Z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AND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SMARTInkShape-2067"/>
          <p:cNvSpPr/>
          <p:nvPr/>
        </p:nvSpPr>
        <p:spPr bwMode="auto">
          <a:xfrm>
            <a:off x="7317201" y="1764509"/>
            <a:ext cx="1120720" cy="370920"/>
          </a:xfrm>
          <a:custGeom>
            <a:avLst/>
            <a:gdLst/>
            <a:ahLst/>
            <a:cxnLst/>
            <a:rect l="0" t="0" r="0" b="0"/>
            <a:pathLst>
              <a:path w="1120720" h="370920">
                <a:moveTo>
                  <a:pt x="848105" y="92866"/>
                </a:moveTo>
                <a:lnTo>
                  <a:pt x="848105" y="89074"/>
                </a:lnTo>
                <a:lnTo>
                  <a:pt x="847312" y="87956"/>
                </a:lnTo>
                <a:lnTo>
                  <a:pt x="845988" y="87212"/>
                </a:lnTo>
                <a:lnTo>
                  <a:pt x="841954" y="86016"/>
                </a:lnTo>
                <a:lnTo>
                  <a:pt x="835454" y="80871"/>
                </a:lnTo>
                <a:lnTo>
                  <a:pt x="828835" y="78464"/>
                </a:lnTo>
                <a:lnTo>
                  <a:pt x="796420" y="57104"/>
                </a:lnTo>
                <a:lnTo>
                  <a:pt x="769377" y="39318"/>
                </a:lnTo>
                <a:lnTo>
                  <a:pt x="739195" y="30487"/>
                </a:lnTo>
                <a:lnTo>
                  <a:pt x="704413" y="21336"/>
                </a:lnTo>
                <a:lnTo>
                  <a:pt x="676413" y="14257"/>
                </a:lnTo>
                <a:lnTo>
                  <a:pt x="645892" y="9250"/>
                </a:lnTo>
                <a:lnTo>
                  <a:pt x="611713" y="5649"/>
                </a:lnTo>
                <a:lnTo>
                  <a:pt x="576451" y="1672"/>
                </a:lnTo>
                <a:lnTo>
                  <a:pt x="540867" y="493"/>
                </a:lnTo>
                <a:lnTo>
                  <a:pt x="505188" y="144"/>
                </a:lnTo>
                <a:lnTo>
                  <a:pt x="469481" y="41"/>
                </a:lnTo>
                <a:lnTo>
                  <a:pt x="433766" y="10"/>
                </a:lnTo>
                <a:lnTo>
                  <a:pt x="409161" y="3"/>
                </a:lnTo>
                <a:lnTo>
                  <a:pt x="382350" y="0"/>
                </a:lnTo>
                <a:lnTo>
                  <a:pt x="356676" y="2115"/>
                </a:lnTo>
                <a:lnTo>
                  <a:pt x="330448" y="5701"/>
                </a:lnTo>
                <a:lnTo>
                  <a:pt x="300271" y="9940"/>
                </a:lnTo>
                <a:lnTo>
                  <a:pt x="270454" y="14471"/>
                </a:lnTo>
                <a:lnTo>
                  <a:pt x="241328" y="19924"/>
                </a:lnTo>
                <a:lnTo>
                  <a:pt x="212508" y="27639"/>
                </a:lnTo>
                <a:lnTo>
                  <a:pt x="183824" y="34243"/>
                </a:lnTo>
                <a:lnTo>
                  <a:pt x="155994" y="40617"/>
                </a:lnTo>
                <a:lnTo>
                  <a:pt x="130396" y="48742"/>
                </a:lnTo>
                <a:lnTo>
                  <a:pt x="105790" y="57645"/>
                </a:lnTo>
                <a:lnTo>
                  <a:pt x="71741" y="73699"/>
                </a:lnTo>
                <a:lnTo>
                  <a:pt x="43661" y="91420"/>
                </a:lnTo>
                <a:lnTo>
                  <a:pt x="16632" y="111630"/>
                </a:lnTo>
                <a:lnTo>
                  <a:pt x="4754" y="129911"/>
                </a:lnTo>
                <a:lnTo>
                  <a:pt x="0" y="150409"/>
                </a:lnTo>
                <a:lnTo>
                  <a:pt x="1005" y="162362"/>
                </a:lnTo>
                <a:lnTo>
                  <a:pt x="8150" y="180132"/>
                </a:lnTo>
                <a:lnTo>
                  <a:pt x="28579" y="211263"/>
                </a:lnTo>
                <a:lnTo>
                  <a:pt x="57133" y="242283"/>
                </a:lnTo>
                <a:lnTo>
                  <a:pt x="88104" y="264138"/>
                </a:lnTo>
                <a:lnTo>
                  <a:pt x="122416" y="285694"/>
                </a:lnTo>
                <a:lnTo>
                  <a:pt x="145899" y="300011"/>
                </a:lnTo>
                <a:lnTo>
                  <a:pt x="171682" y="314312"/>
                </a:lnTo>
                <a:lnTo>
                  <a:pt x="199811" y="327811"/>
                </a:lnTo>
                <a:lnTo>
                  <a:pt x="230833" y="339103"/>
                </a:lnTo>
                <a:lnTo>
                  <a:pt x="265258" y="349413"/>
                </a:lnTo>
                <a:lnTo>
                  <a:pt x="283328" y="354385"/>
                </a:lnTo>
                <a:lnTo>
                  <a:pt x="301725" y="358493"/>
                </a:lnTo>
                <a:lnTo>
                  <a:pt x="320339" y="362026"/>
                </a:lnTo>
                <a:lnTo>
                  <a:pt x="339098" y="365175"/>
                </a:lnTo>
                <a:lnTo>
                  <a:pt x="359543" y="367274"/>
                </a:lnTo>
                <a:lnTo>
                  <a:pt x="381109" y="368673"/>
                </a:lnTo>
                <a:lnTo>
                  <a:pt x="403424" y="369606"/>
                </a:lnTo>
                <a:lnTo>
                  <a:pt x="426239" y="370228"/>
                </a:lnTo>
                <a:lnTo>
                  <a:pt x="449386" y="370643"/>
                </a:lnTo>
                <a:lnTo>
                  <a:pt x="472755" y="370919"/>
                </a:lnTo>
                <a:lnTo>
                  <a:pt x="496272" y="370310"/>
                </a:lnTo>
                <a:lnTo>
                  <a:pt x="519887" y="369110"/>
                </a:lnTo>
                <a:lnTo>
                  <a:pt x="543568" y="367516"/>
                </a:lnTo>
                <a:lnTo>
                  <a:pt x="568087" y="364866"/>
                </a:lnTo>
                <a:lnTo>
                  <a:pt x="593163" y="361512"/>
                </a:lnTo>
                <a:lnTo>
                  <a:pt x="618613" y="357688"/>
                </a:lnTo>
                <a:lnTo>
                  <a:pt x="643516" y="354345"/>
                </a:lnTo>
                <a:lnTo>
                  <a:pt x="668057" y="351323"/>
                </a:lnTo>
                <a:lnTo>
                  <a:pt x="692354" y="348515"/>
                </a:lnTo>
                <a:lnTo>
                  <a:pt x="717284" y="345054"/>
                </a:lnTo>
                <a:lnTo>
                  <a:pt x="742635" y="341161"/>
                </a:lnTo>
                <a:lnTo>
                  <a:pt x="768267" y="336977"/>
                </a:lnTo>
                <a:lnTo>
                  <a:pt x="793292" y="331807"/>
                </a:lnTo>
                <a:lnTo>
                  <a:pt x="817913" y="325979"/>
                </a:lnTo>
                <a:lnTo>
                  <a:pt x="842265" y="319712"/>
                </a:lnTo>
                <a:lnTo>
                  <a:pt x="865643" y="313946"/>
                </a:lnTo>
                <a:lnTo>
                  <a:pt x="888372" y="308516"/>
                </a:lnTo>
                <a:lnTo>
                  <a:pt x="910668" y="303307"/>
                </a:lnTo>
                <a:lnTo>
                  <a:pt x="931883" y="297454"/>
                </a:lnTo>
                <a:lnTo>
                  <a:pt x="952376" y="291171"/>
                </a:lnTo>
                <a:lnTo>
                  <a:pt x="972388" y="284600"/>
                </a:lnTo>
                <a:lnTo>
                  <a:pt x="991285" y="277839"/>
                </a:lnTo>
                <a:lnTo>
                  <a:pt x="1009440" y="270950"/>
                </a:lnTo>
                <a:lnTo>
                  <a:pt x="1042841" y="256152"/>
                </a:lnTo>
                <a:lnTo>
                  <a:pt x="1070915" y="238992"/>
                </a:lnTo>
                <a:lnTo>
                  <a:pt x="1101448" y="215273"/>
                </a:lnTo>
                <a:lnTo>
                  <a:pt x="1113631" y="198334"/>
                </a:lnTo>
                <a:lnTo>
                  <a:pt x="1117991" y="189371"/>
                </a:lnTo>
                <a:lnTo>
                  <a:pt x="1120719" y="170947"/>
                </a:lnTo>
                <a:lnTo>
                  <a:pt x="1120335" y="161589"/>
                </a:lnTo>
                <a:lnTo>
                  <a:pt x="1108418" y="133248"/>
                </a:lnTo>
                <a:lnTo>
                  <a:pt x="1082221" y="108535"/>
                </a:lnTo>
                <a:lnTo>
                  <a:pt x="1056403" y="93480"/>
                </a:lnTo>
                <a:lnTo>
                  <a:pt x="1024819" y="79645"/>
                </a:lnTo>
                <a:lnTo>
                  <a:pt x="1006396" y="73733"/>
                </a:lnTo>
                <a:lnTo>
                  <a:pt x="986970" y="68205"/>
                </a:lnTo>
                <a:lnTo>
                  <a:pt x="966082" y="62931"/>
                </a:lnTo>
                <a:lnTo>
                  <a:pt x="944219" y="57828"/>
                </a:lnTo>
                <a:lnTo>
                  <a:pt x="921706" y="52839"/>
                </a:lnTo>
                <a:lnTo>
                  <a:pt x="897966" y="48719"/>
                </a:lnTo>
                <a:lnTo>
                  <a:pt x="873408" y="45178"/>
                </a:lnTo>
                <a:lnTo>
                  <a:pt x="848305" y="42024"/>
                </a:lnTo>
                <a:lnTo>
                  <a:pt x="822839" y="39128"/>
                </a:lnTo>
                <a:lnTo>
                  <a:pt x="797129" y="36403"/>
                </a:lnTo>
                <a:lnTo>
                  <a:pt x="771259" y="33793"/>
                </a:lnTo>
                <a:lnTo>
                  <a:pt x="745281" y="31259"/>
                </a:lnTo>
                <a:lnTo>
                  <a:pt x="719230" y="28776"/>
                </a:lnTo>
                <a:lnTo>
                  <a:pt x="693132" y="26327"/>
                </a:lnTo>
                <a:lnTo>
                  <a:pt x="667796" y="23106"/>
                </a:lnTo>
                <a:lnTo>
                  <a:pt x="642968" y="19372"/>
                </a:lnTo>
                <a:lnTo>
                  <a:pt x="618479" y="15295"/>
                </a:lnTo>
                <a:lnTo>
                  <a:pt x="569499" y="714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5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14350"/>
          </a:xfrm>
        </p:spPr>
        <p:txBody>
          <a:bodyPr/>
          <a:lstStyle/>
          <a:p>
            <a:r>
              <a:rPr lang="en-US" altLang="en-US"/>
              <a:t>Positional Encoding</a:t>
            </a:r>
          </a:p>
        </p:txBody>
      </p:sp>
      <p:sp>
        <p:nvSpPr>
          <p:cNvPr id="251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990600"/>
          </a:xfrm>
        </p:spPr>
        <p:txBody>
          <a:bodyPr/>
          <a:lstStyle/>
          <a:p>
            <a:r>
              <a:rPr lang="en-US" altLang="en-US"/>
              <a:t>In Positional Encoding we represent the value of an expression by where (the position) you end up in the code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515972" name="Rectangle 4"/>
          <p:cNvSpPr>
            <a:spLocks noChangeArrowheads="1"/>
          </p:cNvSpPr>
          <p:nvPr/>
        </p:nvSpPr>
        <p:spPr bwMode="auto">
          <a:xfrm>
            <a:off x="76200" y="1752600"/>
            <a:ext cx="41910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Example</a:t>
            </a:r>
          </a:p>
          <a:p>
            <a:pPr eaLnBrk="1" hangingPunct="1"/>
            <a:r>
              <a:rPr lang="en-US" altLang="en-US"/>
              <a:t>while(k &lt; 20) {</a:t>
            </a:r>
          </a:p>
          <a:p>
            <a:pPr eaLnBrk="1" hangingPunct="1"/>
            <a:r>
              <a:rPr lang="en-US" altLang="en-US"/>
              <a:t>	sum = sum + k*k;</a:t>
            </a:r>
          </a:p>
          <a:p>
            <a:pPr eaLnBrk="1" hangingPunct="1"/>
            <a:r>
              <a:rPr lang="en-US" altLang="en-US"/>
              <a:t>	k = k + 1;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r>
              <a:rPr lang="en-US" altLang="en-US" sz="2000"/>
              <a:t>Note in the code on the right the value of the boolean expr k&lt;20 is never explicitly represented other than in the Condition Code Register (CC)</a:t>
            </a:r>
          </a:p>
          <a:p>
            <a:pPr eaLnBrk="1" hangingPunct="1"/>
            <a:r>
              <a:rPr lang="en-US" altLang="en-US" sz="2000"/>
              <a:t>The value is represented by whether you end up at quad 7 or quad 3</a:t>
            </a:r>
          </a:p>
        </p:txBody>
      </p:sp>
      <p:sp>
        <p:nvSpPr>
          <p:cNvPr id="2515973" name="Rectangle 5"/>
          <p:cNvSpPr>
            <a:spLocks noChangeArrowheads="1"/>
          </p:cNvSpPr>
          <p:nvPr/>
        </p:nvSpPr>
        <p:spPr bwMode="auto">
          <a:xfrm>
            <a:off x="4495800" y="2057400"/>
            <a:ext cx="4495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457200" indent="-4572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879475" indent="-38100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250950" indent="-3429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714500" indent="-3429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603500" indent="-3810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607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179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751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323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Quad	Op	S1	S2	T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CMPI	k	20	_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JGE			?7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MULT	k	k	T1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	sum	T1	sum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ADDI	k	1	k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JMP			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…</a:t>
            </a:r>
          </a:p>
        </p:txBody>
      </p:sp>
      <p:sp>
        <p:nvSpPr>
          <p:cNvPr id="2" name="SMARTInkShape-2068"/>
          <p:cNvSpPr/>
          <p:nvPr/>
        </p:nvSpPr>
        <p:spPr bwMode="auto">
          <a:xfrm>
            <a:off x="2321719" y="3060553"/>
            <a:ext cx="7145" cy="4117"/>
          </a:xfrm>
          <a:custGeom>
            <a:avLst/>
            <a:gdLst/>
            <a:ahLst/>
            <a:cxnLst/>
            <a:rect l="0" t="0" r="0" b="0"/>
            <a:pathLst>
              <a:path w="7145" h="4117">
                <a:moveTo>
                  <a:pt x="0" y="4116"/>
                </a:moveTo>
                <a:lnTo>
                  <a:pt x="0" y="0"/>
                </a:lnTo>
                <a:lnTo>
                  <a:pt x="0" y="3417"/>
                </a:lnTo>
                <a:lnTo>
                  <a:pt x="7144" y="411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3" name="SMARTInkShape-2069"/>
          <p:cNvSpPr/>
          <p:nvPr/>
        </p:nvSpPr>
        <p:spPr bwMode="auto">
          <a:xfrm>
            <a:off x="6393657" y="2971887"/>
            <a:ext cx="207169" cy="28489"/>
          </a:xfrm>
          <a:custGeom>
            <a:avLst/>
            <a:gdLst/>
            <a:ahLst/>
            <a:cxnLst/>
            <a:rect l="0" t="0" r="0" b="0"/>
            <a:pathLst>
              <a:path w="207169" h="28489">
                <a:moveTo>
                  <a:pt x="14287" y="14201"/>
                </a:moveTo>
                <a:lnTo>
                  <a:pt x="10495" y="10408"/>
                </a:lnTo>
                <a:lnTo>
                  <a:pt x="6516" y="8546"/>
                </a:lnTo>
                <a:lnTo>
                  <a:pt x="9" y="7059"/>
                </a:lnTo>
                <a:lnTo>
                  <a:pt x="0" y="906"/>
                </a:lnTo>
                <a:lnTo>
                  <a:pt x="793" y="575"/>
                </a:lnTo>
                <a:lnTo>
                  <a:pt x="9942" y="0"/>
                </a:lnTo>
                <a:lnTo>
                  <a:pt x="44900" y="7194"/>
                </a:lnTo>
                <a:lnTo>
                  <a:pt x="79453" y="14698"/>
                </a:lnTo>
                <a:lnTo>
                  <a:pt x="107414" y="19375"/>
                </a:lnTo>
                <a:lnTo>
                  <a:pt x="137923" y="20761"/>
                </a:lnTo>
                <a:lnTo>
                  <a:pt x="172099" y="23288"/>
                </a:lnTo>
                <a:lnTo>
                  <a:pt x="207168" y="2848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4" name="SMARTInkShape-2070"/>
          <p:cNvSpPr/>
          <p:nvPr/>
        </p:nvSpPr>
        <p:spPr bwMode="auto">
          <a:xfrm>
            <a:off x="7408094" y="2971800"/>
            <a:ext cx="214288" cy="21432"/>
          </a:xfrm>
          <a:custGeom>
            <a:avLst/>
            <a:gdLst/>
            <a:ahLst/>
            <a:cxnLst/>
            <a:rect l="0" t="0" r="0" b="0"/>
            <a:pathLst>
              <a:path w="214288" h="21432">
                <a:moveTo>
                  <a:pt x="7119" y="0"/>
                </a:moveTo>
                <a:lnTo>
                  <a:pt x="0" y="0"/>
                </a:lnTo>
                <a:lnTo>
                  <a:pt x="12180" y="794"/>
                </a:lnTo>
                <a:lnTo>
                  <a:pt x="43504" y="6151"/>
                </a:lnTo>
                <a:lnTo>
                  <a:pt x="75843" y="6850"/>
                </a:lnTo>
                <a:lnTo>
                  <a:pt x="99840" y="7013"/>
                </a:lnTo>
                <a:lnTo>
                  <a:pt x="124528" y="7879"/>
                </a:lnTo>
                <a:lnTo>
                  <a:pt x="151376" y="10910"/>
                </a:lnTo>
                <a:lnTo>
                  <a:pt x="177066" y="14903"/>
                </a:lnTo>
                <a:lnTo>
                  <a:pt x="214287" y="21431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5" name="SMARTInkShape-2071"/>
          <p:cNvSpPr/>
          <p:nvPr/>
        </p:nvSpPr>
        <p:spPr bwMode="auto">
          <a:xfrm>
            <a:off x="7979569" y="2621756"/>
            <a:ext cx="950119" cy="435769"/>
          </a:xfrm>
          <a:custGeom>
            <a:avLst/>
            <a:gdLst/>
            <a:ahLst/>
            <a:cxnLst/>
            <a:rect l="0" t="0" r="0" b="0"/>
            <a:pathLst>
              <a:path w="950119" h="435769">
                <a:moveTo>
                  <a:pt x="742950" y="78582"/>
                </a:moveTo>
                <a:lnTo>
                  <a:pt x="738834" y="78582"/>
                </a:lnTo>
                <a:lnTo>
                  <a:pt x="742932" y="78582"/>
                </a:lnTo>
                <a:lnTo>
                  <a:pt x="742950" y="71440"/>
                </a:lnTo>
                <a:lnTo>
                  <a:pt x="739157" y="71438"/>
                </a:lnTo>
                <a:lnTo>
                  <a:pt x="738040" y="70644"/>
                </a:lnTo>
                <a:lnTo>
                  <a:pt x="737295" y="69321"/>
                </a:lnTo>
                <a:lnTo>
                  <a:pt x="736002" y="64162"/>
                </a:lnTo>
                <a:lnTo>
                  <a:pt x="735893" y="60796"/>
                </a:lnTo>
                <a:lnTo>
                  <a:pt x="735070" y="59581"/>
                </a:lnTo>
                <a:lnTo>
                  <a:pt x="733728" y="58770"/>
                </a:lnTo>
                <a:lnTo>
                  <a:pt x="728047" y="57630"/>
                </a:lnTo>
                <a:lnTo>
                  <a:pt x="725870" y="57470"/>
                </a:lnTo>
                <a:lnTo>
                  <a:pt x="721336" y="55176"/>
                </a:lnTo>
                <a:lnTo>
                  <a:pt x="716675" y="52304"/>
                </a:lnTo>
                <a:lnTo>
                  <a:pt x="707215" y="50460"/>
                </a:lnTo>
                <a:lnTo>
                  <a:pt x="694529" y="49272"/>
                </a:lnTo>
                <a:lnTo>
                  <a:pt x="678029" y="44364"/>
                </a:lnTo>
                <a:lnTo>
                  <a:pt x="667068" y="43159"/>
                </a:lnTo>
                <a:lnTo>
                  <a:pt x="634646" y="29870"/>
                </a:lnTo>
                <a:lnTo>
                  <a:pt x="601371" y="17967"/>
                </a:lnTo>
                <a:lnTo>
                  <a:pt x="567464" y="7076"/>
                </a:lnTo>
                <a:lnTo>
                  <a:pt x="559014" y="2450"/>
                </a:lnTo>
                <a:lnTo>
                  <a:pt x="525517" y="64"/>
                </a:lnTo>
                <a:lnTo>
                  <a:pt x="491920" y="3"/>
                </a:lnTo>
                <a:lnTo>
                  <a:pt x="460277" y="1"/>
                </a:lnTo>
                <a:lnTo>
                  <a:pt x="426284" y="0"/>
                </a:lnTo>
                <a:lnTo>
                  <a:pt x="397672" y="794"/>
                </a:lnTo>
                <a:lnTo>
                  <a:pt x="364331" y="8819"/>
                </a:lnTo>
                <a:lnTo>
                  <a:pt x="350044" y="12668"/>
                </a:lnTo>
                <a:lnTo>
                  <a:pt x="321321" y="19778"/>
                </a:lnTo>
                <a:lnTo>
                  <a:pt x="298362" y="26603"/>
                </a:lnTo>
                <a:lnTo>
                  <a:pt x="280226" y="30107"/>
                </a:lnTo>
                <a:lnTo>
                  <a:pt x="244519" y="42997"/>
                </a:lnTo>
                <a:lnTo>
                  <a:pt x="229083" y="47929"/>
                </a:lnTo>
                <a:lnTo>
                  <a:pt x="214456" y="51508"/>
                </a:lnTo>
                <a:lnTo>
                  <a:pt x="195428" y="57995"/>
                </a:lnTo>
                <a:lnTo>
                  <a:pt x="182699" y="66749"/>
                </a:lnTo>
                <a:lnTo>
                  <a:pt x="159457" y="74613"/>
                </a:lnTo>
                <a:lnTo>
                  <a:pt x="152097" y="81051"/>
                </a:lnTo>
                <a:lnTo>
                  <a:pt x="145385" y="88410"/>
                </a:lnTo>
                <a:lnTo>
                  <a:pt x="116285" y="109151"/>
                </a:lnTo>
                <a:lnTo>
                  <a:pt x="105167" y="122808"/>
                </a:lnTo>
                <a:lnTo>
                  <a:pt x="87266" y="137714"/>
                </a:lnTo>
                <a:lnTo>
                  <a:pt x="80854" y="145344"/>
                </a:lnTo>
                <a:lnTo>
                  <a:pt x="45307" y="176195"/>
                </a:lnTo>
                <a:lnTo>
                  <a:pt x="35731" y="187851"/>
                </a:lnTo>
                <a:lnTo>
                  <a:pt x="23549" y="206728"/>
                </a:lnTo>
                <a:lnTo>
                  <a:pt x="21578" y="211735"/>
                </a:lnTo>
                <a:lnTo>
                  <a:pt x="16800" y="219017"/>
                </a:lnTo>
                <a:lnTo>
                  <a:pt x="14238" y="226202"/>
                </a:lnTo>
                <a:lnTo>
                  <a:pt x="8234" y="234331"/>
                </a:lnTo>
                <a:lnTo>
                  <a:pt x="6565" y="241168"/>
                </a:lnTo>
                <a:lnTo>
                  <a:pt x="2298" y="247846"/>
                </a:lnTo>
                <a:lnTo>
                  <a:pt x="454" y="257214"/>
                </a:lnTo>
                <a:lnTo>
                  <a:pt x="1" y="290709"/>
                </a:lnTo>
                <a:lnTo>
                  <a:pt x="0" y="306067"/>
                </a:lnTo>
                <a:lnTo>
                  <a:pt x="6151" y="313234"/>
                </a:lnTo>
                <a:lnTo>
                  <a:pt x="6849" y="317794"/>
                </a:lnTo>
                <a:lnTo>
                  <a:pt x="7057" y="324173"/>
                </a:lnTo>
                <a:lnTo>
                  <a:pt x="7879" y="325653"/>
                </a:lnTo>
                <a:lnTo>
                  <a:pt x="9222" y="326639"/>
                </a:lnTo>
                <a:lnTo>
                  <a:pt x="10910" y="327297"/>
                </a:lnTo>
                <a:lnTo>
                  <a:pt x="12035" y="328529"/>
                </a:lnTo>
                <a:lnTo>
                  <a:pt x="13287" y="332015"/>
                </a:lnTo>
                <a:lnTo>
                  <a:pt x="14200" y="341579"/>
                </a:lnTo>
                <a:lnTo>
                  <a:pt x="20430" y="348935"/>
                </a:lnTo>
                <a:lnTo>
                  <a:pt x="31846" y="354734"/>
                </a:lnTo>
                <a:lnTo>
                  <a:pt x="40039" y="357255"/>
                </a:lnTo>
                <a:lnTo>
                  <a:pt x="57124" y="369502"/>
                </a:lnTo>
                <a:lnTo>
                  <a:pt x="90937" y="380243"/>
                </a:lnTo>
                <a:lnTo>
                  <a:pt x="97567" y="383309"/>
                </a:lnTo>
                <a:lnTo>
                  <a:pt x="128723" y="391273"/>
                </a:lnTo>
                <a:lnTo>
                  <a:pt x="164290" y="398962"/>
                </a:lnTo>
                <a:lnTo>
                  <a:pt x="196973" y="399987"/>
                </a:lnTo>
                <a:lnTo>
                  <a:pt x="210057" y="400825"/>
                </a:lnTo>
                <a:lnTo>
                  <a:pt x="233260" y="406530"/>
                </a:lnTo>
                <a:lnTo>
                  <a:pt x="245944" y="407791"/>
                </a:lnTo>
                <a:lnTo>
                  <a:pt x="278646" y="416002"/>
                </a:lnTo>
                <a:lnTo>
                  <a:pt x="292905" y="419858"/>
                </a:lnTo>
                <a:lnTo>
                  <a:pt x="323586" y="423456"/>
                </a:lnTo>
                <a:lnTo>
                  <a:pt x="356746" y="430288"/>
                </a:lnTo>
                <a:lnTo>
                  <a:pt x="371344" y="434145"/>
                </a:lnTo>
                <a:lnTo>
                  <a:pt x="404804" y="435674"/>
                </a:lnTo>
                <a:lnTo>
                  <a:pt x="439537" y="435761"/>
                </a:lnTo>
                <a:lnTo>
                  <a:pt x="471983" y="435768"/>
                </a:lnTo>
                <a:lnTo>
                  <a:pt x="493066" y="433652"/>
                </a:lnTo>
                <a:lnTo>
                  <a:pt x="523748" y="429287"/>
                </a:lnTo>
                <a:lnTo>
                  <a:pt x="553717" y="428712"/>
                </a:lnTo>
                <a:lnTo>
                  <a:pt x="586268" y="422983"/>
                </a:lnTo>
                <a:lnTo>
                  <a:pt x="621570" y="416770"/>
                </a:lnTo>
                <a:lnTo>
                  <a:pt x="657233" y="410865"/>
                </a:lnTo>
                <a:lnTo>
                  <a:pt x="689917" y="402216"/>
                </a:lnTo>
                <a:lnTo>
                  <a:pt x="722218" y="390497"/>
                </a:lnTo>
                <a:lnTo>
                  <a:pt x="755213" y="380732"/>
                </a:lnTo>
                <a:lnTo>
                  <a:pt x="770925" y="377128"/>
                </a:lnTo>
                <a:lnTo>
                  <a:pt x="806601" y="362803"/>
                </a:lnTo>
                <a:lnTo>
                  <a:pt x="841014" y="342860"/>
                </a:lnTo>
                <a:lnTo>
                  <a:pt x="876700" y="315814"/>
                </a:lnTo>
                <a:lnTo>
                  <a:pt x="896332" y="300168"/>
                </a:lnTo>
                <a:lnTo>
                  <a:pt x="900408" y="293058"/>
                </a:lnTo>
                <a:lnTo>
                  <a:pt x="925715" y="266499"/>
                </a:lnTo>
                <a:lnTo>
                  <a:pt x="930217" y="257135"/>
                </a:lnTo>
                <a:lnTo>
                  <a:pt x="940001" y="245264"/>
                </a:lnTo>
                <a:lnTo>
                  <a:pt x="944504" y="235743"/>
                </a:lnTo>
                <a:lnTo>
                  <a:pt x="947623" y="230981"/>
                </a:lnTo>
                <a:lnTo>
                  <a:pt x="949379" y="223838"/>
                </a:lnTo>
                <a:lnTo>
                  <a:pt x="950118" y="201116"/>
                </a:lnTo>
                <a:lnTo>
                  <a:pt x="945209" y="194538"/>
                </a:lnTo>
                <a:lnTo>
                  <a:pt x="943637" y="187904"/>
                </a:lnTo>
                <a:lnTo>
                  <a:pt x="943269" y="183261"/>
                </a:lnTo>
                <a:lnTo>
                  <a:pt x="940989" y="178552"/>
                </a:lnTo>
                <a:lnTo>
                  <a:pt x="931601" y="166682"/>
                </a:lnTo>
                <a:lnTo>
                  <a:pt x="927146" y="157162"/>
                </a:lnTo>
                <a:lnTo>
                  <a:pt x="918858" y="147637"/>
                </a:lnTo>
                <a:lnTo>
                  <a:pt x="914264" y="144992"/>
                </a:lnTo>
                <a:lnTo>
                  <a:pt x="909577" y="143022"/>
                </a:lnTo>
                <a:lnTo>
                  <a:pt x="892965" y="130574"/>
                </a:lnTo>
                <a:lnTo>
                  <a:pt x="888204" y="128677"/>
                </a:lnTo>
                <a:lnTo>
                  <a:pt x="880092" y="122553"/>
                </a:lnTo>
                <a:lnTo>
                  <a:pt x="871537" y="1214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6" name="SMARTInkShape-2072"/>
          <p:cNvSpPr/>
          <p:nvPr/>
        </p:nvSpPr>
        <p:spPr bwMode="auto">
          <a:xfrm>
            <a:off x="7971389" y="2593392"/>
            <a:ext cx="804819" cy="444508"/>
          </a:xfrm>
          <a:custGeom>
            <a:avLst/>
            <a:gdLst/>
            <a:ahLst/>
            <a:cxnLst/>
            <a:rect l="0" t="0" r="0" b="0"/>
            <a:pathLst>
              <a:path w="804819" h="444508">
                <a:moveTo>
                  <a:pt x="451092" y="49796"/>
                </a:moveTo>
                <a:lnTo>
                  <a:pt x="457590" y="44092"/>
                </a:lnTo>
                <a:lnTo>
                  <a:pt x="491734" y="25946"/>
                </a:lnTo>
                <a:lnTo>
                  <a:pt x="521783" y="501"/>
                </a:lnTo>
                <a:lnTo>
                  <a:pt x="510931" y="0"/>
                </a:lnTo>
                <a:lnTo>
                  <a:pt x="483550" y="6328"/>
                </a:lnTo>
                <a:lnTo>
                  <a:pt x="448009" y="18484"/>
                </a:lnTo>
                <a:lnTo>
                  <a:pt x="421147" y="30323"/>
                </a:lnTo>
                <a:lnTo>
                  <a:pt x="391217" y="43522"/>
                </a:lnTo>
                <a:lnTo>
                  <a:pt x="360981" y="57326"/>
                </a:lnTo>
                <a:lnTo>
                  <a:pt x="334314" y="71399"/>
                </a:lnTo>
                <a:lnTo>
                  <a:pt x="300780" y="88917"/>
                </a:lnTo>
                <a:lnTo>
                  <a:pt x="269196" y="98846"/>
                </a:lnTo>
                <a:lnTo>
                  <a:pt x="269503" y="98371"/>
                </a:lnTo>
                <a:lnTo>
                  <a:pt x="300801" y="77520"/>
                </a:lnTo>
                <a:lnTo>
                  <a:pt x="329568" y="63831"/>
                </a:lnTo>
                <a:lnTo>
                  <a:pt x="360316" y="49721"/>
                </a:lnTo>
                <a:lnTo>
                  <a:pt x="390329" y="35486"/>
                </a:lnTo>
                <a:lnTo>
                  <a:pt x="422688" y="18190"/>
                </a:lnTo>
                <a:lnTo>
                  <a:pt x="430002" y="15905"/>
                </a:lnTo>
                <a:lnTo>
                  <a:pt x="431476" y="16089"/>
                </a:lnTo>
                <a:lnTo>
                  <a:pt x="431665" y="17006"/>
                </a:lnTo>
                <a:lnTo>
                  <a:pt x="430997" y="18411"/>
                </a:lnTo>
                <a:lnTo>
                  <a:pt x="405524" y="32866"/>
                </a:lnTo>
                <a:lnTo>
                  <a:pt x="382420" y="44652"/>
                </a:lnTo>
                <a:lnTo>
                  <a:pt x="354161" y="62062"/>
                </a:lnTo>
                <a:lnTo>
                  <a:pt x="322287" y="82235"/>
                </a:lnTo>
                <a:lnTo>
                  <a:pt x="286953" y="101784"/>
                </a:lnTo>
                <a:lnTo>
                  <a:pt x="252200" y="121055"/>
                </a:lnTo>
                <a:lnTo>
                  <a:pt x="219027" y="139410"/>
                </a:lnTo>
                <a:lnTo>
                  <a:pt x="188408" y="155506"/>
                </a:lnTo>
                <a:lnTo>
                  <a:pt x="155772" y="174162"/>
                </a:lnTo>
                <a:lnTo>
                  <a:pt x="138606" y="182160"/>
                </a:lnTo>
                <a:lnTo>
                  <a:pt x="135612" y="182488"/>
                </a:lnTo>
                <a:lnTo>
                  <a:pt x="133616" y="181914"/>
                </a:lnTo>
                <a:lnTo>
                  <a:pt x="132285" y="180737"/>
                </a:lnTo>
                <a:lnTo>
                  <a:pt x="132923" y="173079"/>
                </a:lnTo>
                <a:lnTo>
                  <a:pt x="134205" y="167703"/>
                </a:lnTo>
                <a:lnTo>
                  <a:pt x="144095" y="155380"/>
                </a:lnTo>
                <a:lnTo>
                  <a:pt x="169630" y="135055"/>
                </a:lnTo>
                <a:lnTo>
                  <a:pt x="204448" y="113951"/>
                </a:lnTo>
                <a:lnTo>
                  <a:pt x="230348" y="99741"/>
                </a:lnTo>
                <a:lnTo>
                  <a:pt x="255088" y="85487"/>
                </a:lnTo>
                <a:lnTo>
                  <a:pt x="281429" y="73331"/>
                </a:lnTo>
                <a:lnTo>
                  <a:pt x="307424" y="62637"/>
                </a:lnTo>
                <a:lnTo>
                  <a:pt x="337528" y="50073"/>
                </a:lnTo>
                <a:lnTo>
                  <a:pt x="348496" y="49389"/>
                </a:lnTo>
                <a:lnTo>
                  <a:pt x="350151" y="50318"/>
                </a:lnTo>
                <a:lnTo>
                  <a:pt x="349667" y="51732"/>
                </a:lnTo>
                <a:lnTo>
                  <a:pt x="314587" y="79860"/>
                </a:lnTo>
                <a:lnTo>
                  <a:pt x="286970" y="100199"/>
                </a:lnTo>
                <a:lnTo>
                  <a:pt x="251943" y="124585"/>
                </a:lnTo>
                <a:lnTo>
                  <a:pt x="232601" y="137755"/>
                </a:lnTo>
                <a:lnTo>
                  <a:pt x="211769" y="152091"/>
                </a:lnTo>
                <a:lnTo>
                  <a:pt x="189943" y="167205"/>
                </a:lnTo>
                <a:lnTo>
                  <a:pt x="167455" y="182837"/>
                </a:lnTo>
                <a:lnTo>
                  <a:pt x="146113" y="198021"/>
                </a:lnTo>
                <a:lnTo>
                  <a:pt x="125535" y="212906"/>
                </a:lnTo>
                <a:lnTo>
                  <a:pt x="105467" y="227592"/>
                </a:lnTo>
                <a:lnTo>
                  <a:pt x="70468" y="252377"/>
                </a:lnTo>
                <a:lnTo>
                  <a:pt x="40626" y="273181"/>
                </a:lnTo>
                <a:lnTo>
                  <a:pt x="9150" y="295901"/>
                </a:lnTo>
                <a:lnTo>
                  <a:pt x="674" y="302050"/>
                </a:lnTo>
                <a:lnTo>
                  <a:pt x="0" y="302103"/>
                </a:lnTo>
                <a:lnTo>
                  <a:pt x="3486" y="297928"/>
                </a:lnTo>
                <a:lnTo>
                  <a:pt x="36563" y="275815"/>
                </a:lnTo>
                <a:lnTo>
                  <a:pt x="61276" y="259522"/>
                </a:lnTo>
                <a:lnTo>
                  <a:pt x="92368" y="239580"/>
                </a:lnTo>
                <a:lnTo>
                  <a:pt x="109549" y="228706"/>
                </a:lnTo>
                <a:lnTo>
                  <a:pt x="128941" y="217488"/>
                </a:lnTo>
                <a:lnTo>
                  <a:pt x="149805" y="206040"/>
                </a:lnTo>
                <a:lnTo>
                  <a:pt x="171653" y="194440"/>
                </a:lnTo>
                <a:lnTo>
                  <a:pt x="193362" y="183532"/>
                </a:lnTo>
                <a:lnTo>
                  <a:pt x="214978" y="173084"/>
                </a:lnTo>
                <a:lnTo>
                  <a:pt x="236532" y="162944"/>
                </a:lnTo>
                <a:lnTo>
                  <a:pt x="258047" y="153009"/>
                </a:lnTo>
                <a:lnTo>
                  <a:pt x="279532" y="143211"/>
                </a:lnTo>
                <a:lnTo>
                  <a:pt x="301001" y="133504"/>
                </a:lnTo>
                <a:lnTo>
                  <a:pt x="320868" y="124651"/>
                </a:lnTo>
                <a:lnTo>
                  <a:pt x="339670" y="116368"/>
                </a:lnTo>
                <a:lnTo>
                  <a:pt x="373790" y="102402"/>
                </a:lnTo>
                <a:lnTo>
                  <a:pt x="402184" y="93549"/>
                </a:lnTo>
                <a:lnTo>
                  <a:pt x="432896" y="91687"/>
                </a:lnTo>
                <a:lnTo>
                  <a:pt x="438961" y="93598"/>
                </a:lnTo>
                <a:lnTo>
                  <a:pt x="443005" y="96460"/>
                </a:lnTo>
                <a:lnTo>
                  <a:pt x="445700" y="99955"/>
                </a:lnTo>
                <a:lnTo>
                  <a:pt x="445117" y="104667"/>
                </a:lnTo>
                <a:lnTo>
                  <a:pt x="438118" y="116251"/>
                </a:lnTo>
                <a:lnTo>
                  <a:pt x="406931" y="150382"/>
                </a:lnTo>
                <a:lnTo>
                  <a:pt x="383047" y="174669"/>
                </a:lnTo>
                <a:lnTo>
                  <a:pt x="352322" y="199222"/>
                </a:lnTo>
                <a:lnTo>
                  <a:pt x="318294" y="223364"/>
                </a:lnTo>
                <a:lnTo>
                  <a:pt x="284650" y="247322"/>
                </a:lnTo>
                <a:lnTo>
                  <a:pt x="253293" y="269083"/>
                </a:lnTo>
                <a:lnTo>
                  <a:pt x="225863" y="288544"/>
                </a:lnTo>
                <a:lnTo>
                  <a:pt x="190967" y="316207"/>
                </a:lnTo>
                <a:lnTo>
                  <a:pt x="176136" y="325993"/>
                </a:lnTo>
                <a:lnTo>
                  <a:pt x="177301" y="326002"/>
                </a:lnTo>
                <a:lnTo>
                  <a:pt x="206428" y="314455"/>
                </a:lnTo>
                <a:lnTo>
                  <a:pt x="240487" y="297811"/>
                </a:lnTo>
                <a:lnTo>
                  <a:pt x="269119" y="282527"/>
                </a:lnTo>
                <a:lnTo>
                  <a:pt x="302746" y="264356"/>
                </a:lnTo>
                <a:lnTo>
                  <a:pt x="322826" y="253955"/>
                </a:lnTo>
                <a:lnTo>
                  <a:pt x="344151" y="243052"/>
                </a:lnTo>
                <a:lnTo>
                  <a:pt x="366304" y="232608"/>
                </a:lnTo>
                <a:lnTo>
                  <a:pt x="389011" y="222470"/>
                </a:lnTo>
                <a:lnTo>
                  <a:pt x="412086" y="212537"/>
                </a:lnTo>
                <a:lnTo>
                  <a:pt x="434613" y="201946"/>
                </a:lnTo>
                <a:lnTo>
                  <a:pt x="456775" y="190917"/>
                </a:lnTo>
                <a:lnTo>
                  <a:pt x="478693" y="179595"/>
                </a:lnTo>
                <a:lnTo>
                  <a:pt x="500449" y="168872"/>
                </a:lnTo>
                <a:lnTo>
                  <a:pt x="522096" y="158549"/>
                </a:lnTo>
                <a:lnTo>
                  <a:pt x="543672" y="148491"/>
                </a:lnTo>
                <a:lnTo>
                  <a:pt x="563613" y="138612"/>
                </a:lnTo>
                <a:lnTo>
                  <a:pt x="582462" y="128850"/>
                </a:lnTo>
                <a:lnTo>
                  <a:pt x="615841" y="111918"/>
                </a:lnTo>
                <a:lnTo>
                  <a:pt x="649308" y="98718"/>
                </a:lnTo>
                <a:lnTo>
                  <a:pt x="658250" y="95351"/>
                </a:lnTo>
                <a:lnTo>
                  <a:pt x="657460" y="96835"/>
                </a:lnTo>
                <a:lnTo>
                  <a:pt x="627029" y="118442"/>
                </a:lnTo>
                <a:lnTo>
                  <a:pt x="597549" y="136662"/>
                </a:lnTo>
                <a:lnTo>
                  <a:pt x="579686" y="148188"/>
                </a:lnTo>
                <a:lnTo>
                  <a:pt x="560634" y="160634"/>
                </a:lnTo>
                <a:lnTo>
                  <a:pt x="539995" y="174488"/>
                </a:lnTo>
                <a:lnTo>
                  <a:pt x="518298" y="189280"/>
                </a:lnTo>
                <a:lnTo>
                  <a:pt x="495896" y="204698"/>
                </a:lnTo>
                <a:lnTo>
                  <a:pt x="471437" y="219739"/>
                </a:lnTo>
                <a:lnTo>
                  <a:pt x="445605" y="234528"/>
                </a:lnTo>
                <a:lnTo>
                  <a:pt x="418859" y="249151"/>
                </a:lnTo>
                <a:lnTo>
                  <a:pt x="394679" y="263662"/>
                </a:lnTo>
                <a:lnTo>
                  <a:pt x="372208" y="278098"/>
                </a:lnTo>
                <a:lnTo>
                  <a:pt x="350877" y="292485"/>
                </a:lnTo>
                <a:lnTo>
                  <a:pt x="331101" y="305251"/>
                </a:lnTo>
                <a:lnTo>
                  <a:pt x="312360" y="316937"/>
                </a:lnTo>
                <a:lnTo>
                  <a:pt x="279896" y="336800"/>
                </a:lnTo>
                <a:lnTo>
                  <a:pt x="246002" y="358253"/>
                </a:lnTo>
                <a:lnTo>
                  <a:pt x="242927" y="360209"/>
                </a:lnTo>
                <a:lnTo>
                  <a:pt x="275023" y="345947"/>
                </a:lnTo>
                <a:lnTo>
                  <a:pt x="304577" y="332231"/>
                </a:lnTo>
                <a:lnTo>
                  <a:pt x="322459" y="323017"/>
                </a:lnTo>
                <a:lnTo>
                  <a:pt x="341525" y="312906"/>
                </a:lnTo>
                <a:lnTo>
                  <a:pt x="362966" y="302196"/>
                </a:lnTo>
                <a:lnTo>
                  <a:pt x="385992" y="291087"/>
                </a:lnTo>
                <a:lnTo>
                  <a:pt x="410073" y="279713"/>
                </a:lnTo>
                <a:lnTo>
                  <a:pt x="434858" y="268162"/>
                </a:lnTo>
                <a:lnTo>
                  <a:pt x="460113" y="256492"/>
                </a:lnTo>
                <a:lnTo>
                  <a:pt x="485682" y="244743"/>
                </a:lnTo>
                <a:lnTo>
                  <a:pt x="511458" y="232942"/>
                </a:lnTo>
                <a:lnTo>
                  <a:pt x="537374" y="221105"/>
                </a:lnTo>
                <a:lnTo>
                  <a:pt x="563382" y="209246"/>
                </a:lnTo>
                <a:lnTo>
                  <a:pt x="587865" y="198958"/>
                </a:lnTo>
                <a:lnTo>
                  <a:pt x="611330" y="189719"/>
                </a:lnTo>
                <a:lnTo>
                  <a:pt x="634117" y="181178"/>
                </a:lnTo>
                <a:lnTo>
                  <a:pt x="654865" y="173896"/>
                </a:lnTo>
                <a:lnTo>
                  <a:pt x="674253" y="167454"/>
                </a:lnTo>
                <a:lnTo>
                  <a:pt x="707437" y="157651"/>
                </a:lnTo>
                <a:lnTo>
                  <a:pt x="736332" y="152926"/>
                </a:lnTo>
                <a:lnTo>
                  <a:pt x="739677" y="153474"/>
                </a:lnTo>
                <a:lnTo>
                  <a:pt x="741113" y="154633"/>
                </a:lnTo>
                <a:lnTo>
                  <a:pt x="727965" y="171434"/>
                </a:lnTo>
                <a:lnTo>
                  <a:pt x="704057" y="191963"/>
                </a:lnTo>
                <a:lnTo>
                  <a:pt x="670677" y="216962"/>
                </a:lnTo>
                <a:lnTo>
                  <a:pt x="650664" y="230296"/>
                </a:lnTo>
                <a:lnTo>
                  <a:pt x="629384" y="243948"/>
                </a:lnTo>
                <a:lnTo>
                  <a:pt x="606466" y="257812"/>
                </a:lnTo>
                <a:lnTo>
                  <a:pt x="582456" y="271817"/>
                </a:lnTo>
                <a:lnTo>
                  <a:pt x="557718" y="285916"/>
                </a:lnTo>
                <a:lnTo>
                  <a:pt x="534082" y="300078"/>
                </a:lnTo>
                <a:lnTo>
                  <a:pt x="511182" y="314282"/>
                </a:lnTo>
                <a:lnTo>
                  <a:pt x="488771" y="328513"/>
                </a:lnTo>
                <a:lnTo>
                  <a:pt x="467480" y="341176"/>
                </a:lnTo>
                <a:lnTo>
                  <a:pt x="446936" y="352793"/>
                </a:lnTo>
                <a:lnTo>
                  <a:pt x="426891" y="363713"/>
                </a:lnTo>
                <a:lnTo>
                  <a:pt x="398267" y="380079"/>
                </a:lnTo>
                <a:lnTo>
                  <a:pt x="367171" y="396443"/>
                </a:lnTo>
                <a:lnTo>
                  <a:pt x="396503" y="385761"/>
                </a:lnTo>
                <a:lnTo>
                  <a:pt x="419686" y="373209"/>
                </a:lnTo>
                <a:lnTo>
                  <a:pt x="448247" y="357047"/>
                </a:lnTo>
                <a:lnTo>
                  <a:pt x="465864" y="348293"/>
                </a:lnTo>
                <a:lnTo>
                  <a:pt x="484753" y="339281"/>
                </a:lnTo>
                <a:lnTo>
                  <a:pt x="505283" y="330099"/>
                </a:lnTo>
                <a:lnTo>
                  <a:pt x="526907" y="320802"/>
                </a:lnTo>
                <a:lnTo>
                  <a:pt x="549261" y="311429"/>
                </a:lnTo>
                <a:lnTo>
                  <a:pt x="572100" y="302005"/>
                </a:lnTo>
                <a:lnTo>
                  <a:pt x="595264" y="292548"/>
                </a:lnTo>
                <a:lnTo>
                  <a:pt x="618644" y="283068"/>
                </a:lnTo>
                <a:lnTo>
                  <a:pt x="640581" y="274367"/>
                </a:lnTo>
                <a:lnTo>
                  <a:pt x="661555" y="266185"/>
                </a:lnTo>
                <a:lnTo>
                  <a:pt x="681889" y="258349"/>
                </a:lnTo>
                <a:lnTo>
                  <a:pt x="717181" y="245409"/>
                </a:lnTo>
                <a:lnTo>
                  <a:pt x="745566" y="235954"/>
                </a:lnTo>
                <a:lnTo>
                  <a:pt x="763474" y="231751"/>
                </a:lnTo>
                <a:lnTo>
                  <a:pt x="768090" y="232218"/>
                </a:lnTo>
                <a:lnTo>
                  <a:pt x="770374" y="234117"/>
                </a:lnTo>
                <a:lnTo>
                  <a:pt x="771103" y="236970"/>
                </a:lnTo>
                <a:lnTo>
                  <a:pt x="736466" y="265950"/>
                </a:lnTo>
                <a:lnTo>
                  <a:pt x="705190" y="289533"/>
                </a:lnTo>
                <a:lnTo>
                  <a:pt x="687165" y="302489"/>
                </a:lnTo>
                <a:lnTo>
                  <a:pt x="668005" y="315889"/>
                </a:lnTo>
                <a:lnTo>
                  <a:pt x="648088" y="329585"/>
                </a:lnTo>
                <a:lnTo>
                  <a:pt x="628460" y="343478"/>
                </a:lnTo>
                <a:lnTo>
                  <a:pt x="609025" y="357503"/>
                </a:lnTo>
                <a:lnTo>
                  <a:pt x="589719" y="371615"/>
                </a:lnTo>
                <a:lnTo>
                  <a:pt x="571291" y="384198"/>
                </a:lnTo>
                <a:lnTo>
                  <a:pt x="535999" y="406646"/>
                </a:lnTo>
                <a:lnTo>
                  <a:pt x="506027" y="422973"/>
                </a:lnTo>
                <a:lnTo>
                  <a:pt x="473190" y="438973"/>
                </a:lnTo>
                <a:lnTo>
                  <a:pt x="461707" y="444219"/>
                </a:lnTo>
                <a:lnTo>
                  <a:pt x="459756" y="444507"/>
                </a:lnTo>
                <a:lnTo>
                  <a:pt x="459249" y="443906"/>
                </a:lnTo>
                <a:lnTo>
                  <a:pt x="473706" y="431681"/>
                </a:lnTo>
                <a:lnTo>
                  <a:pt x="495803" y="419548"/>
                </a:lnTo>
                <a:lnTo>
                  <a:pt x="524939" y="404630"/>
                </a:lnTo>
                <a:lnTo>
                  <a:pt x="559055" y="384770"/>
                </a:lnTo>
                <a:lnTo>
                  <a:pt x="578630" y="373918"/>
                </a:lnTo>
                <a:lnTo>
                  <a:pt x="599617" y="362715"/>
                </a:lnTo>
                <a:lnTo>
                  <a:pt x="621546" y="351277"/>
                </a:lnTo>
                <a:lnTo>
                  <a:pt x="640929" y="340477"/>
                </a:lnTo>
                <a:lnTo>
                  <a:pt x="675164" y="320010"/>
                </a:lnTo>
                <a:lnTo>
                  <a:pt x="706255" y="304564"/>
                </a:lnTo>
                <a:lnTo>
                  <a:pt x="733566" y="293201"/>
                </a:lnTo>
                <a:lnTo>
                  <a:pt x="763124" y="282341"/>
                </a:lnTo>
                <a:lnTo>
                  <a:pt x="790050" y="275684"/>
                </a:lnTo>
                <a:lnTo>
                  <a:pt x="803088" y="276661"/>
                </a:lnTo>
                <a:lnTo>
                  <a:pt x="804818" y="279621"/>
                </a:lnTo>
                <a:lnTo>
                  <a:pt x="803591" y="283975"/>
                </a:lnTo>
                <a:lnTo>
                  <a:pt x="793496" y="296750"/>
                </a:lnTo>
                <a:lnTo>
                  <a:pt x="760243" y="325462"/>
                </a:lnTo>
                <a:lnTo>
                  <a:pt x="731103" y="344822"/>
                </a:lnTo>
                <a:lnTo>
                  <a:pt x="701747" y="364010"/>
                </a:lnTo>
                <a:lnTo>
                  <a:pt x="674414" y="381534"/>
                </a:lnTo>
                <a:lnTo>
                  <a:pt x="639462" y="403602"/>
                </a:lnTo>
                <a:lnTo>
                  <a:pt x="636203" y="407111"/>
                </a:lnTo>
                <a:lnTo>
                  <a:pt x="635618" y="408656"/>
                </a:lnTo>
                <a:lnTo>
                  <a:pt x="636816" y="408892"/>
                </a:lnTo>
                <a:lnTo>
                  <a:pt x="668226" y="395034"/>
                </a:lnTo>
                <a:lnTo>
                  <a:pt x="694704" y="383416"/>
                </a:lnTo>
                <a:lnTo>
                  <a:pt x="722555" y="37126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10" name="SMARTInkShape-Group377"/>
          <p:cNvGrpSpPr/>
          <p:nvPr/>
        </p:nvGrpSpPr>
        <p:grpSpPr>
          <a:xfrm>
            <a:off x="8058238" y="3114675"/>
            <a:ext cx="678306" cy="392881"/>
            <a:chOff x="8058238" y="3114675"/>
            <a:chExt cx="678306" cy="392881"/>
          </a:xfrm>
        </p:grpSpPr>
        <p:sp>
          <p:nvSpPr>
            <p:cNvPr id="7" name="SMARTInkShape-2073"/>
            <p:cNvSpPr/>
            <p:nvPr/>
          </p:nvSpPr>
          <p:spPr bwMode="auto">
            <a:xfrm>
              <a:off x="8058238" y="3114675"/>
              <a:ext cx="678306" cy="392881"/>
            </a:xfrm>
            <a:custGeom>
              <a:avLst/>
              <a:gdLst/>
              <a:ahLst/>
              <a:cxnLst/>
              <a:rect l="0" t="0" r="0" b="0"/>
              <a:pathLst>
                <a:path w="678306" h="392881">
                  <a:moveTo>
                    <a:pt x="635706" y="92869"/>
                  </a:moveTo>
                  <a:lnTo>
                    <a:pt x="649674" y="92869"/>
                  </a:lnTo>
                  <a:lnTo>
                    <a:pt x="656116" y="86718"/>
                  </a:lnTo>
                  <a:lnTo>
                    <a:pt x="657111" y="78901"/>
                  </a:lnTo>
                  <a:lnTo>
                    <a:pt x="657135" y="72459"/>
                  </a:lnTo>
                  <a:lnTo>
                    <a:pt x="656342" y="72118"/>
                  </a:lnTo>
                  <a:lnTo>
                    <a:pt x="650986" y="71527"/>
                  </a:lnTo>
                  <a:lnTo>
                    <a:pt x="650434" y="69360"/>
                  </a:lnTo>
                  <a:lnTo>
                    <a:pt x="650001" y="54439"/>
                  </a:lnTo>
                  <a:lnTo>
                    <a:pt x="649205" y="52961"/>
                  </a:lnTo>
                  <a:lnTo>
                    <a:pt x="647880" y="51976"/>
                  </a:lnTo>
                  <a:lnTo>
                    <a:pt x="644292" y="50088"/>
                  </a:lnTo>
                  <a:lnTo>
                    <a:pt x="637809" y="45356"/>
                  </a:lnTo>
                  <a:lnTo>
                    <a:pt x="630861" y="42807"/>
                  </a:lnTo>
                  <a:lnTo>
                    <a:pt x="623775" y="38172"/>
                  </a:lnTo>
                  <a:lnTo>
                    <a:pt x="616649" y="36446"/>
                  </a:lnTo>
                  <a:lnTo>
                    <a:pt x="611890" y="36042"/>
                  </a:lnTo>
                  <a:lnTo>
                    <a:pt x="607129" y="33746"/>
                  </a:lnTo>
                  <a:lnTo>
                    <a:pt x="580519" y="18935"/>
                  </a:lnTo>
                  <a:lnTo>
                    <a:pt x="570317" y="15665"/>
                  </a:lnTo>
                  <a:lnTo>
                    <a:pt x="536991" y="14324"/>
                  </a:lnTo>
                  <a:lnTo>
                    <a:pt x="519604" y="13501"/>
                  </a:lnTo>
                  <a:lnTo>
                    <a:pt x="505587" y="8635"/>
                  </a:lnTo>
                  <a:lnTo>
                    <a:pt x="474661" y="6408"/>
                  </a:lnTo>
                  <a:lnTo>
                    <a:pt x="466104" y="2252"/>
                  </a:lnTo>
                  <a:lnTo>
                    <a:pt x="430990" y="59"/>
                  </a:lnTo>
                  <a:lnTo>
                    <a:pt x="397652" y="2"/>
                  </a:lnTo>
                  <a:lnTo>
                    <a:pt x="366302" y="0"/>
                  </a:lnTo>
                  <a:lnTo>
                    <a:pt x="333268" y="6482"/>
                  </a:lnTo>
                  <a:lnTo>
                    <a:pt x="304710" y="7879"/>
                  </a:lnTo>
                  <a:lnTo>
                    <a:pt x="273491" y="15959"/>
                  </a:lnTo>
                  <a:lnTo>
                    <a:pt x="270405" y="17783"/>
                  </a:lnTo>
                  <a:lnTo>
                    <a:pt x="238736" y="24904"/>
                  </a:lnTo>
                  <a:lnTo>
                    <a:pt x="204741" y="41339"/>
                  </a:lnTo>
                  <a:lnTo>
                    <a:pt x="171364" y="63856"/>
                  </a:lnTo>
                  <a:lnTo>
                    <a:pt x="138025" y="80937"/>
                  </a:lnTo>
                  <a:lnTo>
                    <a:pt x="106260" y="102539"/>
                  </a:lnTo>
                  <a:lnTo>
                    <a:pt x="71442" y="126967"/>
                  </a:lnTo>
                  <a:lnTo>
                    <a:pt x="52317" y="141585"/>
                  </a:lnTo>
                  <a:lnTo>
                    <a:pt x="20080" y="177234"/>
                  </a:lnTo>
                  <a:lnTo>
                    <a:pt x="8774" y="199879"/>
                  </a:lnTo>
                  <a:lnTo>
                    <a:pt x="6329" y="225551"/>
                  </a:lnTo>
                  <a:lnTo>
                    <a:pt x="2166" y="233959"/>
                  </a:lnTo>
                  <a:lnTo>
                    <a:pt x="0" y="259254"/>
                  </a:lnTo>
                  <a:lnTo>
                    <a:pt x="6926" y="292760"/>
                  </a:lnTo>
                  <a:lnTo>
                    <a:pt x="6970" y="295185"/>
                  </a:lnTo>
                  <a:lnTo>
                    <a:pt x="9134" y="299998"/>
                  </a:lnTo>
                  <a:lnTo>
                    <a:pt x="13199" y="305762"/>
                  </a:lnTo>
                  <a:lnTo>
                    <a:pt x="14796" y="312604"/>
                  </a:lnTo>
                  <a:lnTo>
                    <a:pt x="17904" y="317000"/>
                  </a:lnTo>
                  <a:lnTo>
                    <a:pt x="21932" y="319482"/>
                  </a:lnTo>
                  <a:lnTo>
                    <a:pt x="26368" y="321380"/>
                  </a:lnTo>
                  <a:lnTo>
                    <a:pt x="60523" y="347060"/>
                  </a:lnTo>
                  <a:lnTo>
                    <a:pt x="95319" y="361897"/>
                  </a:lnTo>
                  <a:lnTo>
                    <a:pt x="128834" y="373849"/>
                  </a:lnTo>
                  <a:lnTo>
                    <a:pt x="158608" y="380107"/>
                  </a:lnTo>
                  <a:lnTo>
                    <a:pt x="188085" y="385018"/>
                  </a:lnTo>
                  <a:lnTo>
                    <a:pt x="221689" y="385664"/>
                  </a:lnTo>
                  <a:lnTo>
                    <a:pt x="255013" y="391404"/>
                  </a:lnTo>
                  <a:lnTo>
                    <a:pt x="286329" y="392709"/>
                  </a:lnTo>
                  <a:lnTo>
                    <a:pt x="321468" y="392880"/>
                  </a:lnTo>
                  <a:lnTo>
                    <a:pt x="344270" y="392107"/>
                  </a:lnTo>
                  <a:lnTo>
                    <a:pt x="379390" y="385630"/>
                  </a:lnTo>
                  <a:lnTo>
                    <a:pt x="410570" y="379699"/>
                  </a:lnTo>
                  <a:lnTo>
                    <a:pt x="443280" y="370990"/>
                  </a:lnTo>
                  <a:lnTo>
                    <a:pt x="473694" y="364414"/>
                  </a:lnTo>
                  <a:lnTo>
                    <a:pt x="508760" y="352223"/>
                  </a:lnTo>
                  <a:lnTo>
                    <a:pt x="529422" y="340492"/>
                  </a:lnTo>
                  <a:lnTo>
                    <a:pt x="560490" y="306754"/>
                  </a:lnTo>
                  <a:lnTo>
                    <a:pt x="593287" y="277452"/>
                  </a:lnTo>
                  <a:lnTo>
                    <a:pt x="625083" y="250506"/>
                  </a:lnTo>
                  <a:lnTo>
                    <a:pt x="658120" y="227075"/>
                  </a:lnTo>
                  <a:lnTo>
                    <a:pt x="668422" y="220514"/>
                  </a:lnTo>
                  <a:lnTo>
                    <a:pt x="671804" y="216859"/>
                  </a:lnTo>
                  <a:lnTo>
                    <a:pt x="675561" y="208565"/>
                  </a:lnTo>
                  <a:lnTo>
                    <a:pt x="678172" y="191262"/>
                  </a:lnTo>
                  <a:lnTo>
                    <a:pt x="678305" y="187039"/>
                  </a:lnTo>
                  <a:lnTo>
                    <a:pt x="676334" y="180230"/>
                  </a:lnTo>
                  <a:lnTo>
                    <a:pt x="668646" y="169818"/>
                  </a:lnTo>
                  <a:lnTo>
                    <a:pt x="644075" y="138017"/>
                  </a:lnTo>
                  <a:lnTo>
                    <a:pt x="619132" y="105191"/>
                  </a:lnTo>
                  <a:lnTo>
                    <a:pt x="610324" y="90423"/>
                  </a:lnTo>
                  <a:lnTo>
                    <a:pt x="607283" y="81649"/>
                  </a:lnTo>
                  <a:lnTo>
                    <a:pt x="601105" y="72939"/>
                  </a:lnTo>
                  <a:lnTo>
                    <a:pt x="598367" y="72105"/>
                  </a:lnTo>
                  <a:lnTo>
                    <a:pt x="585700" y="714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8" name="SMARTInkShape-2074"/>
            <p:cNvSpPr/>
            <p:nvPr/>
          </p:nvSpPr>
          <p:spPr bwMode="auto">
            <a:xfrm>
              <a:off x="8601075" y="3343275"/>
              <a:ext cx="50007" cy="64295"/>
            </a:xfrm>
            <a:custGeom>
              <a:avLst/>
              <a:gdLst/>
              <a:ahLst/>
              <a:cxnLst/>
              <a:rect l="0" t="0" r="0" b="0"/>
              <a:pathLst>
                <a:path w="50007" h="64295">
                  <a:moveTo>
                    <a:pt x="50006" y="64294"/>
                  </a:moveTo>
                  <a:lnTo>
                    <a:pt x="31530" y="45023"/>
                  </a:lnTo>
                  <a:lnTo>
                    <a:pt x="27042" y="35675"/>
                  </a:lnTo>
                  <a:lnTo>
                    <a:pt x="23925" y="30937"/>
                  </a:lnTo>
                  <a:lnTo>
                    <a:pt x="21377" y="23807"/>
                  </a:lnTo>
                  <a:lnTo>
                    <a:pt x="8460" y="8555"/>
                  </a:lnTo>
                  <a:lnTo>
                    <a:pt x="7729" y="5654"/>
                  </a:lnTo>
                  <a:lnTo>
                    <a:pt x="7534" y="3769"/>
                  </a:lnTo>
                  <a:lnTo>
                    <a:pt x="6610" y="2513"/>
                  </a:lnTo>
                  <a:lnTo>
                    <a:pt x="5200" y="1675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9" name="SMARTInkShape-2075"/>
            <p:cNvSpPr/>
            <p:nvPr/>
          </p:nvSpPr>
          <p:spPr bwMode="auto">
            <a:xfrm>
              <a:off x="8687095" y="3378994"/>
              <a:ext cx="6850" cy="1"/>
            </a:xfrm>
            <a:custGeom>
              <a:avLst/>
              <a:gdLst/>
              <a:ahLst/>
              <a:cxnLst/>
              <a:rect l="0" t="0" r="0" b="0"/>
              <a:pathLst>
                <a:path w="6850" h="1">
                  <a:moveTo>
                    <a:pt x="6849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13" name="SMARTInkShape-Group378"/>
          <p:cNvGrpSpPr/>
          <p:nvPr/>
        </p:nvGrpSpPr>
        <p:grpSpPr>
          <a:xfrm>
            <a:off x="8169314" y="3328988"/>
            <a:ext cx="917511" cy="2721769"/>
            <a:chOff x="8169314" y="3328988"/>
            <a:chExt cx="917511" cy="2721769"/>
          </a:xfrm>
        </p:grpSpPr>
        <p:sp>
          <p:nvSpPr>
            <p:cNvPr id="11" name="SMARTInkShape-2076"/>
            <p:cNvSpPr/>
            <p:nvPr/>
          </p:nvSpPr>
          <p:spPr bwMode="auto">
            <a:xfrm>
              <a:off x="8287209" y="3328988"/>
              <a:ext cx="799616" cy="2650306"/>
            </a:xfrm>
            <a:custGeom>
              <a:avLst/>
              <a:gdLst/>
              <a:ahLst/>
              <a:cxnLst/>
              <a:rect l="0" t="0" r="0" b="0"/>
              <a:pathLst>
                <a:path w="799616" h="2650306">
                  <a:moveTo>
                    <a:pt x="399591" y="35718"/>
                  </a:moveTo>
                  <a:lnTo>
                    <a:pt x="399591" y="25076"/>
                  </a:lnTo>
                  <a:lnTo>
                    <a:pt x="398797" y="23861"/>
                  </a:lnTo>
                  <a:lnTo>
                    <a:pt x="397474" y="23051"/>
                  </a:lnTo>
                  <a:lnTo>
                    <a:pt x="395798" y="22511"/>
                  </a:lnTo>
                  <a:lnTo>
                    <a:pt x="394681" y="21357"/>
                  </a:lnTo>
                  <a:lnTo>
                    <a:pt x="393440" y="17958"/>
                  </a:lnTo>
                  <a:lnTo>
                    <a:pt x="392315" y="16735"/>
                  </a:lnTo>
                  <a:lnTo>
                    <a:pt x="388949" y="15375"/>
                  </a:lnTo>
                  <a:lnTo>
                    <a:pt x="387734" y="14218"/>
                  </a:lnTo>
                  <a:lnTo>
                    <a:pt x="386384" y="10817"/>
                  </a:lnTo>
                  <a:lnTo>
                    <a:pt x="385230" y="9592"/>
                  </a:lnTo>
                  <a:lnTo>
                    <a:pt x="381832" y="8232"/>
                  </a:lnTo>
                  <a:lnTo>
                    <a:pt x="375455" y="7466"/>
                  </a:lnTo>
                  <a:lnTo>
                    <a:pt x="373976" y="6565"/>
                  </a:lnTo>
                  <a:lnTo>
                    <a:pt x="372989" y="5170"/>
                  </a:lnTo>
                  <a:lnTo>
                    <a:pt x="372331" y="3447"/>
                  </a:lnTo>
                  <a:lnTo>
                    <a:pt x="371099" y="2297"/>
                  </a:lnTo>
                  <a:lnTo>
                    <a:pt x="367160" y="680"/>
                  </a:lnTo>
                  <a:lnTo>
                    <a:pt x="367652" y="453"/>
                  </a:lnTo>
                  <a:lnTo>
                    <a:pt x="396935" y="5"/>
                  </a:lnTo>
                  <a:lnTo>
                    <a:pt x="427406" y="1"/>
                  </a:lnTo>
                  <a:lnTo>
                    <a:pt x="462991" y="0"/>
                  </a:lnTo>
                  <a:lnTo>
                    <a:pt x="495347" y="0"/>
                  </a:lnTo>
                  <a:lnTo>
                    <a:pt x="523721" y="2116"/>
                  </a:lnTo>
                  <a:lnTo>
                    <a:pt x="555873" y="6150"/>
                  </a:lnTo>
                  <a:lnTo>
                    <a:pt x="590065" y="11857"/>
                  </a:lnTo>
                  <a:lnTo>
                    <a:pt x="620571" y="15924"/>
                  </a:lnTo>
                  <a:lnTo>
                    <a:pt x="638104" y="21916"/>
                  </a:lnTo>
                  <a:lnTo>
                    <a:pt x="671567" y="42875"/>
                  </a:lnTo>
                  <a:lnTo>
                    <a:pt x="685493" y="52126"/>
                  </a:lnTo>
                  <a:lnTo>
                    <a:pt x="718687" y="87260"/>
                  </a:lnTo>
                  <a:lnTo>
                    <a:pt x="742492" y="121646"/>
                  </a:lnTo>
                  <a:lnTo>
                    <a:pt x="757749" y="150059"/>
                  </a:lnTo>
                  <a:lnTo>
                    <a:pt x="773315" y="185098"/>
                  </a:lnTo>
                  <a:lnTo>
                    <a:pt x="781434" y="217122"/>
                  </a:lnTo>
                  <a:lnTo>
                    <a:pt x="784986" y="248658"/>
                  </a:lnTo>
                  <a:lnTo>
                    <a:pt x="788630" y="274027"/>
                  </a:lnTo>
                  <a:lnTo>
                    <a:pt x="790779" y="301177"/>
                  </a:lnTo>
                  <a:lnTo>
                    <a:pt x="791733" y="329119"/>
                  </a:lnTo>
                  <a:lnTo>
                    <a:pt x="792158" y="357412"/>
                  </a:lnTo>
                  <a:lnTo>
                    <a:pt x="794463" y="385862"/>
                  </a:lnTo>
                  <a:lnTo>
                    <a:pt x="797340" y="415175"/>
                  </a:lnTo>
                  <a:lnTo>
                    <a:pt x="798619" y="446724"/>
                  </a:lnTo>
                  <a:lnTo>
                    <a:pt x="799187" y="479267"/>
                  </a:lnTo>
                  <a:lnTo>
                    <a:pt x="799439" y="513045"/>
                  </a:lnTo>
                  <a:lnTo>
                    <a:pt x="799506" y="530942"/>
                  </a:lnTo>
                  <a:lnTo>
                    <a:pt x="799551" y="549224"/>
                  </a:lnTo>
                  <a:lnTo>
                    <a:pt x="799581" y="567762"/>
                  </a:lnTo>
                  <a:lnTo>
                    <a:pt x="799601" y="586470"/>
                  </a:lnTo>
                  <a:lnTo>
                    <a:pt x="799615" y="605292"/>
                  </a:lnTo>
                  <a:lnTo>
                    <a:pt x="798829" y="624190"/>
                  </a:lnTo>
                  <a:lnTo>
                    <a:pt x="797512" y="643139"/>
                  </a:lnTo>
                  <a:lnTo>
                    <a:pt x="795840" y="662122"/>
                  </a:lnTo>
                  <a:lnTo>
                    <a:pt x="794727" y="681921"/>
                  </a:lnTo>
                  <a:lnTo>
                    <a:pt x="793983" y="702264"/>
                  </a:lnTo>
                  <a:lnTo>
                    <a:pt x="793488" y="722969"/>
                  </a:lnTo>
                  <a:lnTo>
                    <a:pt x="792364" y="743917"/>
                  </a:lnTo>
                  <a:lnTo>
                    <a:pt x="790821" y="765026"/>
                  </a:lnTo>
                  <a:lnTo>
                    <a:pt x="788998" y="786242"/>
                  </a:lnTo>
                  <a:lnTo>
                    <a:pt x="787784" y="807530"/>
                  </a:lnTo>
                  <a:lnTo>
                    <a:pt x="786974" y="828866"/>
                  </a:lnTo>
                  <a:lnTo>
                    <a:pt x="786434" y="850233"/>
                  </a:lnTo>
                  <a:lnTo>
                    <a:pt x="785280" y="871622"/>
                  </a:lnTo>
                  <a:lnTo>
                    <a:pt x="783717" y="893025"/>
                  </a:lnTo>
                  <a:lnTo>
                    <a:pt x="781882" y="914437"/>
                  </a:lnTo>
                  <a:lnTo>
                    <a:pt x="779864" y="936650"/>
                  </a:lnTo>
                  <a:lnTo>
                    <a:pt x="777725" y="959396"/>
                  </a:lnTo>
                  <a:lnTo>
                    <a:pt x="775505" y="982497"/>
                  </a:lnTo>
                  <a:lnTo>
                    <a:pt x="773232" y="1005042"/>
                  </a:lnTo>
                  <a:lnTo>
                    <a:pt x="770923" y="1027215"/>
                  </a:lnTo>
                  <a:lnTo>
                    <a:pt x="768589" y="1049141"/>
                  </a:lnTo>
                  <a:lnTo>
                    <a:pt x="766240" y="1071696"/>
                  </a:lnTo>
                  <a:lnTo>
                    <a:pt x="763880" y="1094670"/>
                  </a:lnTo>
                  <a:lnTo>
                    <a:pt x="761512" y="1117924"/>
                  </a:lnTo>
                  <a:lnTo>
                    <a:pt x="759140" y="1140570"/>
                  </a:lnTo>
                  <a:lnTo>
                    <a:pt x="756766" y="1162811"/>
                  </a:lnTo>
                  <a:lnTo>
                    <a:pt x="754389" y="1184782"/>
                  </a:lnTo>
                  <a:lnTo>
                    <a:pt x="752804" y="1207367"/>
                  </a:lnTo>
                  <a:lnTo>
                    <a:pt x="751748" y="1230361"/>
                  </a:lnTo>
                  <a:lnTo>
                    <a:pt x="751043" y="1253628"/>
                  </a:lnTo>
                  <a:lnTo>
                    <a:pt x="749780" y="1276283"/>
                  </a:lnTo>
                  <a:lnTo>
                    <a:pt x="748144" y="1298530"/>
                  </a:lnTo>
                  <a:lnTo>
                    <a:pt x="746260" y="1320506"/>
                  </a:lnTo>
                  <a:lnTo>
                    <a:pt x="744209" y="1342299"/>
                  </a:lnTo>
                  <a:lnTo>
                    <a:pt x="742049" y="1363972"/>
                  </a:lnTo>
                  <a:lnTo>
                    <a:pt x="739815" y="1385565"/>
                  </a:lnTo>
                  <a:lnTo>
                    <a:pt x="738326" y="1406310"/>
                  </a:lnTo>
                  <a:lnTo>
                    <a:pt x="737333" y="1426490"/>
                  </a:lnTo>
                  <a:lnTo>
                    <a:pt x="736671" y="1446293"/>
                  </a:lnTo>
                  <a:lnTo>
                    <a:pt x="735436" y="1466639"/>
                  </a:lnTo>
                  <a:lnTo>
                    <a:pt x="733819" y="1487347"/>
                  </a:lnTo>
                  <a:lnTo>
                    <a:pt x="731947" y="1508295"/>
                  </a:lnTo>
                  <a:lnTo>
                    <a:pt x="729905" y="1528612"/>
                  </a:lnTo>
                  <a:lnTo>
                    <a:pt x="727751" y="1548506"/>
                  </a:lnTo>
                  <a:lnTo>
                    <a:pt x="725521" y="1568118"/>
                  </a:lnTo>
                  <a:lnTo>
                    <a:pt x="724033" y="1587543"/>
                  </a:lnTo>
                  <a:lnTo>
                    <a:pt x="723043" y="1606843"/>
                  </a:lnTo>
                  <a:lnTo>
                    <a:pt x="722382" y="1626060"/>
                  </a:lnTo>
                  <a:lnTo>
                    <a:pt x="721147" y="1644427"/>
                  </a:lnTo>
                  <a:lnTo>
                    <a:pt x="717658" y="1679652"/>
                  </a:lnTo>
                  <a:lnTo>
                    <a:pt x="716411" y="1697618"/>
                  </a:lnTo>
                  <a:lnTo>
                    <a:pt x="715579" y="1715945"/>
                  </a:lnTo>
                  <a:lnTo>
                    <a:pt x="715025" y="1734513"/>
                  </a:lnTo>
                  <a:lnTo>
                    <a:pt x="712292" y="1769961"/>
                  </a:lnTo>
                  <a:lnTo>
                    <a:pt x="708432" y="1804237"/>
                  </a:lnTo>
                  <a:lnTo>
                    <a:pt x="704070" y="1837991"/>
                  </a:lnTo>
                  <a:lnTo>
                    <a:pt x="701603" y="1871514"/>
                  </a:lnTo>
                  <a:lnTo>
                    <a:pt x="699712" y="1904140"/>
                  </a:lnTo>
                  <a:lnTo>
                    <a:pt x="696226" y="1934515"/>
                  </a:lnTo>
                  <a:lnTo>
                    <a:pt x="694147" y="1966007"/>
                  </a:lnTo>
                  <a:lnTo>
                    <a:pt x="692430" y="1997730"/>
                  </a:lnTo>
                  <a:lnTo>
                    <a:pt x="689021" y="2027705"/>
                  </a:lnTo>
                  <a:lnTo>
                    <a:pt x="686977" y="2054785"/>
                  </a:lnTo>
                  <a:lnTo>
                    <a:pt x="686068" y="2080844"/>
                  </a:lnTo>
                  <a:lnTo>
                    <a:pt x="685664" y="2108300"/>
                  </a:lnTo>
                  <a:lnTo>
                    <a:pt x="683368" y="2134261"/>
                  </a:lnTo>
                  <a:lnTo>
                    <a:pt x="680496" y="2159029"/>
                  </a:lnTo>
                  <a:lnTo>
                    <a:pt x="679219" y="2183266"/>
                  </a:lnTo>
                  <a:lnTo>
                    <a:pt x="678651" y="2207268"/>
                  </a:lnTo>
                  <a:lnTo>
                    <a:pt x="678332" y="2240976"/>
                  </a:lnTo>
                  <a:lnTo>
                    <a:pt x="676121" y="2271072"/>
                  </a:lnTo>
                  <a:lnTo>
                    <a:pt x="672555" y="2300097"/>
                  </a:lnTo>
                  <a:lnTo>
                    <a:pt x="671498" y="2328805"/>
                  </a:lnTo>
                  <a:lnTo>
                    <a:pt x="667349" y="2363159"/>
                  </a:lnTo>
                  <a:lnTo>
                    <a:pt x="664362" y="2397996"/>
                  </a:lnTo>
                  <a:lnTo>
                    <a:pt x="663176" y="2428718"/>
                  </a:lnTo>
                  <a:lnTo>
                    <a:pt x="657433" y="2460402"/>
                  </a:lnTo>
                  <a:lnTo>
                    <a:pt x="654781" y="2484491"/>
                  </a:lnTo>
                  <a:lnTo>
                    <a:pt x="650642" y="2504771"/>
                  </a:lnTo>
                  <a:lnTo>
                    <a:pt x="649662" y="2536460"/>
                  </a:lnTo>
                  <a:lnTo>
                    <a:pt x="649623" y="2570085"/>
                  </a:lnTo>
                  <a:lnTo>
                    <a:pt x="649622" y="2605547"/>
                  </a:lnTo>
                  <a:lnTo>
                    <a:pt x="649622" y="2610054"/>
                  </a:lnTo>
                  <a:lnTo>
                    <a:pt x="647505" y="2614703"/>
                  </a:lnTo>
                  <a:lnTo>
                    <a:pt x="636415" y="2627784"/>
                  </a:lnTo>
                  <a:lnTo>
                    <a:pt x="601808" y="2628802"/>
                  </a:lnTo>
                  <a:lnTo>
                    <a:pt x="567457" y="2628870"/>
                  </a:lnTo>
                  <a:lnTo>
                    <a:pt x="538757" y="2628887"/>
                  </a:lnTo>
                  <a:lnTo>
                    <a:pt x="507480" y="2628894"/>
                  </a:lnTo>
                  <a:lnTo>
                    <a:pt x="475058" y="2628897"/>
                  </a:lnTo>
                  <a:lnTo>
                    <a:pt x="442128" y="2626782"/>
                  </a:lnTo>
                  <a:lnTo>
                    <a:pt x="408971" y="2623989"/>
                  </a:lnTo>
                  <a:lnTo>
                    <a:pt x="375715" y="2622749"/>
                  </a:lnTo>
                  <a:lnTo>
                    <a:pt x="342412" y="2622197"/>
                  </a:lnTo>
                  <a:lnTo>
                    <a:pt x="309884" y="2622746"/>
                  </a:lnTo>
                  <a:lnTo>
                    <a:pt x="279553" y="2625635"/>
                  </a:lnTo>
                  <a:lnTo>
                    <a:pt x="250197" y="2627449"/>
                  </a:lnTo>
                  <a:lnTo>
                    <a:pt x="221275" y="2629048"/>
                  </a:lnTo>
                  <a:lnTo>
                    <a:pt x="192545" y="2632405"/>
                  </a:lnTo>
                  <a:lnTo>
                    <a:pt x="163902" y="2634426"/>
                  </a:lnTo>
                  <a:lnTo>
                    <a:pt x="136090" y="2636118"/>
                  </a:lnTo>
                  <a:lnTo>
                    <a:pt x="110500" y="2639516"/>
                  </a:lnTo>
                  <a:lnTo>
                    <a:pt x="81366" y="2642099"/>
                  </a:lnTo>
                  <a:lnTo>
                    <a:pt x="50982" y="2642972"/>
                  </a:lnTo>
                  <a:lnTo>
                    <a:pt x="16169" y="2643175"/>
                  </a:lnTo>
                  <a:lnTo>
                    <a:pt x="4766" y="2643185"/>
                  </a:lnTo>
                  <a:lnTo>
                    <a:pt x="3025" y="2643979"/>
                  </a:lnTo>
                  <a:lnTo>
                    <a:pt x="1863" y="2645302"/>
                  </a:lnTo>
                  <a:lnTo>
                    <a:pt x="0" y="2649338"/>
                  </a:lnTo>
                  <a:lnTo>
                    <a:pt x="26987" y="2650305"/>
                  </a:lnTo>
                  <a:lnTo>
                    <a:pt x="51829" y="2648211"/>
                  </a:lnTo>
                  <a:lnTo>
                    <a:pt x="58212" y="2646536"/>
                  </a:lnTo>
                  <a:lnTo>
                    <a:pt x="67421" y="2640442"/>
                  </a:lnTo>
                  <a:lnTo>
                    <a:pt x="78122" y="26289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2" name="SMARTInkShape-2077"/>
            <p:cNvSpPr/>
            <p:nvPr/>
          </p:nvSpPr>
          <p:spPr bwMode="auto">
            <a:xfrm>
              <a:off x="8169314" y="5779294"/>
              <a:ext cx="303175" cy="271463"/>
            </a:xfrm>
            <a:custGeom>
              <a:avLst/>
              <a:gdLst/>
              <a:ahLst/>
              <a:cxnLst/>
              <a:rect l="0" t="0" r="0" b="0"/>
              <a:pathLst>
                <a:path w="303175" h="271463">
                  <a:moveTo>
                    <a:pt x="303174" y="0"/>
                  </a:moveTo>
                  <a:lnTo>
                    <a:pt x="296676" y="5703"/>
                  </a:lnTo>
                  <a:lnTo>
                    <a:pt x="268853" y="20585"/>
                  </a:lnTo>
                  <a:lnTo>
                    <a:pt x="235061" y="33792"/>
                  </a:lnTo>
                  <a:lnTo>
                    <a:pt x="208607" y="43064"/>
                  </a:lnTo>
                  <a:lnTo>
                    <a:pt x="180182" y="52477"/>
                  </a:lnTo>
                  <a:lnTo>
                    <a:pt x="149027" y="61952"/>
                  </a:lnTo>
                  <a:lnTo>
                    <a:pt x="118776" y="71455"/>
                  </a:lnTo>
                  <a:lnTo>
                    <a:pt x="89457" y="80970"/>
                  </a:lnTo>
                  <a:lnTo>
                    <a:pt x="60550" y="90491"/>
                  </a:lnTo>
                  <a:lnTo>
                    <a:pt x="28879" y="100984"/>
                  </a:lnTo>
                  <a:lnTo>
                    <a:pt x="4413" y="109119"/>
                  </a:lnTo>
                  <a:lnTo>
                    <a:pt x="813" y="112434"/>
                  </a:lnTo>
                  <a:lnTo>
                    <a:pt x="0" y="116231"/>
                  </a:lnTo>
                  <a:lnTo>
                    <a:pt x="1045" y="120349"/>
                  </a:lnTo>
                  <a:lnTo>
                    <a:pt x="8557" y="129159"/>
                  </a:lnTo>
                  <a:lnTo>
                    <a:pt x="44159" y="151543"/>
                  </a:lnTo>
                  <a:lnTo>
                    <a:pt x="71904" y="167100"/>
                  </a:lnTo>
                  <a:lnTo>
                    <a:pt x="103550" y="184598"/>
                  </a:lnTo>
                  <a:lnTo>
                    <a:pt x="138781" y="202958"/>
                  </a:lnTo>
                  <a:lnTo>
                    <a:pt x="173489" y="221701"/>
                  </a:lnTo>
                  <a:lnTo>
                    <a:pt x="205055" y="239028"/>
                  </a:lnTo>
                  <a:lnTo>
                    <a:pt x="239882" y="256913"/>
                  </a:lnTo>
                  <a:lnTo>
                    <a:pt x="274599" y="27146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14" name="SMARTInkShape-2078"/>
          <p:cNvSpPr/>
          <p:nvPr/>
        </p:nvSpPr>
        <p:spPr bwMode="auto">
          <a:xfrm>
            <a:off x="4281330" y="2539117"/>
            <a:ext cx="419259" cy="1010376"/>
          </a:xfrm>
          <a:custGeom>
            <a:avLst/>
            <a:gdLst/>
            <a:ahLst/>
            <a:cxnLst/>
            <a:rect l="0" t="0" r="0" b="0"/>
            <a:pathLst>
              <a:path w="419259" h="1010376">
                <a:moveTo>
                  <a:pt x="419258" y="11202"/>
                </a:moveTo>
                <a:lnTo>
                  <a:pt x="415465" y="7409"/>
                </a:lnTo>
                <a:lnTo>
                  <a:pt x="411487" y="5547"/>
                </a:lnTo>
                <a:lnTo>
                  <a:pt x="386542" y="0"/>
                </a:lnTo>
                <a:lnTo>
                  <a:pt x="359173" y="3021"/>
                </a:lnTo>
                <a:lnTo>
                  <a:pt x="332663" y="5868"/>
                </a:lnTo>
                <a:lnTo>
                  <a:pt x="302583" y="11738"/>
                </a:lnTo>
                <a:lnTo>
                  <a:pt x="268535" y="20621"/>
                </a:lnTo>
                <a:lnTo>
                  <a:pt x="233311" y="33307"/>
                </a:lnTo>
                <a:lnTo>
                  <a:pt x="199856" y="45004"/>
                </a:lnTo>
                <a:lnTo>
                  <a:pt x="167719" y="55613"/>
                </a:lnTo>
                <a:lnTo>
                  <a:pt x="137294" y="68811"/>
                </a:lnTo>
                <a:lnTo>
                  <a:pt x="105681" y="83700"/>
                </a:lnTo>
                <a:lnTo>
                  <a:pt x="87515" y="91773"/>
                </a:lnTo>
                <a:lnTo>
                  <a:pt x="79200" y="98869"/>
                </a:lnTo>
                <a:lnTo>
                  <a:pt x="65619" y="116086"/>
                </a:lnTo>
                <a:lnTo>
                  <a:pt x="63122" y="129415"/>
                </a:lnTo>
                <a:lnTo>
                  <a:pt x="64394" y="156966"/>
                </a:lnTo>
                <a:lnTo>
                  <a:pt x="69902" y="185624"/>
                </a:lnTo>
                <a:lnTo>
                  <a:pt x="74282" y="210167"/>
                </a:lnTo>
                <a:lnTo>
                  <a:pt x="78875" y="242241"/>
                </a:lnTo>
                <a:lnTo>
                  <a:pt x="81445" y="277663"/>
                </a:lnTo>
                <a:lnTo>
                  <a:pt x="82130" y="295999"/>
                </a:lnTo>
                <a:lnTo>
                  <a:pt x="82587" y="316954"/>
                </a:lnTo>
                <a:lnTo>
                  <a:pt x="82892" y="339655"/>
                </a:lnTo>
                <a:lnTo>
                  <a:pt x="83095" y="363521"/>
                </a:lnTo>
                <a:lnTo>
                  <a:pt x="82437" y="388956"/>
                </a:lnTo>
                <a:lnTo>
                  <a:pt x="81204" y="415438"/>
                </a:lnTo>
                <a:lnTo>
                  <a:pt x="79589" y="442618"/>
                </a:lnTo>
                <a:lnTo>
                  <a:pt x="76924" y="470262"/>
                </a:lnTo>
                <a:lnTo>
                  <a:pt x="73560" y="498217"/>
                </a:lnTo>
                <a:lnTo>
                  <a:pt x="69730" y="526378"/>
                </a:lnTo>
                <a:lnTo>
                  <a:pt x="64796" y="554678"/>
                </a:lnTo>
                <a:lnTo>
                  <a:pt x="59124" y="583069"/>
                </a:lnTo>
                <a:lnTo>
                  <a:pt x="52962" y="611522"/>
                </a:lnTo>
                <a:lnTo>
                  <a:pt x="47267" y="639221"/>
                </a:lnTo>
                <a:lnTo>
                  <a:pt x="41882" y="666419"/>
                </a:lnTo>
                <a:lnTo>
                  <a:pt x="36705" y="693282"/>
                </a:lnTo>
                <a:lnTo>
                  <a:pt x="30873" y="719128"/>
                </a:lnTo>
                <a:lnTo>
                  <a:pt x="24603" y="744297"/>
                </a:lnTo>
                <a:lnTo>
                  <a:pt x="18042" y="769013"/>
                </a:lnTo>
                <a:lnTo>
                  <a:pt x="12874" y="791841"/>
                </a:lnTo>
                <a:lnTo>
                  <a:pt x="8635" y="813409"/>
                </a:lnTo>
                <a:lnTo>
                  <a:pt x="5016" y="834138"/>
                </a:lnTo>
                <a:lnTo>
                  <a:pt x="2602" y="853513"/>
                </a:lnTo>
                <a:lnTo>
                  <a:pt x="994" y="871986"/>
                </a:lnTo>
                <a:lnTo>
                  <a:pt x="0" y="905741"/>
                </a:lnTo>
                <a:lnTo>
                  <a:pt x="2204" y="933973"/>
                </a:lnTo>
                <a:lnTo>
                  <a:pt x="15493" y="968387"/>
                </a:lnTo>
                <a:lnTo>
                  <a:pt x="32109" y="984569"/>
                </a:lnTo>
                <a:lnTo>
                  <a:pt x="63776" y="1000488"/>
                </a:lnTo>
                <a:lnTo>
                  <a:pt x="87434" y="1006510"/>
                </a:lnTo>
                <a:lnTo>
                  <a:pt x="113824" y="1009186"/>
                </a:lnTo>
                <a:lnTo>
                  <a:pt x="139311" y="1010375"/>
                </a:lnTo>
                <a:lnTo>
                  <a:pt x="171740" y="1008928"/>
                </a:lnTo>
                <a:lnTo>
                  <a:pt x="196429" y="1001356"/>
                </a:lnTo>
                <a:lnTo>
                  <a:pt x="209892" y="993401"/>
                </a:lnTo>
                <a:lnTo>
                  <a:pt x="226376" y="97560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30" name="SMARTInkShape-Group380"/>
          <p:cNvGrpSpPr/>
          <p:nvPr/>
        </p:nvGrpSpPr>
        <p:grpSpPr>
          <a:xfrm>
            <a:off x="3857652" y="3648263"/>
            <a:ext cx="705574" cy="734762"/>
            <a:chOff x="3857652" y="3648263"/>
            <a:chExt cx="705574" cy="734762"/>
          </a:xfrm>
        </p:grpSpPr>
        <p:sp>
          <p:nvSpPr>
            <p:cNvPr id="15" name="SMARTInkShape-2079"/>
            <p:cNvSpPr/>
            <p:nvPr/>
          </p:nvSpPr>
          <p:spPr bwMode="auto">
            <a:xfrm>
              <a:off x="4430412" y="4076397"/>
              <a:ext cx="132814" cy="138417"/>
            </a:xfrm>
            <a:custGeom>
              <a:avLst/>
              <a:gdLst/>
              <a:ahLst/>
              <a:cxnLst/>
              <a:rect l="0" t="0" r="0" b="0"/>
              <a:pathLst>
                <a:path w="132814" h="138417">
                  <a:moveTo>
                    <a:pt x="13001" y="31259"/>
                  </a:moveTo>
                  <a:lnTo>
                    <a:pt x="7297" y="37756"/>
                  </a:lnTo>
                  <a:lnTo>
                    <a:pt x="1609" y="49147"/>
                  </a:lnTo>
                  <a:lnTo>
                    <a:pt x="0" y="57995"/>
                  </a:lnTo>
                  <a:lnTo>
                    <a:pt x="1402" y="67219"/>
                  </a:lnTo>
                  <a:lnTo>
                    <a:pt x="6653" y="79220"/>
                  </a:lnTo>
                  <a:lnTo>
                    <a:pt x="11767" y="85119"/>
                  </a:lnTo>
                  <a:lnTo>
                    <a:pt x="19332" y="90387"/>
                  </a:lnTo>
                  <a:lnTo>
                    <a:pt x="32515" y="94022"/>
                  </a:lnTo>
                  <a:lnTo>
                    <a:pt x="50268" y="95099"/>
                  </a:lnTo>
                  <a:lnTo>
                    <a:pt x="63695" y="91118"/>
                  </a:lnTo>
                  <a:lnTo>
                    <a:pt x="82525" y="79951"/>
                  </a:lnTo>
                  <a:lnTo>
                    <a:pt x="112114" y="52370"/>
                  </a:lnTo>
                  <a:lnTo>
                    <a:pt x="123242" y="35839"/>
                  </a:lnTo>
                  <a:lnTo>
                    <a:pt x="132813" y="9931"/>
                  </a:lnTo>
                  <a:lnTo>
                    <a:pt x="132563" y="6722"/>
                  </a:lnTo>
                  <a:lnTo>
                    <a:pt x="130169" y="1039"/>
                  </a:lnTo>
                  <a:lnTo>
                    <a:pt x="128419" y="0"/>
                  </a:lnTo>
                  <a:lnTo>
                    <a:pt x="126458" y="101"/>
                  </a:lnTo>
                  <a:lnTo>
                    <a:pt x="124358" y="962"/>
                  </a:lnTo>
                  <a:lnTo>
                    <a:pt x="100639" y="32362"/>
                  </a:lnTo>
                  <a:lnTo>
                    <a:pt x="83552" y="60846"/>
                  </a:lnTo>
                  <a:lnTo>
                    <a:pt x="78530" y="94107"/>
                  </a:lnTo>
                  <a:lnTo>
                    <a:pt x="78118" y="101732"/>
                  </a:lnTo>
                  <a:lnTo>
                    <a:pt x="81894" y="114439"/>
                  </a:lnTo>
                  <a:lnTo>
                    <a:pt x="98726" y="13841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6" name="SMARTInkShape-2080"/>
            <p:cNvSpPr/>
            <p:nvPr/>
          </p:nvSpPr>
          <p:spPr bwMode="auto">
            <a:xfrm>
              <a:off x="4351221" y="4064794"/>
              <a:ext cx="113624" cy="156281"/>
            </a:xfrm>
            <a:custGeom>
              <a:avLst/>
              <a:gdLst/>
              <a:ahLst/>
              <a:cxnLst/>
              <a:rect l="0" t="0" r="0" b="0"/>
              <a:pathLst>
                <a:path w="113624" h="156281">
                  <a:moveTo>
                    <a:pt x="56473" y="0"/>
                  </a:moveTo>
                  <a:lnTo>
                    <a:pt x="52681" y="0"/>
                  </a:lnTo>
                  <a:lnTo>
                    <a:pt x="48702" y="2116"/>
                  </a:lnTo>
                  <a:lnTo>
                    <a:pt x="22681" y="20585"/>
                  </a:lnTo>
                  <a:lnTo>
                    <a:pt x="12505" y="37585"/>
                  </a:lnTo>
                  <a:lnTo>
                    <a:pt x="2750" y="70365"/>
                  </a:lnTo>
                  <a:lnTo>
                    <a:pt x="0" y="105298"/>
                  </a:lnTo>
                  <a:lnTo>
                    <a:pt x="417" y="119824"/>
                  </a:lnTo>
                  <a:lnTo>
                    <a:pt x="3249" y="131572"/>
                  </a:lnTo>
                  <a:lnTo>
                    <a:pt x="13098" y="147111"/>
                  </a:lnTo>
                  <a:lnTo>
                    <a:pt x="23701" y="152695"/>
                  </a:lnTo>
                  <a:lnTo>
                    <a:pt x="46119" y="156280"/>
                  </a:lnTo>
                  <a:lnTo>
                    <a:pt x="64782" y="153108"/>
                  </a:lnTo>
                  <a:lnTo>
                    <a:pt x="91628" y="139222"/>
                  </a:lnTo>
                  <a:lnTo>
                    <a:pt x="113623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7" name="SMARTInkShape-2081"/>
            <p:cNvSpPr/>
            <p:nvPr/>
          </p:nvSpPr>
          <p:spPr bwMode="auto">
            <a:xfrm>
              <a:off x="4222247" y="4129088"/>
              <a:ext cx="92579" cy="133722"/>
            </a:xfrm>
            <a:custGeom>
              <a:avLst/>
              <a:gdLst/>
              <a:ahLst/>
              <a:cxnLst/>
              <a:rect l="0" t="0" r="0" b="0"/>
              <a:pathLst>
                <a:path w="92579" h="133722">
                  <a:moveTo>
                    <a:pt x="35428" y="0"/>
                  </a:moveTo>
                  <a:lnTo>
                    <a:pt x="31636" y="0"/>
                  </a:lnTo>
                  <a:lnTo>
                    <a:pt x="30519" y="793"/>
                  </a:lnTo>
                  <a:lnTo>
                    <a:pt x="29774" y="2116"/>
                  </a:lnTo>
                  <a:lnTo>
                    <a:pt x="29277" y="3792"/>
                  </a:lnTo>
                  <a:lnTo>
                    <a:pt x="7147" y="35959"/>
                  </a:lnTo>
                  <a:lnTo>
                    <a:pt x="3015" y="45350"/>
                  </a:lnTo>
                  <a:lnTo>
                    <a:pt x="0" y="78737"/>
                  </a:lnTo>
                  <a:lnTo>
                    <a:pt x="589" y="94590"/>
                  </a:lnTo>
                  <a:lnTo>
                    <a:pt x="3540" y="104481"/>
                  </a:lnTo>
                  <a:lnTo>
                    <a:pt x="13456" y="118975"/>
                  </a:lnTo>
                  <a:lnTo>
                    <a:pt x="19842" y="124315"/>
                  </a:lnTo>
                  <a:lnTo>
                    <a:pt x="25326" y="126688"/>
                  </a:lnTo>
                  <a:lnTo>
                    <a:pt x="30409" y="127743"/>
                  </a:lnTo>
                  <a:lnTo>
                    <a:pt x="37431" y="123979"/>
                  </a:lnTo>
                  <a:lnTo>
                    <a:pt x="45049" y="117014"/>
                  </a:lnTo>
                  <a:lnTo>
                    <a:pt x="51081" y="108627"/>
                  </a:lnTo>
                  <a:lnTo>
                    <a:pt x="54291" y="99607"/>
                  </a:lnTo>
                  <a:lnTo>
                    <a:pt x="56634" y="65747"/>
                  </a:lnTo>
                  <a:lnTo>
                    <a:pt x="56853" y="33473"/>
                  </a:lnTo>
                  <a:lnTo>
                    <a:pt x="56859" y="64910"/>
                  </a:lnTo>
                  <a:lnTo>
                    <a:pt x="56859" y="97839"/>
                  </a:lnTo>
                  <a:lnTo>
                    <a:pt x="60651" y="117007"/>
                  </a:lnTo>
                  <a:lnTo>
                    <a:pt x="66802" y="128948"/>
                  </a:lnTo>
                  <a:lnTo>
                    <a:pt x="71332" y="132716"/>
                  </a:lnTo>
                  <a:lnTo>
                    <a:pt x="73652" y="133721"/>
                  </a:lnTo>
                  <a:lnTo>
                    <a:pt x="75992" y="132803"/>
                  </a:lnTo>
                  <a:lnTo>
                    <a:pt x="80708" y="127551"/>
                  </a:lnTo>
                  <a:lnTo>
                    <a:pt x="92578" y="1071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8" name="SMARTInkShape-2082"/>
            <p:cNvSpPr/>
            <p:nvPr/>
          </p:nvSpPr>
          <p:spPr bwMode="auto">
            <a:xfrm>
              <a:off x="4193641" y="4029075"/>
              <a:ext cx="28316" cy="211273"/>
            </a:xfrm>
            <a:custGeom>
              <a:avLst/>
              <a:gdLst/>
              <a:ahLst/>
              <a:cxnLst/>
              <a:rect l="0" t="0" r="0" b="0"/>
              <a:pathLst>
                <a:path w="28316" h="211273">
                  <a:moveTo>
                    <a:pt x="21172" y="0"/>
                  </a:moveTo>
                  <a:lnTo>
                    <a:pt x="15021" y="0"/>
                  </a:lnTo>
                  <a:lnTo>
                    <a:pt x="4172" y="9943"/>
                  </a:lnTo>
                  <a:lnTo>
                    <a:pt x="1710" y="16590"/>
                  </a:lnTo>
                  <a:lnTo>
                    <a:pt x="0" y="49810"/>
                  </a:lnTo>
                  <a:lnTo>
                    <a:pt x="611" y="77641"/>
                  </a:lnTo>
                  <a:lnTo>
                    <a:pt x="5466" y="109876"/>
                  </a:lnTo>
                  <a:lnTo>
                    <a:pt x="11138" y="139888"/>
                  </a:lnTo>
                  <a:lnTo>
                    <a:pt x="13965" y="168096"/>
                  </a:lnTo>
                  <a:lnTo>
                    <a:pt x="20066" y="202935"/>
                  </a:lnTo>
                  <a:lnTo>
                    <a:pt x="21228" y="206727"/>
                  </a:lnTo>
                  <a:lnTo>
                    <a:pt x="22797" y="209256"/>
                  </a:lnTo>
                  <a:lnTo>
                    <a:pt x="24636" y="210941"/>
                  </a:lnTo>
                  <a:lnTo>
                    <a:pt x="25863" y="211272"/>
                  </a:lnTo>
                  <a:lnTo>
                    <a:pt x="26680" y="210698"/>
                  </a:lnTo>
                  <a:lnTo>
                    <a:pt x="27225" y="209521"/>
                  </a:lnTo>
                  <a:lnTo>
                    <a:pt x="28172" y="182049"/>
                  </a:lnTo>
                  <a:lnTo>
                    <a:pt x="28273" y="153953"/>
                  </a:lnTo>
                  <a:lnTo>
                    <a:pt x="28315" y="1214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19" name="SMARTInkShape-2083"/>
            <p:cNvSpPr/>
            <p:nvPr/>
          </p:nvSpPr>
          <p:spPr bwMode="auto">
            <a:xfrm>
              <a:off x="3894339" y="3829050"/>
              <a:ext cx="143879" cy="162759"/>
            </a:xfrm>
            <a:custGeom>
              <a:avLst/>
              <a:gdLst/>
              <a:ahLst/>
              <a:cxnLst/>
              <a:rect l="0" t="0" r="0" b="0"/>
              <a:pathLst>
                <a:path w="143879" h="162759">
                  <a:moveTo>
                    <a:pt x="13292" y="0"/>
                  </a:moveTo>
                  <a:lnTo>
                    <a:pt x="12499" y="11407"/>
                  </a:lnTo>
                  <a:lnTo>
                    <a:pt x="7141" y="33585"/>
                  </a:lnTo>
                  <a:lnTo>
                    <a:pt x="5551" y="63843"/>
                  </a:lnTo>
                  <a:lnTo>
                    <a:pt x="533" y="98277"/>
                  </a:lnTo>
                  <a:lnTo>
                    <a:pt x="0" y="129799"/>
                  </a:lnTo>
                  <a:lnTo>
                    <a:pt x="4768" y="144116"/>
                  </a:lnTo>
                  <a:lnTo>
                    <a:pt x="8975" y="150835"/>
                  </a:lnTo>
                  <a:lnTo>
                    <a:pt x="19598" y="159080"/>
                  </a:lnTo>
                  <a:lnTo>
                    <a:pt x="32799" y="162758"/>
                  </a:lnTo>
                  <a:lnTo>
                    <a:pt x="66103" y="156332"/>
                  </a:lnTo>
                  <a:lnTo>
                    <a:pt x="100680" y="150056"/>
                  </a:lnTo>
                  <a:lnTo>
                    <a:pt x="135529" y="142816"/>
                  </a:lnTo>
                  <a:lnTo>
                    <a:pt x="142497" y="139409"/>
                  </a:lnTo>
                  <a:lnTo>
                    <a:pt x="143878" y="136596"/>
                  </a:lnTo>
                  <a:lnTo>
                    <a:pt x="141880" y="1143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0" name="SMARTInkShape-2084"/>
            <p:cNvSpPr/>
            <p:nvPr/>
          </p:nvSpPr>
          <p:spPr bwMode="auto">
            <a:xfrm>
              <a:off x="3914775" y="3821906"/>
              <a:ext cx="71439" cy="78583"/>
            </a:xfrm>
            <a:custGeom>
              <a:avLst/>
              <a:gdLst/>
              <a:ahLst/>
              <a:cxnLst/>
              <a:rect l="0" t="0" r="0" b="0"/>
              <a:pathLst>
                <a:path w="71439" h="78583">
                  <a:moveTo>
                    <a:pt x="0" y="78582"/>
                  </a:moveTo>
                  <a:lnTo>
                    <a:pt x="3792" y="78582"/>
                  </a:lnTo>
                  <a:lnTo>
                    <a:pt x="7771" y="76465"/>
                  </a:lnTo>
                  <a:lnTo>
                    <a:pt x="39900" y="49324"/>
                  </a:lnTo>
                  <a:lnTo>
                    <a:pt x="67485" y="16789"/>
                  </a:lnTo>
                  <a:lnTo>
                    <a:pt x="714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1" name="SMARTInkShape-2085"/>
            <p:cNvSpPr/>
            <p:nvPr/>
          </p:nvSpPr>
          <p:spPr bwMode="auto">
            <a:xfrm>
              <a:off x="3893344" y="3764908"/>
              <a:ext cx="100013" cy="56999"/>
            </a:xfrm>
            <a:custGeom>
              <a:avLst/>
              <a:gdLst/>
              <a:ahLst/>
              <a:cxnLst/>
              <a:rect l="0" t="0" r="0" b="0"/>
              <a:pathLst>
                <a:path w="100013" h="56999">
                  <a:moveTo>
                    <a:pt x="0" y="56998"/>
                  </a:moveTo>
                  <a:lnTo>
                    <a:pt x="0" y="53206"/>
                  </a:lnTo>
                  <a:lnTo>
                    <a:pt x="794" y="52089"/>
                  </a:lnTo>
                  <a:lnTo>
                    <a:pt x="2116" y="51344"/>
                  </a:lnTo>
                  <a:lnTo>
                    <a:pt x="3792" y="50847"/>
                  </a:lnTo>
                  <a:lnTo>
                    <a:pt x="9943" y="46356"/>
                  </a:lnTo>
                  <a:lnTo>
                    <a:pt x="12356" y="40098"/>
                  </a:lnTo>
                  <a:lnTo>
                    <a:pt x="13000" y="36206"/>
                  </a:lnTo>
                  <a:lnTo>
                    <a:pt x="15017" y="32818"/>
                  </a:lnTo>
                  <a:lnTo>
                    <a:pt x="41689" y="5682"/>
                  </a:lnTo>
                  <a:lnTo>
                    <a:pt x="50543" y="2441"/>
                  </a:lnTo>
                  <a:lnTo>
                    <a:pt x="77224" y="0"/>
                  </a:lnTo>
                  <a:lnTo>
                    <a:pt x="86180" y="4149"/>
                  </a:lnTo>
                  <a:lnTo>
                    <a:pt x="100012" y="1413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2" name="SMARTInkShape-2086"/>
            <p:cNvSpPr/>
            <p:nvPr/>
          </p:nvSpPr>
          <p:spPr bwMode="auto">
            <a:xfrm>
              <a:off x="3857652" y="3648263"/>
              <a:ext cx="254278" cy="425027"/>
            </a:xfrm>
            <a:custGeom>
              <a:avLst/>
              <a:gdLst/>
              <a:ahLst/>
              <a:cxnLst/>
              <a:rect l="0" t="0" r="0" b="0"/>
              <a:pathLst>
                <a:path w="254278" h="425027">
                  <a:moveTo>
                    <a:pt x="35692" y="87918"/>
                  </a:moveTo>
                  <a:lnTo>
                    <a:pt x="35692" y="74711"/>
                  </a:lnTo>
                  <a:lnTo>
                    <a:pt x="34898" y="74351"/>
                  </a:lnTo>
                  <a:lnTo>
                    <a:pt x="29541" y="73725"/>
                  </a:lnTo>
                  <a:lnTo>
                    <a:pt x="25050" y="77451"/>
                  </a:lnTo>
                  <a:lnTo>
                    <a:pt x="23024" y="83531"/>
                  </a:lnTo>
                  <a:lnTo>
                    <a:pt x="21546" y="115941"/>
                  </a:lnTo>
                  <a:lnTo>
                    <a:pt x="21446" y="149138"/>
                  </a:lnTo>
                  <a:lnTo>
                    <a:pt x="21423" y="176246"/>
                  </a:lnTo>
                  <a:lnTo>
                    <a:pt x="21412" y="206814"/>
                  </a:lnTo>
                  <a:lnTo>
                    <a:pt x="21408" y="241038"/>
                  </a:lnTo>
                  <a:lnTo>
                    <a:pt x="22200" y="276621"/>
                  </a:lnTo>
                  <a:lnTo>
                    <a:pt x="25197" y="310957"/>
                  </a:lnTo>
                  <a:lnTo>
                    <a:pt x="29175" y="342622"/>
                  </a:lnTo>
                  <a:lnTo>
                    <a:pt x="32796" y="370982"/>
                  </a:lnTo>
                  <a:lnTo>
                    <a:pt x="34834" y="402418"/>
                  </a:lnTo>
                  <a:lnTo>
                    <a:pt x="35617" y="425026"/>
                  </a:lnTo>
                  <a:lnTo>
                    <a:pt x="33571" y="393855"/>
                  </a:lnTo>
                  <a:lnTo>
                    <a:pt x="25747" y="358694"/>
                  </a:lnTo>
                  <a:lnTo>
                    <a:pt x="22691" y="325134"/>
                  </a:lnTo>
                  <a:lnTo>
                    <a:pt x="17994" y="290056"/>
                  </a:lnTo>
                  <a:lnTo>
                    <a:pt x="15367" y="254526"/>
                  </a:lnTo>
                  <a:lnTo>
                    <a:pt x="14479" y="219165"/>
                  </a:lnTo>
                  <a:lnTo>
                    <a:pt x="14280" y="186786"/>
                  </a:lnTo>
                  <a:lnTo>
                    <a:pt x="14263" y="175531"/>
                  </a:lnTo>
                  <a:lnTo>
                    <a:pt x="13468" y="174902"/>
                  </a:lnTo>
                  <a:lnTo>
                    <a:pt x="8110" y="173809"/>
                  </a:lnTo>
                  <a:lnTo>
                    <a:pt x="7558" y="171600"/>
                  </a:lnTo>
                  <a:lnTo>
                    <a:pt x="7411" y="169900"/>
                  </a:lnTo>
                  <a:lnTo>
                    <a:pt x="6519" y="168766"/>
                  </a:lnTo>
                  <a:lnTo>
                    <a:pt x="3412" y="167507"/>
                  </a:lnTo>
                  <a:lnTo>
                    <a:pt x="2265" y="166377"/>
                  </a:lnTo>
                  <a:lnTo>
                    <a:pt x="992" y="163006"/>
                  </a:lnTo>
                  <a:lnTo>
                    <a:pt x="0" y="142658"/>
                  </a:lnTo>
                  <a:lnTo>
                    <a:pt x="3774" y="131742"/>
                  </a:lnTo>
                  <a:lnTo>
                    <a:pt x="11981" y="125123"/>
                  </a:lnTo>
                  <a:lnTo>
                    <a:pt x="40445" y="106821"/>
                  </a:lnTo>
                  <a:lnTo>
                    <a:pt x="71143" y="90961"/>
                  </a:lnTo>
                  <a:lnTo>
                    <a:pt x="95898" y="78952"/>
                  </a:lnTo>
                  <a:lnTo>
                    <a:pt x="122775" y="64883"/>
                  </a:lnTo>
                  <a:lnTo>
                    <a:pt x="150595" y="48047"/>
                  </a:lnTo>
                  <a:lnTo>
                    <a:pt x="176718" y="34215"/>
                  </a:lnTo>
                  <a:lnTo>
                    <a:pt x="201558" y="22775"/>
                  </a:lnTo>
                  <a:lnTo>
                    <a:pt x="234680" y="8203"/>
                  </a:lnTo>
                  <a:lnTo>
                    <a:pt x="250138" y="93"/>
                  </a:lnTo>
                  <a:lnTo>
                    <a:pt x="252475" y="0"/>
                  </a:lnTo>
                  <a:lnTo>
                    <a:pt x="254033" y="731"/>
                  </a:lnTo>
                  <a:lnTo>
                    <a:pt x="254277" y="2806"/>
                  </a:lnTo>
                  <a:lnTo>
                    <a:pt x="250004" y="1648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3" name="SMARTInkShape-2087"/>
            <p:cNvSpPr/>
            <p:nvPr/>
          </p:nvSpPr>
          <p:spPr bwMode="auto">
            <a:xfrm>
              <a:off x="3871913" y="3814763"/>
              <a:ext cx="153352" cy="100013"/>
            </a:xfrm>
            <a:custGeom>
              <a:avLst/>
              <a:gdLst/>
              <a:ahLst/>
              <a:cxnLst/>
              <a:rect l="0" t="0" r="0" b="0"/>
              <a:pathLst>
                <a:path w="153352" h="100013">
                  <a:moveTo>
                    <a:pt x="0" y="100012"/>
                  </a:moveTo>
                  <a:lnTo>
                    <a:pt x="9942" y="100012"/>
                  </a:lnTo>
                  <a:lnTo>
                    <a:pt x="14473" y="97895"/>
                  </a:lnTo>
                  <a:lnTo>
                    <a:pt x="20720" y="94309"/>
                  </a:lnTo>
                  <a:lnTo>
                    <a:pt x="50853" y="79427"/>
                  </a:lnTo>
                  <a:lnTo>
                    <a:pt x="83658" y="62403"/>
                  </a:lnTo>
                  <a:lnTo>
                    <a:pt x="111774" y="48456"/>
                  </a:lnTo>
                  <a:lnTo>
                    <a:pt x="129956" y="37376"/>
                  </a:lnTo>
                  <a:lnTo>
                    <a:pt x="148170" y="28940"/>
                  </a:lnTo>
                  <a:lnTo>
                    <a:pt x="152636" y="25297"/>
                  </a:lnTo>
                  <a:lnTo>
                    <a:pt x="153351" y="23215"/>
                  </a:lnTo>
                  <a:lnTo>
                    <a:pt x="153034" y="21032"/>
                  </a:lnTo>
                  <a:lnTo>
                    <a:pt x="14287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4" name="SMARTInkShape-2088"/>
            <p:cNvSpPr/>
            <p:nvPr/>
          </p:nvSpPr>
          <p:spPr bwMode="auto">
            <a:xfrm>
              <a:off x="4014935" y="3807779"/>
              <a:ext cx="92720" cy="216154"/>
            </a:xfrm>
            <a:custGeom>
              <a:avLst/>
              <a:gdLst/>
              <a:ahLst/>
              <a:cxnLst/>
              <a:rect l="0" t="0" r="0" b="0"/>
              <a:pathLst>
                <a:path w="92720" h="216154">
                  <a:moveTo>
                    <a:pt x="57003" y="28415"/>
                  </a:moveTo>
                  <a:lnTo>
                    <a:pt x="57003" y="22264"/>
                  </a:lnTo>
                  <a:lnTo>
                    <a:pt x="56209" y="21933"/>
                  </a:lnTo>
                  <a:lnTo>
                    <a:pt x="53210" y="21565"/>
                  </a:lnTo>
                  <a:lnTo>
                    <a:pt x="51299" y="23055"/>
                  </a:lnTo>
                  <a:lnTo>
                    <a:pt x="40210" y="41183"/>
                  </a:lnTo>
                  <a:lnTo>
                    <a:pt x="30784" y="71742"/>
                  </a:lnTo>
                  <a:lnTo>
                    <a:pt x="23658" y="102988"/>
                  </a:lnTo>
                  <a:lnTo>
                    <a:pt x="16519" y="133502"/>
                  </a:lnTo>
                  <a:lnTo>
                    <a:pt x="10170" y="165738"/>
                  </a:lnTo>
                  <a:lnTo>
                    <a:pt x="5506" y="196651"/>
                  </a:lnTo>
                  <a:lnTo>
                    <a:pt x="597" y="215963"/>
                  </a:lnTo>
                  <a:lnTo>
                    <a:pt x="349" y="216153"/>
                  </a:lnTo>
                  <a:lnTo>
                    <a:pt x="0" y="210512"/>
                  </a:lnTo>
                  <a:lnTo>
                    <a:pt x="666" y="182570"/>
                  </a:lnTo>
                  <a:lnTo>
                    <a:pt x="6355" y="152319"/>
                  </a:lnTo>
                  <a:lnTo>
                    <a:pt x="16948" y="117426"/>
                  </a:lnTo>
                  <a:lnTo>
                    <a:pt x="22796" y="90994"/>
                  </a:lnTo>
                  <a:lnTo>
                    <a:pt x="30158" y="65488"/>
                  </a:lnTo>
                  <a:lnTo>
                    <a:pt x="43228" y="33049"/>
                  </a:lnTo>
                  <a:lnTo>
                    <a:pt x="58074" y="4548"/>
                  </a:lnTo>
                  <a:lnTo>
                    <a:pt x="60892" y="1391"/>
                  </a:lnTo>
                  <a:lnTo>
                    <a:pt x="63564" y="80"/>
                  </a:lnTo>
                  <a:lnTo>
                    <a:pt x="66140" y="0"/>
                  </a:lnTo>
                  <a:lnTo>
                    <a:pt x="68650" y="3122"/>
                  </a:lnTo>
                  <a:lnTo>
                    <a:pt x="78383" y="33061"/>
                  </a:lnTo>
                  <a:lnTo>
                    <a:pt x="83446" y="65510"/>
                  </a:lnTo>
                  <a:lnTo>
                    <a:pt x="87063" y="100260"/>
                  </a:lnTo>
                  <a:lnTo>
                    <a:pt x="91045" y="133575"/>
                  </a:lnTo>
                  <a:lnTo>
                    <a:pt x="92224" y="161438"/>
                  </a:lnTo>
                  <a:lnTo>
                    <a:pt x="92692" y="190315"/>
                  </a:lnTo>
                  <a:lnTo>
                    <a:pt x="92719" y="161247"/>
                  </a:lnTo>
                  <a:lnTo>
                    <a:pt x="88928" y="129244"/>
                  </a:lnTo>
                  <a:lnTo>
                    <a:pt x="85578" y="10699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" name="SMARTInkShape-2089"/>
            <p:cNvSpPr/>
            <p:nvPr/>
          </p:nvSpPr>
          <p:spPr bwMode="auto">
            <a:xfrm>
              <a:off x="3981436" y="3879056"/>
              <a:ext cx="183371" cy="95873"/>
            </a:xfrm>
            <a:custGeom>
              <a:avLst/>
              <a:gdLst/>
              <a:ahLst/>
              <a:cxnLst/>
              <a:rect l="0" t="0" r="0" b="0"/>
              <a:pathLst>
                <a:path w="183371" h="95873">
                  <a:moveTo>
                    <a:pt x="26208" y="64294"/>
                  </a:moveTo>
                  <a:lnTo>
                    <a:pt x="20505" y="70791"/>
                  </a:lnTo>
                  <a:lnTo>
                    <a:pt x="13229" y="81388"/>
                  </a:lnTo>
                  <a:lnTo>
                    <a:pt x="2960" y="89908"/>
                  </a:lnTo>
                  <a:lnTo>
                    <a:pt x="0" y="94993"/>
                  </a:lnTo>
                  <a:lnTo>
                    <a:pt x="5" y="95872"/>
                  </a:lnTo>
                  <a:lnTo>
                    <a:pt x="802" y="95665"/>
                  </a:lnTo>
                  <a:lnTo>
                    <a:pt x="35488" y="70180"/>
                  </a:lnTo>
                  <a:lnTo>
                    <a:pt x="69963" y="48112"/>
                  </a:lnTo>
                  <a:lnTo>
                    <a:pt x="97910" y="30131"/>
                  </a:lnTo>
                  <a:lnTo>
                    <a:pt x="132005" y="13625"/>
                  </a:lnTo>
                  <a:lnTo>
                    <a:pt x="166787" y="2343"/>
                  </a:lnTo>
                  <a:lnTo>
                    <a:pt x="18337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6" name="SMARTInkShape-2090"/>
            <p:cNvSpPr/>
            <p:nvPr/>
          </p:nvSpPr>
          <p:spPr bwMode="auto">
            <a:xfrm>
              <a:off x="4171977" y="3657600"/>
              <a:ext cx="14262" cy="311787"/>
            </a:xfrm>
            <a:custGeom>
              <a:avLst/>
              <a:gdLst/>
              <a:ahLst/>
              <a:cxnLst/>
              <a:rect l="0" t="0" r="0" b="0"/>
              <a:pathLst>
                <a:path w="14262" h="311787">
                  <a:moveTo>
                    <a:pt x="14261" y="0"/>
                  </a:moveTo>
                  <a:lnTo>
                    <a:pt x="10468" y="0"/>
                  </a:lnTo>
                  <a:lnTo>
                    <a:pt x="9351" y="1588"/>
                  </a:lnTo>
                  <a:lnTo>
                    <a:pt x="7779" y="12200"/>
                  </a:lnTo>
                  <a:lnTo>
                    <a:pt x="5131" y="40951"/>
                  </a:lnTo>
                  <a:lnTo>
                    <a:pt x="1501" y="75104"/>
                  </a:lnTo>
                  <a:lnTo>
                    <a:pt x="652" y="101642"/>
                  </a:lnTo>
                  <a:lnTo>
                    <a:pt x="275" y="129312"/>
                  </a:lnTo>
                  <a:lnTo>
                    <a:pt x="107" y="159601"/>
                  </a:lnTo>
                  <a:lnTo>
                    <a:pt x="33" y="190790"/>
                  </a:lnTo>
                  <a:lnTo>
                    <a:pt x="0" y="220527"/>
                  </a:lnTo>
                  <a:lnTo>
                    <a:pt x="2102" y="247502"/>
                  </a:lnTo>
                  <a:lnTo>
                    <a:pt x="5631" y="280767"/>
                  </a:lnTo>
                  <a:lnTo>
                    <a:pt x="7030" y="311786"/>
                  </a:lnTo>
                  <a:lnTo>
                    <a:pt x="7852" y="311045"/>
                  </a:lnTo>
                  <a:lnTo>
                    <a:pt x="10883" y="305988"/>
                  </a:lnTo>
                  <a:lnTo>
                    <a:pt x="14261" y="27146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7" name="SMARTInkShape-2091"/>
            <p:cNvSpPr/>
            <p:nvPr/>
          </p:nvSpPr>
          <p:spPr bwMode="auto">
            <a:xfrm>
              <a:off x="4215328" y="3779364"/>
              <a:ext cx="67092" cy="176325"/>
            </a:xfrm>
            <a:custGeom>
              <a:avLst/>
              <a:gdLst/>
              <a:ahLst/>
              <a:cxnLst/>
              <a:rect l="0" t="0" r="0" b="0"/>
              <a:pathLst>
                <a:path w="67092" h="176325">
                  <a:moveTo>
                    <a:pt x="35203" y="13967"/>
                  </a:moveTo>
                  <a:lnTo>
                    <a:pt x="31411" y="13967"/>
                  </a:lnTo>
                  <a:lnTo>
                    <a:pt x="30294" y="13174"/>
                  </a:lnTo>
                  <a:lnTo>
                    <a:pt x="29549" y="11851"/>
                  </a:lnTo>
                  <a:lnTo>
                    <a:pt x="29052" y="10175"/>
                  </a:lnTo>
                  <a:lnTo>
                    <a:pt x="27928" y="9058"/>
                  </a:lnTo>
                  <a:lnTo>
                    <a:pt x="20419" y="5148"/>
                  </a:lnTo>
                  <a:lnTo>
                    <a:pt x="14161" y="0"/>
                  </a:lnTo>
                  <a:lnTo>
                    <a:pt x="13782" y="20273"/>
                  </a:lnTo>
                  <a:lnTo>
                    <a:pt x="15893" y="26824"/>
                  </a:lnTo>
                  <a:lnTo>
                    <a:pt x="28246" y="42417"/>
                  </a:lnTo>
                  <a:lnTo>
                    <a:pt x="37621" y="52042"/>
                  </a:lnTo>
                  <a:lnTo>
                    <a:pt x="44480" y="54702"/>
                  </a:lnTo>
                  <a:lnTo>
                    <a:pt x="58026" y="56410"/>
                  </a:lnTo>
                  <a:lnTo>
                    <a:pt x="59943" y="57343"/>
                  </a:lnTo>
                  <a:lnTo>
                    <a:pt x="61222" y="58759"/>
                  </a:lnTo>
                  <a:lnTo>
                    <a:pt x="67066" y="70528"/>
                  </a:lnTo>
                  <a:lnTo>
                    <a:pt x="67091" y="79057"/>
                  </a:lnTo>
                  <a:lnTo>
                    <a:pt x="57717" y="107882"/>
                  </a:lnTo>
                  <a:lnTo>
                    <a:pt x="37100" y="142693"/>
                  </a:lnTo>
                  <a:lnTo>
                    <a:pt x="23349" y="164660"/>
                  </a:lnTo>
                  <a:lnTo>
                    <a:pt x="11494" y="173887"/>
                  </a:lnTo>
                  <a:lnTo>
                    <a:pt x="5351" y="176324"/>
                  </a:lnTo>
                  <a:lnTo>
                    <a:pt x="3396" y="176180"/>
                  </a:lnTo>
                  <a:lnTo>
                    <a:pt x="2092" y="175290"/>
                  </a:lnTo>
                  <a:lnTo>
                    <a:pt x="1223" y="173903"/>
                  </a:lnTo>
                  <a:lnTo>
                    <a:pt x="0" y="160575"/>
                  </a:lnTo>
                  <a:lnTo>
                    <a:pt x="7323" y="125702"/>
                  </a:lnTo>
                  <a:lnTo>
                    <a:pt x="13772" y="996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8" name="SMARTInkShape-2092"/>
            <p:cNvSpPr/>
            <p:nvPr/>
          </p:nvSpPr>
          <p:spPr bwMode="auto">
            <a:xfrm>
              <a:off x="4315818" y="3744856"/>
              <a:ext cx="101859" cy="150847"/>
            </a:xfrm>
            <a:custGeom>
              <a:avLst/>
              <a:gdLst/>
              <a:ahLst/>
              <a:cxnLst/>
              <a:rect l="0" t="0" r="0" b="0"/>
              <a:pathLst>
                <a:path w="101859" h="150847">
                  <a:moveTo>
                    <a:pt x="6151" y="55619"/>
                  </a:moveTo>
                  <a:lnTo>
                    <a:pt x="2359" y="59411"/>
                  </a:lnTo>
                  <a:lnTo>
                    <a:pt x="496" y="63390"/>
                  </a:lnTo>
                  <a:lnTo>
                    <a:pt x="0" y="65562"/>
                  </a:lnTo>
                  <a:lnTo>
                    <a:pt x="1256" y="67010"/>
                  </a:lnTo>
                  <a:lnTo>
                    <a:pt x="6886" y="68619"/>
                  </a:lnTo>
                  <a:lnTo>
                    <a:pt x="18981" y="69525"/>
                  </a:lnTo>
                  <a:lnTo>
                    <a:pt x="32618" y="66001"/>
                  </a:lnTo>
                  <a:lnTo>
                    <a:pt x="64736" y="49312"/>
                  </a:lnTo>
                  <a:lnTo>
                    <a:pt x="85662" y="31501"/>
                  </a:lnTo>
                  <a:lnTo>
                    <a:pt x="100896" y="11746"/>
                  </a:lnTo>
                  <a:lnTo>
                    <a:pt x="101858" y="8908"/>
                  </a:lnTo>
                  <a:lnTo>
                    <a:pt x="101706" y="6222"/>
                  </a:lnTo>
                  <a:lnTo>
                    <a:pt x="100810" y="3638"/>
                  </a:lnTo>
                  <a:lnTo>
                    <a:pt x="99420" y="1915"/>
                  </a:lnTo>
                  <a:lnTo>
                    <a:pt x="95758" y="0"/>
                  </a:lnTo>
                  <a:lnTo>
                    <a:pt x="89368" y="3383"/>
                  </a:lnTo>
                  <a:lnTo>
                    <a:pt x="76845" y="16329"/>
                  </a:lnTo>
                  <a:lnTo>
                    <a:pt x="49562" y="49740"/>
                  </a:lnTo>
                  <a:lnTo>
                    <a:pt x="39475" y="75749"/>
                  </a:lnTo>
                  <a:lnTo>
                    <a:pt x="36133" y="103564"/>
                  </a:lnTo>
                  <a:lnTo>
                    <a:pt x="35937" y="129533"/>
                  </a:lnTo>
                  <a:lnTo>
                    <a:pt x="38703" y="139534"/>
                  </a:lnTo>
                  <a:lnTo>
                    <a:pt x="46812" y="146625"/>
                  </a:lnTo>
                  <a:lnTo>
                    <a:pt x="52308" y="149627"/>
                  </a:lnTo>
                  <a:lnTo>
                    <a:pt x="62648" y="150846"/>
                  </a:lnTo>
                  <a:lnTo>
                    <a:pt x="77588" y="14848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9" name="SMARTInkShape-2093"/>
            <p:cNvSpPr/>
            <p:nvPr/>
          </p:nvSpPr>
          <p:spPr bwMode="auto">
            <a:xfrm>
              <a:off x="4036219" y="4122632"/>
              <a:ext cx="112092" cy="260393"/>
            </a:xfrm>
            <a:custGeom>
              <a:avLst/>
              <a:gdLst/>
              <a:ahLst/>
              <a:cxnLst/>
              <a:rect l="0" t="0" r="0" b="0"/>
              <a:pathLst>
                <a:path w="112092" h="260393">
                  <a:moveTo>
                    <a:pt x="0" y="27887"/>
                  </a:moveTo>
                  <a:lnTo>
                    <a:pt x="9943" y="51566"/>
                  </a:lnTo>
                  <a:lnTo>
                    <a:pt x="14223" y="84834"/>
                  </a:lnTo>
                  <a:lnTo>
                    <a:pt x="19736" y="117344"/>
                  </a:lnTo>
                  <a:lnTo>
                    <a:pt x="26397" y="151318"/>
                  </a:lnTo>
                  <a:lnTo>
                    <a:pt x="32604" y="181846"/>
                  </a:lnTo>
                  <a:lnTo>
                    <a:pt x="34796" y="211000"/>
                  </a:lnTo>
                  <a:lnTo>
                    <a:pt x="35536" y="245061"/>
                  </a:lnTo>
                  <a:lnTo>
                    <a:pt x="35694" y="260392"/>
                  </a:lnTo>
                  <a:lnTo>
                    <a:pt x="35708" y="258751"/>
                  </a:lnTo>
                  <a:lnTo>
                    <a:pt x="27946" y="229239"/>
                  </a:lnTo>
                  <a:lnTo>
                    <a:pt x="21245" y="197613"/>
                  </a:lnTo>
                  <a:lnTo>
                    <a:pt x="17379" y="173965"/>
                  </a:lnTo>
                  <a:lnTo>
                    <a:pt x="15662" y="147579"/>
                  </a:lnTo>
                  <a:lnTo>
                    <a:pt x="14898" y="122094"/>
                  </a:lnTo>
                  <a:lnTo>
                    <a:pt x="15353" y="97538"/>
                  </a:lnTo>
                  <a:lnTo>
                    <a:pt x="20071" y="62988"/>
                  </a:lnTo>
                  <a:lnTo>
                    <a:pt x="30893" y="29176"/>
                  </a:lnTo>
                  <a:lnTo>
                    <a:pt x="39130" y="15760"/>
                  </a:lnTo>
                  <a:lnTo>
                    <a:pt x="48082" y="7151"/>
                  </a:lnTo>
                  <a:lnTo>
                    <a:pt x="57353" y="2796"/>
                  </a:lnTo>
                  <a:lnTo>
                    <a:pt x="76240" y="0"/>
                  </a:lnTo>
                  <a:lnTo>
                    <a:pt x="87860" y="3851"/>
                  </a:lnTo>
                  <a:lnTo>
                    <a:pt x="99374" y="10854"/>
                  </a:lnTo>
                  <a:lnTo>
                    <a:pt x="107137" y="19258"/>
                  </a:lnTo>
                  <a:lnTo>
                    <a:pt x="111116" y="30402"/>
                  </a:lnTo>
                  <a:lnTo>
                    <a:pt x="112091" y="43292"/>
                  </a:lnTo>
                  <a:lnTo>
                    <a:pt x="104171" y="78040"/>
                  </a:lnTo>
                  <a:lnTo>
                    <a:pt x="89867" y="99368"/>
                  </a:lnTo>
                  <a:lnTo>
                    <a:pt x="74341" y="113183"/>
                  </a:lnTo>
                  <a:lnTo>
                    <a:pt x="64526" y="117390"/>
                  </a:lnTo>
                  <a:lnTo>
                    <a:pt x="59686" y="118512"/>
                  </a:lnTo>
                  <a:lnTo>
                    <a:pt x="54872" y="117672"/>
                  </a:lnTo>
                  <a:lnTo>
                    <a:pt x="45289" y="112506"/>
                  </a:lnTo>
                  <a:lnTo>
                    <a:pt x="42099" y="108112"/>
                  </a:lnTo>
                  <a:lnTo>
                    <a:pt x="38554" y="96880"/>
                  </a:lnTo>
                  <a:lnTo>
                    <a:pt x="36559" y="77169"/>
                  </a:lnTo>
                  <a:lnTo>
                    <a:pt x="45703" y="41737"/>
                  </a:lnTo>
                  <a:lnTo>
                    <a:pt x="50006" y="278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81" name="SMARTInkShape-Group381"/>
          <p:cNvGrpSpPr/>
          <p:nvPr/>
        </p:nvGrpSpPr>
        <p:grpSpPr>
          <a:xfrm>
            <a:off x="4100513" y="5622131"/>
            <a:ext cx="1307307" cy="511954"/>
            <a:chOff x="4100513" y="5622131"/>
            <a:chExt cx="1307307" cy="511954"/>
          </a:xfrm>
        </p:grpSpPr>
        <p:sp>
          <p:nvSpPr>
            <p:cNvPr id="31" name="SMARTInkShape-2094"/>
            <p:cNvSpPr/>
            <p:nvPr/>
          </p:nvSpPr>
          <p:spPr bwMode="auto">
            <a:xfrm>
              <a:off x="5308886" y="5652827"/>
              <a:ext cx="98934" cy="159906"/>
            </a:xfrm>
            <a:custGeom>
              <a:avLst/>
              <a:gdLst/>
              <a:ahLst/>
              <a:cxnLst/>
              <a:rect l="0" t="0" r="0" b="0"/>
              <a:pathLst>
                <a:path w="98934" h="159906">
                  <a:moveTo>
                    <a:pt x="13208" y="47886"/>
                  </a:moveTo>
                  <a:lnTo>
                    <a:pt x="9416" y="51678"/>
                  </a:lnTo>
                  <a:lnTo>
                    <a:pt x="7553" y="55656"/>
                  </a:lnTo>
                  <a:lnTo>
                    <a:pt x="0" y="77885"/>
                  </a:lnTo>
                  <a:lnTo>
                    <a:pt x="434" y="80585"/>
                  </a:lnTo>
                  <a:lnTo>
                    <a:pt x="3033" y="85702"/>
                  </a:lnTo>
                  <a:lnTo>
                    <a:pt x="8958" y="93046"/>
                  </a:lnTo>
                  <a:lnTo>
                    <a:pt x="17669" y="95738"/>
                  </a:lnTo>
                  <a:lnTo>
                    <a:pt x="28684" y="96141"/>
                  </a:lnTo>
                  <a:lnTo>
                    <a:pt x="38871" y="93674"/>
                  </a:lnTo>
                  <a:lnTo>
                    <a:pt x="67930" y="74911"/>
                  </a:lnTo>
                  <a:lnTo>
                    <a:pt x="78458" y="63389"/>
                  </a:lnTo>
                  <a:lnTo>
                    <a:pt x="86604" y="49921"/>
                  </a:lnTo>
                  <a:lnTo>
                    <a:pt x="87539" y="45274"/>
                  </a:lnTo>
                  <a:lnTo>
                    <a:pt x="85183" y="17869"/>
                  </a:lnTo>
                  <a:lnTo>
                    <a:pt x="83416" y="12793"/>
                  </a:lnTo>
                  <a:lnTo>
                    <a:pt x="77220" y="5037"/>
                  </a:lnTo>
                  <a:lnTo>
                    <a:pt x="69174" y="1060"/>
                  </a:lnTo>
                  <a:lnTo>
                    <a:pt x="64806" y="0"/>
                  </a:lnTo>
                  <a:lnTo>
                    <a:pt x="61100" y="87"/>
                  </a:lnTo>
                  <a:lnTo>
                    <a:pt x="54866" y="2300"/>
                  </a:lnTo>
                  <a:lnTo>
                    <a:pt x="49450" y="12280"/>
                  </a:lnTo>
                  <a:lnTo>
                    <a:pt x="39505" y="40764"/>
                  </a:lnTo>
                  <a:lnTo>
                    <a:pt x="39873" y="65972"/>
                  </a:lnTo>
                  <a:lnTo>
                    <a:pt x="45009" y="93549"/>
                  </a:lnTo>
                  <a:lnTo>
                    <a:pt x="54649" y="125609"/>
                  </a:lnTo>
                  <a:lnTo>
                    <a:pt x="66585" y="146056"/>
                  </a:lnTo>
                  <a:lnTo>
                    <a:pt x="79382" y="157054"/>
                  </a:lnTo>
                  <a:lnTo>
                    <a:pt x="85746" y="159905"/>
                  </a:lnTo>
                  <a:lnTo>
                    <a:pt x="87760" y="159871"/>
                  </a:lnTo>
                  <a:lnTo>
                    <a:pt x="89103" y="159055"/>
                  </a:lnTo>
                  <a:lnTo>
                    <a:pt x="98933" y="1407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68" name="SMARTInkShape-2095"/>
            <p:cNvSpPr/>
            <p:nvPr/>
          </p:nvSpPr>
          <p:spPr bwMode="auto">
            <a:xfrm>
              <a:off x="5238523" y="5629275"/>
              <a:ext cx="90716" cy="189816"/>
            </a:xfrm>
            <a:custGeom>
              <a:avLst/>
              <a:gdLst/>
              <a:ahLst/>
              <a:cxnLst/>
              <a:rect l="0" t="0" r="0" b="0"/>
              <a:pathLst>
                <a:path w="90716" h="189816">
                  <a:moveTo>
                    <a:pt x="47852" y="0"/>
                  </a:moveTo>
                  <a:lnTo>
                    <a:pt x="47852" y="3792"/>
                  </a:lnTo>
                  <a:lnTo>
                    <a:pt x="47058" y="4910"/>
                  </a:lnTo>
                  <a:lnTo>
                    <a:pt x="45735" y="5654"/>
                  </a:lnTo>
                  <a:lnTo>
                    <a:pt x="44060" y="6151"/>
                  </a:lnTo>
                  <a:lnTo>
                    <a:pt x="40081" y="10936"/>
                  </a:lnTo>
                  <a:lnTo>
                    <a:pt x="17852" y="44496"/>
                  </a:lnTo>
                  <a:lnTo>
                    <a:pt x="7560" y="72554"/>
                  </a:lnTo>
                  <a:lnTo>
                    <a:pt x="0" y="107848"/>
                  </a:lnTo>
                  <a:lnTo>
                    <a:pt x="601" y="135936"/>
                  </a:lnTo>
                  <a:lnTo>
                    <a:pt x="7915" y="166287"/>
                  </a:lnTo>
                  <a:lnTo>
                    <a:pt x="14676" y="182532"/>
                  </a:lnTo>
                  <a:lnTo>
                    <a:pt x="18591" y="185982"/>
                  </a:lnTo>
                  <a:lnTo>
                    <a:pt x="29291" y="189815"/>
                  </a:lnTo>
                  <a:lnTo>
                    <a:pt x="39867" y="189402"/>
                  </a:lnTo>
                  <a:lnTo>
                    <a:pt x="50653" y="185779"/>
                  </a:lnTo>
                  <a:lnTo>
                    <a:pt x="69319" y="174020"/>
                  </a:lnTo>
                  <a:lnTo>
                    <a:pt x="90715" y="15001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69" name="SMARTInkShape-2096"/>
            <p:cNvSpPr/>
            <p:nvPr/>
          </p:nvSpPr>
          <p:spPr bwMode="auto">
            <a:xfrm>
              <a:off x="5108508" y="5680274"/>
              <a:ext cx="99287" cy="179194"/>
            </a:xfrm>
            <a:custGeom>
              <a:avLst/>
              <a:gdLst/>
              <a:ahLst/>
              <a:cxnLst/>
              <a:rect l="0" t="0" r="0" b="0"/>
              <a:pathLst>
                <a:path w="99287" h="179194">
                  <a:moveTo>
                    <a:pt x="34992" y="6151"/>
                  </a:moveTo>
                  <a:lnTo>
                    <a:pt x="31200" y="2359"/>
                  </a:lnTo>
                  <a:lnTo>
                    <a:pt x="27221" y="497"/>
                  </a:lnTo>
                  <a:lnTo>
                    <a:pt x="25049" y="0"/>
                  </a:lnTo>
                  <a:lnTo>
                    <a:pt x="23601" y="463"/>
                  </a:lnTo>
                  <a:lnTo>
                    <a:pt x="22635" y="1565"/>
                  </a:lnTo>
                  <a:lnTo>
                    <a:pt x="16050" y="17747"/>
                  </a:lnTo>
                  <a:lnTo>
                    <a:pt x="10096" y="53392"/>
                  </a:lnTo>
                  <a:lnTo>
                    <a:pt x="7507" y="84354"/>
                  </a:lnTo>
                  <a:lnTo>
                    <a:pt x="2947" y="114871"/>
                  </a:lnTo>
                  <a:lnTo>
                    <a:pt x="0" y="147924"/>
                  </a:lnTo>
                  <a:lnTo>
                    <a:pt x="282" y="168543"/>
                  </a:lnTo>
                  <a:lnTo>
                    <a:pt x="3161" y="177015"/>
                  </a:lnTo>
                  <a:lnTo>
                    <a:pt x="5040" y="178798"/>
                  </a:lnTo>
                  <a:lnTo>
                    <a:pt x="7087" y="179193"/>
                  </a:lnTo>
                  <a:lnTo>
                    <a:pt x="19867" y="174123"/>
                  </a:lnTo>
                  <a:lnTo>
                    <a:pt x="26417" y="165737"/>
                  </a:lnTo>
                  <a:lnTo>
                    <a:pt x="43681" y="133323"/>
                  </a:lnTo>
                  <a:lnTo>
                    <a:pt x="52407" y="98270"/>
                  </a:lnTo>
                  <a:lnTo>
                    <a:pt x="65155" y="64564"/>
                  </a:lnTo>
                  <a:lnTo>
                    <a:pt x="70407" y="43060"/>
                  </a:lnTo>
                  <a:lnTo>
                    <a:pt x="72096" y="41869"/>
                  </a:lnTo>
                  <a:lnTo>
                    <a:pt x="74015" y="41870"/>
                  </a:lnTo>
                  <a:lnTo>
                    <a:pt x="75295" y="43457"/>
                  </a:lnTo>
                  <a:lnTo>
                    <a:pt x="76717" y="49454"/>
                  </a:lnTo>
                  <a:lnTo>
                    <a:pt x="77705" y="78587"/>
                  </a:lnTo>
                  <a:lnTo>
                    <a:pt x="77825" y="110153"/>
                  </a:lnTo>
                  <a:lnTo>
                    <a:pt x="82758" y="140465"/>
                  </a:lnTo>
                  <a:lnTo>
                    <a:pt x="84703" y="159991"/>
                  </a:lnTo>
                  <a:lnTo>
                    <a:pt x="85595" y="160305"/>
                  </a:lnTo>
                  <a:lnTo>
                    <a:pt x="88703" y="158537"/>
                  </a:lnTo>
                  <a:lnTo>
                    <a:pt x="99286" y="14188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4" name="SMARTInkShape-2097"/>
            <p:cNvSpPr/>
            <p:nvPr/>
          </p:nvSpPr>
          <p:spPr bwMode="auto">
            <a:xfrm>
              <a:off x="5022350" y="5622131"/>
              <a:ext cx="64001" cy="209213"/>
            </a:xfrm>
            <a:custGeom>
              <a:avLst/>
              <a:gdLst/>
              <a:ahLst/>
              <a:cxnLst/>
              <a:rect l="0" t="0" r="0" b="0"/>
              <a:pathLst>
                <a:path w="64001" h="209213">
                  <a:moveTo>
                    <a:pt x="6850" y="0"/>
                  </a:moveTo>
                  <a:lnTo>
                    <a:pt x="699" y="6151"/>
                  </a:lnTo>
                  <a:lnTo>
                    <a:pt x="0" y="10642"/>
                  </a:lnTo>
                  <a:lnTo>
                    <a:pt x="558" y="30677"/>
                  </a:lnTo>
                  <a:lnTo>
                    <a:pt x="7489" y="59682"/>
                  </a:lnTo>
                  <a:lnTo>
                    <a:pt x="14183" y="86476"/>
                  </a:lnTo>
                  <a:lnTo>
                    <a:pt x="21194" y="114523"/>
                  </a:lnTo>
                  <a:lnTo>
                    <a:pt x="26181" y="142941"/>
                  </a:lnTo>
                  <a:lnTo>
                    <a:pt x="31659" y="177196"/>
                  </a:lnTo>
                  <a:lnTo>
                    <a:pt x="37046" y="204240"/>
                  </a:lnTo>
                  <a:lnTo>
                    <a:pt x="38887" y="207598"/>
                  </a:lnTo>
                  <a:lnTo>
                    <a:pt x="40908" y="209043"/>
                  </a:lnTo>
                  <a:lnTo>
                    <a:pt x="43049" y="209212"/>
                  </a:lnTo>
                  <a:lnTo>
                    <a:pt x="45270" y="208531"/>
                  </a:lnTo>
                  <a:lnTo>
                    <a:pt x="46751" y="206489"/>
                  </a:lnTo>
                  <a:lnTo>
                    <a:pt x="64000" y="16430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5" name="SMARTInkShape-2098"/>
            <p:cNvSpPr/>
            <p:nvPr/>
          </p:nvSpPr>
          <p:spPr bwMode="auto">
            <a:xfrm>
              <a:off x="4880241" y="5696126"/>
              <a:ext cx="132809" cy="337086"/>
            </a:xfrm>
            <a:custGeom>
              <a:avLst/>
              <a:gdLst/>
              <a:ahLst/>
              <a:cxnLst/>
              <a:rect l="0" t="0" r="0" b="0"/>
              <a:pathLst>
                <a:path w="132809" h="337086">
                  <a:moveTo>
                    <a:pt x="13228" y="76024"/>
                  </a:moveTo>
                  <a:lnTo>
                    <a:pt x="17020" y="79816"/>
                  </a:lnTo>
                  <a:lnTo>
                    <a:pt x="30021" y="112703"/>
                  </a:lnTo>
                  <a:lnTo>
                    <a:pt x="33743" y="147798"/>
                  </a:lnTo>
                  <a:lnTo>
                    <a:pt x="34252" y="172217"/>
                  </a:lnTo>
                  <a:lnTo>
                    <a:pt x="34478" y="196829"/>
                  </a:lnTo>
                  <a:lnTo>
                    <a:pt x="33785" y="220996"/>
                  </a:lnTo>
                  <a:lnTo>
                    <a:pt x="28138" y="256121"/>
                  </a:lnTo>
                  <a:lnTo>
                    <a:pt x="18351" y="286989"/>
                  </a:lnTo>
                  <a:lnTo>
                    <a:pt x="12123" y="321631"/>
                  </a:lnTo>
                  <a:lnTo>
                    <a:pt x="7975" y="332026"/>
                  </a:lnTo>
                  <a:lnTo>
                    <a:pt x="3485" y="336646"/>
                  </a:lnTo>
                  <a:lnTo>
                    <a:pt x="1970" y="337085"/>
                  </a:lnTo>
                  <a:lnTo>
                    <a:pt x="960" y="336583"/>
                  </a:lnTo>
                  <a:lnTo>
                    <a:pt x="287" y="335455"/>
                  </a:lnTo>
                  <a:lnTo>
                    <a:pt x="0" y="314154"/>
                  </a:lnTo>
                  <a:lnTo>
                    <a:pt x="4722" y="278873"/>
                  </a:lnTo>
                  <a:lnTo>
                    <a:pt x="8919" y="249258"/>
                  </a:lnTo>
                  <a:lnTo>
                    <a:pt x="13429" y="217575"/>
                  </a:lnTo>
                  <a:lnTo>
                    <a:pt x="19668" y="183386"/>
                  </a:lnTo>
                  <a:lnTo>
                    <a:pt x="24665" y="164267"/>
                  </a:lnTo>
                  <a:lnTo>
                    <a:pt x="30377" y="144378"/>
                  </a:lnTo>
                  <a:lnTo>
                    <a:pt x="40958" y="109579"/>
                  </a:lnTo>
                  <a:lnTo>
                    <a:pt x="51746" y="79031"/>
                  </a:lnTo>
                  <a:lnTo>
                    <a:pt x="64478" y="52225"/>
                  </a:lnTo>
                  <a:lnTo>
                    <a:pt x="85034" y="22406"/>
                  </a:lnTo>
                  <a:lnTo>
                    <a:pt x="102413" y="6074"/>
                  </a:lnTo>
                  <a:lnTo>
                    <a:pt x="112662" y="1279"/>
                  </a:lnTo>
                  <a:lnTo>
                    <a:pt x="117617" y="0"/>
                  </a:lnTo>
                  <a:lnTo>
                    <a:pt x="121714" y="1529"/>
                  </a:lnTo>
                  <a:lnTo>
                    <a:pt x="128384" y="9578"/>
                  </a:lnTo>
                  <a:lnTo>
                    <a:pt x="132808" y="31289"/>
                  </a:lnTo>
                  <a:lnTo>
                    <a:pt x="126535" y="57831"/>
                  </a:lnTo>
                  <a:lnTo>
                    <a:pt x="114622" y="93387"/>
                  </a:lnTo>
                  <a:lnTo>
                    <a:pt x="97245" y="126501"/>
                  </a:lnTo>
                  <a:lnTo>
                    <a:pt x="74950" y="159637"/>
                  </a:lnTo>
                  <a:lnTo>
                    <a:pt x="62091" y="171658"/>
                  </a:lnTo>
                  <a:lnTo>
                    <a:pt x="56916" y="174705"/>
                  </a:lnTo>
                  <a:lnTo>
                    <a:pt x="52672" y="175943"/>
                  </a:lnTo>
                  <a:lnTo>
                    <a:pt x="49049" y="175974"/>
                  </a:lnTo>
                  <a:lnTo>
                    <a:pt x="46633" y="173613"/>
                  </a:lnTo>
                  <a:lnTo>
                    <a:pt x="43950" y="164641"/>
                  </a:lnTo>
                  <a:lnTo>
                    <a:pt x="41803" y="12603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6" name="SMARTInkShape-2099"/>
            <p:cNvSpPr/>
            <p:nvPr/>
          </p:nvSpPr>
          <p:spPr bwMode="auto">
            <a:xfrm>
              <a:off x="4657725" y="5775006"/>
              <a:ext cx="192882" cy="170045"/>
            </a:xfrm>
            <a:custGeom>
              <a:avLst/>
              <a:gdLst/>
              <a:ahLst/>
              <a:cxnLst/>
              <a:rect l="0" t="0" r="0" b="0"/>
              <a:pathLst>
                <a:path w="192882" h="170045">
                  <a:moveTo>
                    <a:pt x="0" y="75725"/>
                  </a:moveTo>
                  <a:lnTo>
                    <a:pt x="794" y="106853"/>
                  </a:lnTo>
                  <a:lnTo>
                    <a:pt x="3792" y="112843"/>
                  </a:lnTo>
                  <a:lnTo>
                    <a:pt x="6497" y="114758"/>
                  </a:lnTo>
                  <a:lnTo>
                    <a:pt x="13735" y="116886"/>
                  </a:lnTo>
                  <a:lnTo>
                    <a:pt x="22244" y="115715"/>
                  </a:lnTo>
                  <a:lnTo>
                    <a:pt x="31317" y="111754"/>
                  </a:lnTo>
                  <a:lnTo>
                    <a:pt x="64472" y="86447"/>
                  </a:lnTo>
                  <a:lnTo>
                    <a:pt x="90198" y="53824"/>
                  </a:lnTo>
                  <a:lnTo>
                    <a:pt x="102983" y="31330"/>
                  </a:lnTo>
                  <a:lnTo>
                    <a:pt x="106607" y="6781"/>
                  </a:lnTo>
                  <a:lnTo>
                    <a:pt x="105202" y="3568"/>
                  </a:lnTo>
                  <a:lnTo>
                    <a:pt x="102679" y="1427"/>
                  </a:lnTo>
                  <a:lnTo>
                    <a:pt x="99409" y="0"/>
                  </a:lnTo>
                  <a:lnTo>
                    <a:pt x="91542" y="530"/>
                  </a:lnTo>
                  <a:lnTo>
                    <a:pt x="76071" y="7408"/>
                  </a:lnTo>
                  <a:lnTo>
                    <a:pt x="69764" y="11130"/>
                  </a:lnTo>
                  <a:lnTo>
                    <a:pt x="53303" y="31539"/>
                  </a:lnTo>
                  <a:lnTo>
                    <a:pt x="38371" y="65279"/>
                  </a:lnTo>
                  <a:lnTo>
                    <a:pt x="27685" y="97853"/>
                  </a:lnTo>
                  <a:lnTo>
                    <a:pt x="23284" y="127614"/>
                  </a:lnTo>
                  <a:lnTo>
                    <a:pt x="26488" y="144825"/>
                  </a:lnTo>
                  <a:lnTo>
                    <a:pt x="29565" y="152748"/>
                  </a:lnTo>
                  <a:lnTo>
                    <a:pt x="39334" y="163668"/>
                  </a:lnTo>
                  <a:lnTo>
                    <a:pt x="45272" y="167691"/>
                  </a:lnTo>
                  <a:lnTo>
                    <a:pt x="60338" y="170044"/>
                  </a:lnTo>
                  <a:lnTo>
                    <a:pt x="78411" y="166858"/>
                  </a:lnTo>
                  <a:lnTo>
                    <a:pt x="111692" y="150882"/>
                  </a:lnTo>
                  <a:lnTo>
                    <a:pt x="137747" y="135057"/>
                  </a:lnTo>
                  <a:lnTo>
                    <a:pt x="171607" y="100713"/>
                  </a:lnTo>
                  <a:lnTo>
                    <a:pt x="192881" y="7572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7" name="SMARTInkShape-2100"/>
            <p:cNvSpPr/>
            <p:nvPr/>
          </p:nvSpPr>
          <p:spPr bwMode="auto">
            <a:xfrm>
              <a:off x="4536368" y="5863766"/>
              <a:ext cx="114214" cy="195136"/>
            </a:xfrm>
            <a:custGeom>
              <a:avLst/>
              <a:gdLst/>
              <a:ahLst/>
              <a:cxnLst/>
              <a:rect l="0" t="0" r="0" b="0"/>
              <a:pathLst>
                <a:path w="114214" h="195136">
                  <a:moveTo>
                    <a:pt x="7057" y="8397"/>
                  </a:moveTo>
                  <a:lnTo>
                    <a:pt x="3265" y="35868"/>
                  </a:lnTo>
                  <a:lnTo>
                    <a:pt x="906" y="65660"/>
                  </a:lnTo>
                  <a:lnTo>
                    <a:pt x="207" y="99623"/>
                  </a:lnTo>
                  <a:lnTo>
                    <a:pt x="0" y="134822"/>
                  </a:lnTo>
                  <a:lnTo>
                    <a:pt x="4840" y="170071"/>
                  </a:lnTo>
                  <a:lnTo>
                    <a:pt x="7194" y="187093"/>
                  </a:lnTo>
                  <a:lnTo>
                    <a:pt x="10558" y="194444"/>
                  </a:lnTo>
                  <a:lnTo>
                    <a:pt x="12566" y="195135"/>
                  </a:lnTo>
                  <a:lnTo>
                    <a:pt x="14698" y="194007"/>
                  </a:lnTo>
                  <a:lnTo>
                    <a:pt x="16913" y="191668"/>
                  </a:lnTo>
                  <a:lnTo>
                    <a:pt x="26172" y="170011"/>
                  </a:lnTo>
                  <a:lnTo>
                    <a:pt x="34064" y="144212"/>
                  </a:lnTo>
                  <a:lnTo>
                    <a:pt x="45310" y="110991"/>
                  </a:lnTo>
                  <a:lnTo>
                    <a:pt x="51311" y="84951"/>
                  </a:lnTo>
                  <a:lnTo>
                    <a:pt x="56623" y="59618"/>
                  </a:lnTo>
                  <a:lnTo>
                    <a:pt x="64076" y="27278"/>
                  </a:lnTo>
                  <a:lnTo>
                    <a:pt x="69914" y="2601"/>
                  </a:lnTo>
                  <a:lnTo>
                    <a:pt x="71186" y="564"/>
                  </a:lnTo>
                  <a:lnTo>
                    <a:pt x="72829" y="0"/>
                  </a:lnTo>
                  <a:lnTo>
                    <a:pt x="74717" y="417"/>
                  </a:lnTo>
                  <a:lnTo>
                    <a:pt x="75976" y="3077"/>
                  </a:lnTo>
                  <a:lnTo>
                    <a:pt x="78163" y="34801"/>
                  </a:lnTo>
                  <a:lnTo>
                    <a:pt x="82188" y="65344"/>
                  </a:lnTo>
                  <a:lnTo>
                    <a:pt x="84957" y="99814"/>
                  </a:lnTo>
                  <a:lnTo>
                    <a:pt x="86230" y="120679"/>
                  </a:lnTo>
                  <a:lnTo>
                    <a:pt x="89341" y="129209"/>
                  </a:lnTo>
                  <a:lnTo>
                    <a:pt x="91282" y="131006"/>
                  </a:lnTo>
                  <a:lnTo>
                    <a:pt x="93369" y="131411"/>
                  </a:lnTo>
                  <a:lnTo>
                    <a:pt x="95555" y="130888"/>
                  </a:lnTo>
                  <a:lnTo>
                    <a:pt x="114213" y="10840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8" name="SMARTInkShape-2101"/>
            <p:cNvSpPr/>
            <p:nvPr/>
          </p:nvSpPr>
          <p:spPr bwMode="auto">
            <a:xfrm>
              <a:off x="4414838" y="5849831"/>
              <a:ext cx="121444" cy="250911"/>
            </a:xfrm>
            <a:custGeom>
              <a:avLst/>
              <a:gdLst/>
              <a:ahLst/>
              <a:cxnLst/>
              <a:rect l="0" t="0" r="0" b="0"/>
              <a:pathLst>
                <a:path w="121444" h="250911">
                  <a:moveTo>
                    <a:pt x="0" y="43763"/>
                  </a:moveTo>
                  <a:lnTo>
                    <a:pt x="13000" y="43763"/>
                  </a:lnTo>
                  <a:lnTo>
                    <a:pt x="17698" y="47555"/>
                  </a:lnTo>
                  <a:lnTo>
                    <a:pt x="24117" y="61291"/>
                  </a:lnTo>
                  <a:lnTo>
                    <a:pt x="27694" y="88853"/>
                  </a:lnTo>
                  <a:lnTo>
                    <a:pt x="28314" y="119653"/>
                  </a:lnTo>
                  <a:lnTo>
                    <a:pt x="27703" y="153120"/>
                  </a:lnTo>
                  <a:lnTo>
                    <a:pt x="22848" y="183498"/>
                  </a:lnTo>
                  <a:lnTo>
                    <a:pt x="17177" y="211813"/>
                  </a:lnTo>
                  <a:lnTo>
                    <a:pt x="14668" y="246691"/>
                  </a:lnTo>
                  <a:lnTo>
                    <a:pt x="14456" y="250899"/>
                  </a:lnTo>
                  <a:lnTo>
                    <a:pt x="14400" y="250910"/>
                  </a:lnTo>
                  <a:lnTo>
                    <a:pt x="16419" y="217728"/>
                  </a:lnTo>
                  <a:lnTo>
                    <a:pt x="22062" y="183150"/>
                  </a:lnTo>
                  <a:lnTo>
                    <a:pt x="27268" y="155719"/>
                  </a:lnTo>
                  <a:lnTo>
                    <a:pt x="34873" y="125007"/>
                  </a:lnTo>
                  <a:lnTo>
                    <a:pt x="43545" y="94952"/>
                  </a:lnTo>
                  <a:lnTo>
                    <a:pt x="52690" y="67307"/>
                  </a:lnTo>
                  <a:lnTo>
                    <a:pt x="66764" y="34688"/>
                  </a:lnTo>
                  <a:lnTo>
                    <a:pt x="80989" y="11176"/>
                  </a:lnTo>
                  <a:lnTo>
                    <a:pt x="90499" y="2027"/>
                  </a:lnTo>
                  <a:lnTo>
                    <a:pt x="95257" y="64"/>
                  </a:lnTo>
                  <a:lnTo>
                    <a:pt x="104778" y="0"/>
                  </a:lnTo>
                  <a:lnTo>
                    <a:pt x="112185" y="2616"/>
                  </a:lnTo>
                  <a:lnTo>
                    <a:pt x="121443" y="80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79" name="SMARTInkShape-2102"/>
            <p:cNvSpPr/>
            <p:nvPr/>
          </p:nvSpPr>
          <p:spPr bwMode="auto">
            <a:xfrm>
              <a:off x="4100513" y="5770125"/>
              <a:ext cx="385978" cy="280632"/>
            </a:xfrm>
            <a:custGeom>
              <a:avLst/>
              <a:gdLst/>
              <a:ahLst/>
              <a:cxnLst/>
              <a:rect l="0" t="0" r="0" b="0"/>
              <a:pathLst>
                <a:path w="385978" h="280632">
                  <a:moveTo>
                    <a:pt x="0" y="280631"/>
                  </a:moveTo>
                  <a:lnTo>
                    <a:pt x="33179" y="261925"/>
                  </a:lnTo>
                  <a:lnTo>
                    <a:pt x="62747" y="241486"/>
                  </a:lnTo>
                  <a:lnTo>
                    <a:pt x="89006" y="223546"/>
                  </a:lnTo>
                  <a:lnTo>
                    <a:pt x="119198" y="202343"/>
                  </a:lnTo>
                  <a:lnTo>
                    <a:pt x="151137" y="177574"/>
                  </a:lnTo>
                  <a:lnTo>
                    <a:pt x="183853" y="151484"/>
                  </a:lnTo>
                  <a:lnTo>
                    <a:pt x="216914" y="126660"/>
                  </a:lnTo>
                  <a:lnTo>
                    <a:pt x="248012" y="102397"/>
                  </a:lnTo>
                  <a:lnTo>
                    <a:pt x="276915" y="79179"/>
                  </a:lnTo>
                  <a:lnTo>
                    <a:pt x="302990" y="58276"/>
                  </a:lnTo>
                  <a:lnTo>
                    <a:pt x="327808" y="40519"/>
                  </a:lnTo>
                  <a:lnTo>
                    <a:pt x="357742" y="19251"/>
                  </a:lnTo>
                  <a:lnTo>
                    <a:pt x="384894" y="178"/>
                  </a:lnTo>
                  <a:lnTo>
                    <a:pt x="385977" y="0"/>
                  </a:lnTo>
                  <a:lnTo>
                    <a:pt x="385905" y="675"/>
                  </a:lnTo>
                  <a:lnTo>
                    <a:pt x="378618" y="916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80" name="SMARTInkShape-2103"/>
            <p:cNvSpPr/>
            <p:nvPr/>
          </p:nvSpPr>
          <p:spPr bwMode="auto">
            <a:xfrm>
              <a:off x="4271963" y="5915025"/>
              <a:ext cx="56823" cy="219060"/>
            </a:xfrm>
            <a:custGeom>
              <a:avLst/>
              <a:gdLst/>
              <a:ahLst/>
              <a:cxnLst/>
              <a:rect l="0" t="0" r="0" b="0"/>
              <a:pathLst>
                <a:path w="56823" h="219060">
                  <a:moveTo>
                    <a:pt x="42862" y="0"/>
                  </a:moveTo>
                  <a:lnTo>
                    <a:pt x="42862" y="3792"/>
                  </a:lnTo>
                  <a:lnTo>
                    <a:pt x="40745" y="7771"/>
                  </a:lnTo>
                  <a:lnTo>
                    <a:pt x="39070" y="9943"/>
                  </a:lnTo>
                  <a:lnTo>
                    <a:pt x="36711" y="24378"/>
                  </a:lnTo>
                  <a:lnTo>
                    <a:pt x="35914" y="52176"/>
                  </a:lnTo>
                  <a:lnTo>
                    <a:pt x="36570" y="83017"/>
                  </a:lnTo>
                  <a:lnTo>
                    <a:pt x="41438" y="117290"/>
                  </a:lnTo>
                  <a:lnTo>
                    <a:pt x="47114" y="151787"/>
                  </a:lnTo>
                  <a:lnTo>
                    <a:pt x="49943" y="181675"/>
                  </a:lnTo>
                  <a:lnTo>
                    <a:pt x="56412" y="216043"/>
                  </a:lnTo>
                  <a:lnTo>
                    <a:pt x="56822" y="219051"/>
                  </a:lnTo>
                  <a:lnTo>
                    <a:pt x="56137" y="219059"/>
                  </a:lnTo>
                  <a:lnTo>
                    <a:pt x="20917" y="190097"/>
                  </a:lnTo>
                  <a:lnTo>
                    <a:pt x="0" y="1714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5982" name="SMARTInkShape-2104"/>
          <p:cNvSpPr/>
          <p:nvPr/>
        </p:nvSpPr>
        <p:spPr bwMode="auto">
          <a:xfrm>
            <a:off x="4286386" y="2521841"/>
            <a:ext cx="507071" cy="1012566"/>
          </a:xfrm>
          <a:custGeom>
            <a:avLst/>
            <a:gdLst/>
            <a:ahLst/>
            <a:cxnLst/>
            <a:rect l="0" t="0" r="0" b="0"/>
            <a:pathLst>
              <a:path w="507071" h="1012566">
                <a:moveTo>
                  <a:pt x="507070" y="35622"/>
                </a:moveTo>
                <a:lnTo>
                  <a:pt x="507070" y="31829"/>
                </a:lnTo>
                <a:lnTo>
                  <a:pt x="506277" y="30712"/>
                </a:lnTo>
                <a:lnTo>
                  <a:pt x="504954" y="29967"/>
                </a:lnTo>
                <a:lnTo>
                  <a:pt x="474959" y="16351"/>
                </a:lnTo>
                <a:lnTo>
                  <a:pt x="449222" y="9120"/>
                </a:lnTo>
                <a:lnTo>
                  <a:pt x="414110" y="2410"/>
                </a:lnTo>
                <a:lnTo>
                  <a:pt x="383492" y="398"/>
                </a:lnTo>
                <a:lnTo>
                  <a:pt x="350897" y="0"/>
                </a:lnTo>
                <a:lnTo>
                  <a:pt x="321185" y="3724"/>
                </a:lnTo>
                <a:lnTo>
                  <a:pt x="291038" y="9854"/>
                </a:lnTo>
                <a:lnTo>
                  <a:pt x="261998" y="20490"/>
                </a:lnTo>
                <a:lnTo>
                  <a:pt x="229443" y="33397"/>
                </a:lnTo>
                <a:lnTo>
                  <a:pt x="200082" y="50411"/>
                </a:lnTo>
                <a:lnTo>
                  <a:pt x="171352" y="72850"/>
                </a:lnTo>
                <a:lnTo>
                  <a:pt x="146862" y="101007"/>
                </a:lnTo>
                <a:lnTo>
                  <a:pt x="117330" y="136320"/>
                </a:lnTo>
                <a:lnTo>
                  <a:pt x="98698" y="168646"/>
                </a:lnTo>
                <a:lnTo>
                  <a:pt x="85859" y="195550"/>
                </a:lnTo>
                <a:lnTo>
                  <a:pt x="74861" y="226028"/>
                </a:lnTo>
                <a:lnTo>
                  <a:pt x="62565" y="258094"/>
                </a:lnTo>
                <a:lnTo>
                  <a:pt x="49956" y="292455"/>
                </a:lnTo>
                <a:lnTo>
                  <a:pt x="44371" y="311619"/>
                </a:lnTo>
                <a:lnTo>
                  <a:pt x="39060" y="331538"/>
                </a:lnTo>
                <a:lnTo>
                  <a:pt x="33932" y="351168"/>
                </a:lnTo>
                <a:lnTo>
                  <a:pt x="28926" y="370605"/>
                </a:lnTo>
                <a:lnTo>
                  <a:pt x="24001" y="389912"/>
                </a:lnTo>
                <a:lnTo>
                  <a:pt x="19924" y="409928"/>
                </a:lnTo>
                <a:lnTo>
                  <a:pt x="16413" y="430415"/>
                </a:lnTo>
                <a:lnTo>
                  <a:pt x="13278" y="451217"/>
                </a:lnTo>
                <a:lnTo>
                  <a:pt x="10394" y="472229"/>
                </a:lnTo>
                <a:lnTo>
                  <a:pt x="7678" y="493381"/>
                </a:lnTo>
                <a:lnTo>
                  <a:pt x="5073" y="514626"/>
                </a:lnTo>
                <a:lnTo>
                  <a:pt x="3337" y="535932"/>
                </a:lnTo>
                <a:lnTo>
                  <a:pt x="2179" y="557281"/>
                </a:lnTo>
                <a:lnTo>
                  <a:pt x="1407" y="578657"/>
                </a:lnTo>
                <a:lnTo>
                  <a:pt x="893" y="599258"/>
                </a:lnTo>
                <a:lnTo>
                  <a:pt x="550" y="619341"/>
                </a:lnTo>
                <a:lnTo>
                  <a:pt x="321" y="639081"/>
                </a:lnTo>
                <a:lnTo>
                  <a:pt x="169" y="657796"/>
                </a:lnTo>
                <a:lnTo>
                  <a:pt x="0" y="693408"/>
                </a:lnTo>
                <a:lnTo>
                  <a:pt x="4158" y="725640"/>
                </a:lnTo>
                <a:lnTo>
                  <a:pt x="11297" y="755046"/>
                </a:lnTo>
                <a:lnTo>
                  <a:pt x="19762" y="781345"/>
                </a:lnTo>
                <a:lnTo>
                  <a:pt x="30933" y="806262"/>
                </a:lnTo>
                <a:lnTo>
                  <a:pt x="50609" y="840487"/>
                </a:lnTo>
                <a:lnTo>
                  <a:pt x="66074" y="860065"/>
                </a:lnTo>
                <a:lnTo>
                  <a:pt x="96299" y="884474"/>
                </a:lnTo>
                <a:lnTo>
                  <a:pt x="125716" y="906788"/>
                </a:lnTo>
                <a:lnTo>
                  <a:pt x="155334" y="927686"/>
                </a:lnTo>
                <a:lnTo>
                  <a:pt x="188892" y="945079"/>
                </a:lnTo>
                <a:lnTo>
                  <a:pt x="223971" y="964168"/>
                </a:lnTo>
                <a:lnTo>
                  <a:pt x="258706" y="979437"/>
                </a:lnTo>
                <a:lnTo>
                  <a:pt x="290253" y="990134"/>
                </a:lnTo>
                <a:lnTo>
                  <a:pt x="323589" y="1002212"/>
                </a:lnTo>
                <a:lnTo>
                  <a:pt x="353134" y="1010376"/>
                </a:lnTo>
                <a:lnTo>
                  <a:pt x="369598" y="1012565"/>
                </a:lnTo>
                <a:lnTo>
                  <a:pt x="402098" y="1004150"/>
                </a:lnTo>
                <a:lnTo>
                  <a:pt x="414202" y="10000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grpSp>
        <p:nvGrpSpPr>
          <p:cNvPr id="2515985" name="SMARTInkShape-Group383"/>
          <p:cNvGrpSpPr/>
          <p:nvPr/>
        </p:nvGrpSpPr>
        <p:grpSpPr>
          <a:xfrm>
            <a:off x="5322094" y="2871790"/>
            <a:ext cx="2664620" cy="200024"/>
            <a:chOff x="5322094" y="2871790"/>
            <a:chExt cx="2664620" cy="200024"/>
          </a:xfrm>
        </p:grpSpPr>
        <p:sp>
          <p:nvSpPr>
            <p:cNvPr id="2515983" name="SMARTInkShape-2105"/>
            <p:cNvSpPr/>
            <p:nvPr/>
          </p:nvSpPr>
          <p:spPr bwMode="auto">
            <a:xfrm>
              <a:off x="7489678" y="2871790"/>
              <a:ext cx="32692" cy="21430"/>
            </a:xfrm>
            <a:custGeom>
              <a:avLst/>
              <a:gdLst/>
              <a:ahLst/>
              <a:cxnLst/>
              <a:rect l="0" t="0" r="0" b="0"/>
              <a:pathLst>
                <a:path w="32692" h="21430">
                  <a:moveTo>
                    <a:pt x="4116" y="21429"/>
                  </a:moveTo>
                  <a:lnTo>
                    <a:pt x="323" y="21429"/>
                  </a:lnTo>
                  <a:lnTo>
                    <a:pt x="0" y="20635"/>
                  </a:lnTo>
                  <a:lnTo>
                    <a:pt x="3909" y="14579"/>
                  </a:lnTo>
                  <a:lnTo>
                    <a:pt x="11259" y="7142"/>
                  </a:lnTo>
                  <a:lnTo>
                    <a:pt x="17410" y="7141"/>
                  </a:lnTo>
                  <a:lnTo>
                    <a:pt x="17741" y="6348"/>
                  </a:lnTo>
                  <a:lnTo>
                    <a:pt x="18316" y="990"/>
                  </a:lnTo>
                  <a:lnTo>
                    <a:pt x="20481" y="439"/>
                  </a:lnTo>
                  <a:lnTo>
                    <a:pt x="25521" y="0"/>
                  </a:lnTo>
                  <a:lnTo>
                    <a:pt x="25547" y="7054"/>
                  </a:lnTo>
                  <a:lnTo>
                    <a:pt x="25547" y="983"/>
                  </a:lnTo>
                  <a:lnTo>
                    <a:pt x="25547" y="7139"/>
                  </a:lnTo>
                  <a:lnTo>
                    <a:pt x="32691" y="1428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84" name="SMARTInkShape-2106"/>
            <p:cNvSpPr/>
            <p:nvPr/>
          </p:nvSpPr>
          <p:spPr bwMode="auto">
            <a:xfrm>
              <a:off x="5322094" y="2993560"/>
              <a:ext cx="2664620" cy="78254"/>
            </a:xfrm>
            <a:custGeom>
              <a:avLst/>
              <a:gdLst/>
              <a:ahLst/>
              <a:cxnLst/>
              <a:rect l="0" t="0" r="0" b="0"/>
              <a:pathLst>
                <a:path w="2664620" h="78254">
                  <a:moveTo>
                    <a:pt x="0" y="78253"/>
                  </a:moveTo>
                  <a:lnTo>
                    <a:pt x="25630" y="77459"/>
                  </a:lnTo>
                  <a:lnTo>
                    <a:pt x="57702" y="72102"/>
                  </a:lnTo>
                  <a:lnTo>
                    <a:pt x="86628" y="71305"/>
                  </a:lnTo>
                  <a:lnTo>
                    <a:pt x="113685" y="70373"/>
                  </a:lnTo>
                  <a:lnTo>
                    <a:pt x="147278" y="66217"/>
                  </a:lnTo>
                  <a:lnTo>
                    <a:pt x="173407" y="64966"/>
                  </a:lnTo>
                  <a:lnTo>
                    <a:pt x="200894" y="64410"/>
                  </a:lnTo>
                  <a:lnTo>
                    <a:pt x="228987" y="64163"/>
                  </a:lnTo>
                  <a:lnTo>
                    <a:pt x="257347" y="64053"/>
                  </a:lnTo>
                  <a:lnTo>
                    <a:pt x="290060" y="64004"/>
                  </a:lnTo>
                  <a:lnTo>
                    <a:pt x="325765" y="63982"/>
                  </a:lnTo>
                  <a:lnTo>
                    <a:pt x="344177" y="63977"/>
                  </a:lnTo>
                  <a:lnTo>
                    <a:pt x="362801" y="63973"/>
                  </a:lnTo>
                  <a:lnTo>
                    <a:pt x="382361" y="64764"/>
                  </a:lnTo>
                  <a:lnTo>
                    <a:pt x="402545" y="66085"/>
                  </a:lnTo>
                  <a:lnTo>
                    <a:pt x="423144" y="67760"/>
                  </a:lnTo>
                  <a:lnTo>
                    <a:pt x="444021" y="68876"/>
                  </a:lnTo>
                  <a:lnTo>
                    <a:pt x="465083" y="69620"/>
                  </a:lnTo>
                  <a:lnTo>
                    <a:pt x="486268" y="70116"/>
                  </a:lnTo>
                  <a:lnTo>
                    <a:pt x="509122" y="70447"/>
                  </a:lnTo>
                  <a:lnTo>
                    <a:pt x="533090" y="70668"/>
                  </a:lnTo>
                  <a:lnTo>
                    <a:pt x="557799" y="70815"/>
                  </a:lnTo>
                  <a:lnTo>
                    <a:pt x="583004" y="70119"/>
                  </a:lnTo>
                  <a:lnTo>
                    <a:pt x="608538" y="68861"/>
                  </a:lnTo>
                  <a:lnTo>
                    <a:pt x="634292" y="67229"/>
                  </a:lnTo>
                  <a:lnTo>
                    <a:pt x="660986" y="66141"/>
                  </a:lnTo>
                  <a:lnTo>
                    <a:pt x="688307" y="65416"/>
                  </a:lnTo>
                  <a:lnTo>
                    <a:pt x="716047" y="64932"/>
                  </a:lnTo>
                  <a:lnTo>
                    <a:pt x="744858" y="63816"/>
                  </a:lnTo>
                  <a:lnTo>
                    <a:pt x="774384" y="62278"/>
                  </a:lnTo>
                  <a:lnTo>
                    <a:pt x="804387" y="60459"/>
                  </a:lnTo>
                  <a:lnTo>
                    <a:pt x="835501" y="58453"/>
                  </a:lnTo>
                  <a:lnTo>
                    <a:pt x="867357" y="56322"/>
                  </a:lnTo>
                  <a:lnTo>
                    <a:pt x="899707" y="54107"/>
                  </a:lnTo>
                  <a:lnTo>
                    <a:pt x="932386" y="51837"/>
                  </a:lnTo>
                  <a:lnTo>
                    <a:pt x="965284" y="49529"/>
                  </a:lnTo>
                  <a:lnTo>
                    <a:pt x="998329" y="47197"/>
                  </a:lnTo>
                  <a:lnTo>
                    <a:pt x="1032265" y="44849"/>
                  </a:lnTo>
                  <a:lnTo>
                    <a:pt x="1066796" y="42490"/>
                  </a:lnTo>
                  <a:lnTo>
                    <a:pt x="1101722" y="40123"/>
                  </a:lnTo>
                  <a:lnTo>
                    <a:pt x="1137706" y="38546"/>
                  </a:lnTo>
                  <a:lnTo>
                    <a:pt x="1174396" y="37494"/>
                  </a:lnTo>
                  <a:lnTo>
                    <a:pt x="1211555" y="36793"/>
                  </a:lnTo>
                  <a:lnTo>
                    <a:pt x="1248234" y="35531"/>
                  </a:lnTo>
                  <a:lnTo>
                    <a:pt x="1284594" y="33897"/>
                  </a:lnTo>
                  <a:lnTo>
                    <a:pt x="1320740" y="32013"/>
                  </a:lnTo>
                  <a:lnTo>
                    <a:pt x="1358331" y="30757"/>
                  </a:lnTo>
                  <a:lnTo>
                    <a:pt x="1396885" y="29921"/>
                  </a:lnTo>
                  <a:lnTo>
                    <a:pt x="1436082" y="29362"/>
                  </a:lnTo>
                  <a:lnTo>
                    <a:pt x="1475707" y="28990"/>
                  </a:lnTo>
                  <a:lnTo>
                    <a:pt x="1515617" y="28742"/>
                  </a:lnTo>
                  <a:lnTo>
                    <a:pt x="1555717" y="28577"/>
                  </a:lnTo>
                  <a:lnTo>
                    <a:pt x="1595151" y="28467"/>
                  </a:lnTo>
                  <a:lnTo>
                    <a:pt x="1634140" y="28393"/>
                  </a:lnTo>
                  <a:lnTo>
                    <a:pt x="1672833" y="28344"/>
                  </a:lnTo>
                  <a:lnTo>
                    <a:pt x="1712122" y="28312"/>
                  </a:lnTo>
                  <a:lnTo>
                    <a:pt x="1751808" y="28290"/>
                  </a:lnTo>
                  <a:lnTo>
                    <a:pt x="1791759" y="28275"/>
                  </a:lnTo>
                  <a:lnTo>
                    <a:pt x="1831887" y="27472"/>
                  </a:lnTo>
                  <a:lnTo>
                    <a:pt x="1872134" y="26143"/>
                  </a:lnTo>
                  <a:lnTo>
                    <a:pt x="1912457" y="24462"/>
                  </a:lnTo>
                  <a:lnTo>
                    <a:pt x="1952040" y="23342"/>
                  </a:lnTo>
                  <a:lnTo>
                    <a:pt x="1991129" y="22596"/>
                  </a:lnTo>
                  <a:lnTo>
                    <a:pt x="2029887" y="22098"/>
                  </a:lnTo>
                  <a:lnTo>
                    <a:pt x="2067633" y="20973"/>
                  </a:lnTo>
                  <a:lnTo>
                    <a:pt x="2104703" y="19429"/>
                  </a:lnTo>
                  <a:lnTo>
                    <a:pt x="2141323" y="17605"/>
                  </a:lnTo>
                  <a:lnTo>
                    <a:pt x="2176848" y="15596"/>
                  </a:lnTo>
                  <a:lnTo>
                    <a:pt x="2211645" y="13463"/>
                  </a:lnTo>
                  <a:lnTo>
                    <a:pt x="2245954" y="11247"/>
                  </a:lnTo>
                  <a:lnTo>
                    <a:pt x="2279147" y="9769"/>
                  </a:lnTo>
                  <a:lnTo>
                    <a:pt x="2311594" y="8785"/>
                  </a:lnTo>
                  <a:lnTo>
                    <a:pt x="2343544" y="8128"/>
                  </a:lnTo>
                  <a:lnTo>
                    <a:pt x="2374369" y="6897"/>
                  </a:lnTo>
                  <a:lnTo>
                    <a:pt x="2404444" y="5282"/>
                  </a:lnTo>
                  <a:lnTo>
                    <a:pt x="2434019" y="3412"/>
                  </a:lnTo>
                  <a:lnTo>
                    <a:pt x="2461673" y="2165"/>
                  </a:lnTo>
                  <a:lnTo>
                    <a:pt x="2488046" y="1334"/>
                  </a:lnTo>
                  <a:lnTo>
                    <a:pt x="2513566" y="780"/>
                  </a:lnTo>
                  <a:lnTo>
                    <a:pt x="2536929" y="410"/>
                  </a:lnTo>
                  <a:lnTo>
                    <a:pt x="2558855" y="164"/>
                  </a:lnTo>
                  <a:lnTo>
                    <a:pt x="2579822" y="0"/>
                  </a:lnTo>
                  <a:lnTo>
                    <a:pt x="2598563" y="684"/>
                  </a:lnTo>
                  <a:lnTo>
                    <a:pt x="2632085" y="3561"/>
                  </a:lnTo>
                  <a:lnTo>
                    <a:pt x="2664619" y="68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88" name="SMARTInkShape-Group384"/>
          <p:cNvGrpSpPr/>
          <p:nvPr/>
        </p:nvGrpSpPr>
        <p:grpSpPr>
          <a:xfrm>
            <a:off x="4415132" y="5859789"/>
            <a:ext cx="1020035" cy="492792"/>
            <a:chOff x="4415132" y="5859789"/>
            <a:chExt cx="1020035" cy="492792"/>
          </a:xfrm>
        </p:grpSpPr>
        <p:sp>
          <p:nvSpPr>
            <p:cNvPr id="2515986" name="SMARTInkShape-2107"/>
            <p:cNvSpPr/>
            <p:nvPr/>
          </p:nvSpPr>
          <p:spPr bwMode="auto">
            <a:xfrm>
              <a:off x="4700588" y="6186488"/>
              <a:ext cx="50007" cy="35719"/>
            </a:xfrm>
            <a:custGeom>
              <a:avLst/>
              <a:gdLst/>
              <a:ahLst/>
              <a:cxnLst/>
              <a:rect l="0" t="0" r="0" b="0"/>
              <a:pathLst>
                <a:path w="50007" h="35719">
                  <a:moveTo>
                    <a:pt x="0" y="35718"/>
                  </a:moveTo>
                  <a:lnTo>
                    <a:pt x="34366" y="11171"/>
                  </a:lnTo>
                  <a:lnTo>
                    <a:pt x="5000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87" name="SMARTInkShape-2108"/>
            <p:cNvSpPr/>
            <p:nvPr/>
          </p:nvSpPr>
          <p:spPr bwMode="auto">
            <a:xfrm>
              <a:off x="4415132" y="5859789"/>
              <a:ext cx="1020035" cy="492792"/>
            </a:xfrm>
            <a:custGeom>
              <a:avLst/>
              <a:gdLst/>
              <a:ahLst/>
              <a:cxnLst/>
              <a:rect l="0" t="0" r="0" b="0"/>
              <a:pathLst>
                <a:path w="1020035" h="492792">
                  <a:moveTo>
                    <a:pt x="6849" y="440999"/>
                  </a:moveTo>
                  <a:lnTo>
                    <a:pt x="698" y="440999"/>
                  </a:lnTo>
                  <a:lnTo>
                    <a:pt x="367" y="440205"/>
                  </a:lnTo>
                  <a:lnTo>
                    <a:pt x="0" y="437206"/>
                  </a:lnTo>
                  <a:lnTo>
                    <a:pt x="7378" y="427263"/>
                  </a:lnTo>
                  <a:lnTo>
                    <a:pt x="34787" y="414263"/>
                  </a:lnTo>
                  <a:lnTo>
                    <a:pt x="63981" y="400806"/>
                  </a:lnTo>
                  <a:lnTo>
                    <a:pt x="80656" y="392772"/>
                  </a:lnTo>
                  <a:lnTo>
                    <a:pt x="99710" y="383447"/>
                  </a:lnTo>
                  <a:lnTo>
                    <a:pt x="120350" y="373262"/>
                  </a:lnTo>
                  <a:lnTo>
                    <a:pt x="142048" y="362503"/>
                  </a:lnTo>
                  <a:lnTo>
                    <a:pt x="166038" y="350568"/>
                  </a:lnTo>
                  <a:lnTo>
                    <a:pt x="191556" y="337850"/>
                  </a:lnTo>
                  <a:lnTo>
                    <a:pt x="218093" y="324607"/>
                  </a:lnTo>
                  <a:lnTo>
                    <a:pt x="246104" y="311017"/>
                  </a:lnTo>
                  <a:lnTo>
                    <a:pt x="275096" y="297194"/>
                  </a:lnTo>
                  <a:lnTo>
                    <a:pt x="304743" y="283216"/>
                  </a:lnTo>
                  <a:lnTo>
                    <a:pt x="334826" y="269135"/>
                  </a:lnTo>
                  <a:lnTo>
                    <a:pt x="365201" y="254985"/>
                  </a:lnTo>
                  <a:lnTo>
                    <a:pt x="395769" y="240790"/>
                  </a:lnTo>
                  <a:lnTo>
                    <a:pt x="427260" y="226564"/>
                  </a:lnTo>
                  <a:lnTo>
                    <a:pt x="459367" y="212316"/>
                  </a:lnTo>
                  <a:lnTo>
                    <a:pt x="491884" y="198056"/>
                  </a:lnTo>
                  <a:lnTo>
                    <a:pt x="523880" y="184581"/>
                  </a:lnTo>
                  <a:lnTo>
                    <a:pt x="555530" y="171628"/>
                  </a:lnTo>
                  <a:lnTo>
                    <a:pt x="586950" y="159025"/>
                  </a:lnTo>
                  <a:lnTo>
                    <a:pt x="617420" y="146654"/>
                  </a:lnTo>
                  <a:lnTo>
                    <a:pt x="647259" y="134437"/>
                  </a:lnTo>
                  <a:lnTo>
                    <a:pt x="676677" y="122324"/>
                  </a:lnTo>
                  <a:lnTo>
                    <a:pt x="705814" y="110280"/>
                  </a:lnTo>
                  <a:lnTo>
                    <a:pt x="734763" y="98282"/>
                  </a:lnTo>
                  <a:lnTo>
                    <a:pt x="763588" y="86315"/>
                  </a:lnTo>
                  <a:lnTo>
                    <a:pt x="790742" y="75162"/>
                  </a:lnTo>
                  <a:lnTo>
                    <a:pt x="816782" y="64551"/>
                  </a:lnTo>
                  <a:lnTo>
                    <a:pt x="842079" y="54302"/>
                  </a:lnTo>
                  <a:lnTo>
                    <a:pt x="865294" y="45882"/>
                  </a:lnTo>
                  <a:lnTo>
                    <a:pt x="887120" y="38682"/>
                  </a:lnTo>
                  <a:lnTo>
                    <a:pt x="908022" y="32293"/>
                  </a:lnTo>
                  <a:lnTo>
                    <a:pt x="926719" y="26447"/>
                  </a:lnTo>
                  <a:lnTo>
                    <a:pt x="960193" y="15718"/>
                  </a:lnTo>
                  <a:lnTo>
                    <a:pt x="986712" y="7775"/>
                  </a:lnTo>
                  <a:lnTo>
                    <a:pt x="1018229" y="0"/>
                  </a:lnTo>
                  <a:lnTo>
                    <a:pt x="1020034" y="949"/>
                  </a:lnTo>
                  <a:lnTo>
                    <a:pt x="1019649" y="3170"/>
                  </a:lnTo>
                  <a:lnTo>
                    <a:pt x="1017805" y="6238"/>
                  </a:lnTo>
                  <a:lnTo>
                    <a:pt x="992457" y="21933"/>
                  </a:lnTo>
                  <a:lnTo>
                    <a:pt x="961628" y="36994"/>
                  </a:lnTo>
                  <a:lnTo>
                    <a:pt x="943406" y="45456"/>
                  </a:lnTo>
                  <a:lnTo>
                    <a:pt x="920939" y="55860"/>
                  </a:lnTo>
                  <a:lnTo>
                    <a:pt x="895643" y="67558"/>
                  </a:lnTo>
                  <a:lnTo>
                    <a:pt x="868459" y="80119"/>
                  </a:lnTo>
                  <a:lnTo>
                    <a:pt x="839225" y="93256"/>
                  </a:lnTo>
                  <a:lnTo>
                    <a:pt x="808622" y="106776"/>
                  </a:lnTo>
                  <a:lnTo>
                    <a:pt x="777108" y="120553"/>
                  </a:lnTo>
                  <a:lnTo>
                    <a:pt x="743399" y="135293"/>
                  </a:lnTo>
                  <a:lnTo>
                    <a:pt x="708226" y="150676"/>
                  </a:lnTo>
                  <a:lnTo>
                    <a:pt x="672078" y="166487"/>
                  </a:lnTo>
                  <a:lnTo>
                    <a:pt x="634485" y="182585"/>
                  </a:lnTo>
                  <a:lnTo>
                    <a:pt x="595929" y="198873"/>
                  </a:lnTo>
                  <a:lnTo>
                    <a:pt x="556732" y="215288"/>
                  </a:lnTo>
                  <a:lnTo>
                    <a:pt x="518694" y="231787"/>
                  </a:lnTo>
                  <a:lnTo>
                    <a:pt x="481429" y="248344"/>
                  </a:lnTo>
                  <a:lnTo>
                    <a:pt x="444680" y="264936"/>
                  </a:lnTo>
                  <a:lnTo>
                    <a:pt x="408274" y="281556"/>
                  </a:lnTo>
                  <a:lnTo>
                    <a:pt x="372097" y="298190"/>
                  </a:lnTo>
                  <a:lnTo>
                    <a:pt x="336073" y="314837"/>
                  </a:lnTo>
                  <a:lnTo>
                    <a:pt x="303325" y="330697"/>
                  </a:lnTo>
                  <a:lnTo>
                    <a:pt x="272762" y="346033"/>
                  </a:lnTo>
                  <a:lnTo>
                    <a:pt x="243656" y="361020"/>
                  </a:lnTo>
                  <a:lnTo>
                    <a:pt x="216314" y="374185"/>
                  </a:lnTo>
                  <a:lnTo>
                    <a:pt x="190149" y="386138"/>
                  </a:lnTo>
                  <a:lnTo>
                    <a:pt x="164768" y="397281"/>
                  </a:lnTo>
                  <a:lnTo>
                    <a:pt x="143878" y="407090"/>
                  </a:lnTo>
                  <a:lnTo>
                    <a:pt x="110084" y="424341"/>
                  </a:lnTo>
                  <a:lnTo>
                    <a:pt x="76331" y="443648"/>
                  </a:lnTo>
                  <a:lnTo>
                    <a:pt x="62626" y="451837"/>
                  </a:lnTo>
                  <a:lnTo>
                    <a:pt x="62290" y="452987"/>
                  </a:lnTo>
                  <a:lnTo>
                    <a:pt x="63654" y="453754"/>
                  </a:lnTo>
                  <a:lnTo>
                    <a:pt x="66150" y="454264"/>
                  </a:lnTo>
                  <a:lnTo>
                    <a:pt x="99466" y="437974"/>
                  </a:lnTo>
                  <a:lnTo>
                    <a:pt x="124213" y="425367"/>
                  </a:lnTo>
                  <a:lnTo>
                    <a:pt x="157436" y="407593"/>
                  </a:lnTo>
                  <a:lnTo>
                    <a:pt x="176296" y="397297"/>
                  </a:lnTo>
                  <a:lnTo>
                    <a:pt x="196808" y="385670"/>
                  </a:lnTo>
                  <a:lnTo>
                    <a:pt x="218420" y="373157"/>
                  </a:lnTo>
                  <a:lnTo>
                    <a:pt x="240765" y="360052"/>
                  </a:lnTo>
                  <a:lnTo>
                    <a:pt x="264393" y="345759"/>
                  </a:lnTo>
                  <a:lnTo>
                    <a:pt x="288876" y="330674"/>
                  </a:lnTo>
                  <a:lnTo>
                    <a:pt x="313930" y="315061"/>
                  </a:lnTo>
                  <a:lnTo>
                    <a:pt x="340157" y="299890"/>
                  </a:lnTo>
                  <a:lnTo>
                    <a:pt x="367167" y="285014"/>
                  </a:lnTo>
                  <a:lnTo>
                    <a:pt x="394698" y="270334"/>
                  </a:lnTo>
                  <a:lnTo>
                    <a:pt x="423372" y="256578"/>
                  </a:lnTo>
                  <a:lnTo>
                    <a:pt x="452806" y="243439"/>
                  </a:lnTo>
                  <a:lnTo>
                    <a:pt x="482747" y="230711"/>
                  </a:lnTo>
                  <a:lnTo>
                    <a:pt x="512234" y="218257"/>
                  </a:lnTo>
                  <a:lnTo>
                    <a:pt x="541416" y="205986"/>
                  </a:lnTo>
                  <a:lnTo>
                    <a:pt x="570395" y="193836"/>
                  </a:lnTo>
                  <a:lnTo>
                    <a:pt x="599240" y="181767"/>
                  </a:lnTo>
                  <a:lnTo>
                    <a:pt x="627996" y="169753"/>
                  </a:lnTo>
                  <a:lnTo>
                    <a:pt x="656690" y="157774"/>
                  </a:lnTo>
                  <a:lnTo>
                    <a:pt x="684551" y="147407"/>
                  </a:lnTo>
                  <a:lnTo>
                    <a:pt x="711857" y="138115"/>
                  </a:lnTo>
                  <a:lnTo>
                    <a:pt x="738792" y="129538"/>
                  </a:lnTo>
                  <a:lnTo>
                    <a:pt x="763098" y="122233"/>
                  </a:lnTo>
                  <a:lnTo>
                    <a:pt x="785653" y="115776"/>
                  </a:lnTo>
                  <a:lnTo>
                    <a:pt x="807039" y="109884"/>
                  </a:lnTo>
                  <a:lnTo>
                    <a:pt x="826853" y="104368"/>
                  </a:lnTo>
                  <a:lnTo>
                    <a:pt x="845618" y="99103"/>
                  </a:lnTo>
                  <a:lnTo>
                    <a:pt x="878111" y="89814"/>
                  </a:lnTo>
                  <a:lnTo>
                    <a:pt x="908997" y="81709"/>
                  </a:lnTo>
                  <a:lnTo>
                    <a:pt x="922683" y="82348"/>
                  </a:lnTo>
                  <a:lnTo>
                    <a:pt x="926174" y="83629"/>
                  </a:lnTo>
                  <a:lnTo>
                    <a:pt x="927708" y="85277"/>
                  </a:lnTo>
                  <a:lnTo>
                    <a:pt x="927936" y="87170"/>
                  </a:lnTo>
                  <a:lnTo>
                    <a:pt x="913088" y="97418"/>
                  </a:lnTo>
                  <a:lnTo>
                    <a:pt x="888783" y="108115"/>
                  </a:lnTo>
                  <a:lnTo>
                    <a:pt x="856020" y="120806"/>
                  </a:lnTo>
                  <a:lnTo>
                    <a:pt x="837282" y="127525"/>
                  </a:lnTo>
                  <a:lnTo>
                    <a:pt x="817645" y="134385"/>
                  </a:lnTo>
                  <a:lnTo>
                    <a:pt x="794237" y="142133"/>
                  </a:lnTo>
                  <a:lnTo>
                    <a:pt x="768311" y="150474"/>
                  </a:lnTo>
                  <a:lnTo>
                    <a:pt x="740710" y="159209"/>
                  </a:lnTo>
                  <a:lnTo>
                    <a:pt x="711196" y="169001"/>
                  </a:lnTo>
                  <a:lnTo>
                    <a:pt x="680407" y="179498"/>
                  </a:lnTo>
                  <a:lnTo>
                    <a:pt x="648769" y="190465"/>
                  </a:lnTo>
                  <a:lnTo>
                    <a:pt x="615771" y="202539"/>
                  </a:lnTo>
                  <a:lnTo>
                    <a:pt x="581866" y="215350"/>
                  </a:lnTo>
                  <a:lnTo>
                    <a:pt x="547356" y="228654"/>
                  </a:lnTo>
                  <a:lnTo>
                    <a:pt x="512443" y="243079"/>
                  </a:lnTo>
                  <a:lnTo>
                    <a:pt x="477262" y="258252"/>
                  </a:lnTo>
                  <a:lnTo>
                    <a:pt x="441901" y="273924"/>
                  </a:lnTo>
                  <a:lnTo>
                    <a:pt x="406422" y="289928"/>
                  </a:lnTo>
                  <a:lnTo>
                    <a:pt x="370862" y="306154"/>
                  </a:lnTo>
                  <a:lnTo>
                    <a:pt x="335249" y="322527"/>
                  </a:lnTo>
                  <a:lnTo>
                    <a:pt x="300395" y="338999"/>
                  </a:lnTo>
                  <a:lnTo>
                    <a:pt x="266047" y="355536"/>
                  </a:lnTo>
                  <a:lnTo>
                    <a:pt x="232035" y="372117"/>
                  </a:lnTo>
                  <a:lnTo>
                    <a:pt x="201423" y="387934"/>
                  </a:lnTo>
                  <a:lnTo>
                    <a:pt x="173077" y="403241"/>
                  </a:lnTo>
                  <a:lnTo>
                    <a:pt x="146243" y="418208"/>
                  </a:lnTo>
                  <a:lnTo>
                    <a:pt x="122797" y="431361"/>
                  </a:lnTo>
                  <a:lnTo>
                    <a:pt x="101611" y="443305"/>
                  </a:lnTo>
                  <a:lnTo>
                    <a:pt x="81930" y="454442"/>
                  </a:lnTo>
                  <a:lnTo>
                    <a:pt x="51595" y="471050"/>
                  </a:lnTo>
                  <a:lnTo>
                    <a:pt x="20901" y="487209"/>
                  </a:lnTo>
                  <a:lnTo>
                    <a:pt x="10219" y="492791"/>
                  </a:lnTo>
                  <a:lnTo>
                    <a:pt x="43600" y="478246"/>
                  </a:lnTo>
                  <a:lnTo>
                    <a:pt x="71072" y="463638"/>
                  </a:lnTo>
                  <a:lnTo>
                    <a:pt x="106037" y="444446"/>
                  </a:lnTo>
                  <a:lnTo>
                    <a:pt x="125362" y="433772"/>
                  </a:lnTo>
                  <a:lnTo>
                    <a:pt x="147770" y="421100"/>
                  </a:lnTo>
                  <a:lnTo>
                    <a:pt x="172234" y="407095"/>
                  </a:lnTo>
                  <a:lnTo>
                    <a:pt x="198069" y="392203"/>
                  </a:lnTo>
                  <a:lnTo>
                    <a:pt x="225610" y="376718"/>
                  </a:lnTo>
                  <a:lnTo>
                    <a:pt x="254290" y="360839"/>
                  </a:lnTo>
                  <a:lnTo>
                    <a:pt x="283728" y="344696"/>
                  </a:lnTo>
                  <a:lnTo>
                    <a:pt x="314467" y="328378"/>
                  </a:lnTo>
                  <a:lnTo>
                    <a:pt x="346071" y="311943"/>
                  </a:lnTo>
                  <a:lnTo>
                    <a:pt x="378253" y="295431"/>
                  </a:lnTo>
                  <a:lnTo>
                    <a:pt x="410821" y="278865"/>
                  </a:lnTo>
                  <a:lnTo>
                    <a:pt x="443645" y="262266"/>
                  </a:lnTo>
                  <a:lnTo>
                    <a:pt x="476640" y="245644"/>
                  </a:lnTo>
                  <a:lnTo>
                    <a:pt x="508956" y="229799"/>
                  </a:lnTo>
                  <a:lnTo>
                    <a:pt x="540818" y="214474"/>
                  </a:lnTo>
                  <a:lnTo>
                    <a:pt x="572379" y="199495"/>
                  </a:lnTo>
                  <a:lnTo>
                    <a:pt x="602944" y="185540"/>
                  </a:lnTo>
                  <a:lnTo>
                    <a:pt x="632845" y="172268"/>
                  </a:lnTo>
                  <a:lnTo>
                    <a:pt x="662305" y="159451"/>
                  </a:lnTo>
                  <a:lnTo>
                    <a:pt x="690676" y="146937"/>
                  </a:lnTo>
                  <a:lnTo>
                    <a:pt x="718321" y="134627"/>
                  </a:lnTo>
                  <a:lnTo>
                    <a:pt x="745482" y="122451"/>
                  </a:lnTo>
                  <a:lnTo>
                    <a:pt x="769146" y="112746"/>
                  </a:lnTo>
                  <a:lnTo>
                    <a:pt x="790479" y="104688"/>
                  </a:lnTo>
                  <a:lnTo>
                    <a:pt x="810256" y="97730"/>
                  </a:lnTo>
                  <a:lnTo>
                    <a:pt x="842815" y="85764"/>
                  </a:lnTo>
                  <a:lnTo>
                    <a:pt x="877107" y="74336"/>
                  </a:lnTo>
                  <a:lnTo>
                    <a:pt x="895332" y="70474"/>
                  </a:lnTo>
                  <a:lnTo>
                    <a:pt x="894446" y="71745"/>
                  </a:lnTo>
                  <a:lnTo>
                    <a:pt x="869565" y="87307"/>
                  </a:lnTo>
                  <a:lnTo>
                    <a:pt x="844304" y="99653"/>
                  </a:lnTo>
                  <a:lnTo>
                    <a:pt x="811909" y="113077"/>
                  </a:lnTo>
                  <a:lnTo>
                    <a:pt x="792794" y="121578"/>
                  </a:lnTo>
                  <a:lnTo>
                    <a:pt x="772113" y="131214"/>
                  </a:lnTo>
                  <a:lnTo>
                    <a:pt x="750387" y="141607"/>
                  </a:lnTo>
                  <a:lnTo>
                    <a:pt x="727172" y="152504"/>
                  </a:lnTo>
                  <a:lnTo>
                    <a:pt x="702964" y="163738"/>
                  </a:lnTo>
                  <a:lnTo>
                    <a:pt x="678095" y="175195"/>
                  </a:lnTo>
                  <a:lnTo>
                    <a:pt x="651990" y="186802"/>
                  </a:lnTo>
                  <a:lnTo>
                    <a:pt x="625062" y="198509"/>
                  </a:lnTo>
                  <a:lnTo>
                    <a:pt x="597585" y="210283"/>
                  </a:lnTo>
                  <a:lnTo>
                    <a:pt x="569742" y="222894"/>
                  </a:lnTo>
                  <a:lnTo>
                    <a:pt x="541655" y="236064"/>
                  </a:lnTo>
                  <a:lnTo>
                    <a:pt x="513405" y="249607"/>
                  </a:lnTo>
                  <a:lnTo>
                    <a:pt x="485840" y="262604"/>
                  </a:lnTo>
                  <a:lnTo>
                    <a:pt x="458733" y="275238"/>
                  </a:lnTo>
                  <a:lnTo>
                    <a:pt x="431930" y="287629"/>
                  </a:lnTo>
                  <a:lnTo>
                    <a:pt x="406124" y="299858"/>
                  </a:lnTo>
                  <a:lnTo>
                    <a:pt x="380982" y="311980"/>
                  </a:lnTo>
                  <a:lnTo>
                    <a:pt x="356284" y="324030"/>
                  </a:lnTo>
                  <a:lnTo>
                    <a:pt x="335056" y="334445"/>
                  </a:lnTo>
                  <a:lnTo>
                    <a:pt x="316141" y="343769"/>
                  </a:lnTo>
                  <a:lnTo>
                    <a:pt x="284012" y="359686"/>
                  </a:lnTo>
                  <a:lnTo>
                    <a:pt x="251249" y="376778"/>
                  </a:lnTo>
                  <a:lnTo>
                    <a:pt x="235449" y="3909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91" name="SMARTInkShape-Group385"/>
          <p:cNvGrpSpPr/>
          <p:nvPr/>
        </p:nvGrpSpPr>
        <p:grpSpPr>
          <a:xfrm>
            <a:off x="5350669" y="3450431"/>
            <a:ext cx="171919" cy="217855"/>
            <a:chOff x="5350669" y="3450431"/>
            <a:chExt cx="171919" cy="217855"/>
          </a:xfrm>
        </p:grpSpPr>
        <p:sp>
          <p:nvSpPr>
            <p:cNvPr id="2515989" name="SMARTInkShape-2109"/>
            <p:cNvSpPr/>
            <p:nvPr/>
          </p:nvSpPr>
          <p:spPr bwMode="auto">
            <a:xfrm>
              <a:off x="5350669" y="3571875"/>
              <a:ext cx="150020" cy="96411"/>
            </a:xfrm>
            <a:custGeom>
              <a:avLst/>
              <a:gdLst/>
              <a:ahLst/>
              <a:cxnLst/>
              <a:rect l="0" t="0" r="0" b="0"/>
              <a:pathLst>
                <a:path w="150020" h="96411">
                  <a:moveTo>
                    <a:pt x="0" y="0"/>
                  </a:moveTo>
                  <a:lnTo>
                    <a:pt x="0" y="10642"/>
                  </a:lnTo>
                  <a:lnTo>
                    <a:pt x="4115" y="24974"/>
                  </a:lnTo>
                  <a:lnTo>
                    <a:pt x="466" y="57399"/>
                  </a:lnTo>
                  <a:lnTo>
                    <a:pt x="61" y="83063"/>
                  </a:lnTo>
                  <a:lnTo>
                    <a:pt x="835" y="86332"/>
                  </a:lnTo>
                  <a:lnTo>
                    <a:pt x="2144" y="88510"/>
                  </a:lnTo>
                  <a:lnTo>
                    <a:pt x="9948" y="95800"/>
                  </a:lnTo>
                  <a:lnTo>
                    <a:pt x="12982" y="96410"/>
                  </a:lnTo>
                  <a:lnTo>
                    <a:pt x="41377" y="93492"/>
                  </a:lnTo>
                  <a:lnTo>
                    <a:pt x="76847" y="86495"/>
                  </a:lnTo>
                  <a:lnTo>
                    <a:pt x="105760" y="75811"/>
                  </a:lnTo>
                  <a:lnTo>
                    <a:pt x="150019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0" name="SMARTInkShape-2110"/>
            <p:cNvSpPr/>
            <p:nvPr/>
          </p:nvSpPr>
          <p:spPr bwMode="auto">
            <a:xfrm>
              <a:off x="5372126" y="3450431"/>
              <a:ext cx="150462" cy="190200"/>
            </a:xfrm>
            <a:custGeom>
              <a:avLst/>
              <a:gdLst/>
              <a:ahLst/>
              <a:cxnLst/>
              <a:rect l="0" t="0" r="0" b="0"/>
              <a:pathLst>
                <a:path w="150462" h="190200">
                  <a:moveTo>
                    <a:pt x="7118" y="0"/>
                  </a:moveTo>
                  <a:lnTo>
                    <a:pt x="7118" y="6850"/>
                  </a:lnTo>
                  <a:lnTo>
                    <a:pt x="3326" y="7057"/>
                  </a:lnTo>
                  <a:lnTo>
                    <a:pt x="2208" y="7880"/>
                  </a:lnTo>
                  <a:lnTo>
                    <a:pt x="61" y="13991"/>
                  </a:lnTo>
                  <a:lnTo>
                    <a:pt x="0" y="17992"/>
                  </a:lnTo>
                  <a:lnTo>
                    <a:pt x="785" y="19139"/>
                  </a:lnTo>
                  <a:lnTo>
                    <a:pt x="2103" y="19903"/>
                  </a:lnTo>
                  <a:lnTo>
                    <a:pt x="7749" y="20978"/>
                  </a:lnTo>
                  <a:lnTo>
                    <a:pt x="12954" y="22024"/>
                  </a:lnTo>
                  <a:lnTo>
                    <a:pt x="25604" y="26281"/>
                  </a:lnTo>
                  <a:lnTo>
                    <a:pt x="52926" y="30239"/>
                  </a:lnTo>
                  <a:lnTo>
                    <a:pt x="84870" y="38429"/>
                  </a:lnTo>
                  <a:lnTo>
                    <a:pt x="118226" y="47690"/>
                  </a:lnTo>
                  <a:lnTo>
                    <a:pt x="146878" y="59540"/>
                  </a:lnTo>
                  <a:lnTo>
                    <a:pt x="149504" y="62712"/>
                  </a:lnTo>
                  <a:lnTo>
                    <a:pt x="150461" y="66414"/>
                  </a:lnTo>
                  <a:lnTo>
                    <a:pt x="149407" y="74762"/>
                  </a:lnTo>
                  <a:lnTo>
                    <a:pt x="146293" y="83763"/>
                  </a:lnTo>
                  <a:lnTo>
                    <a:pt x="132492" y="101548"/>
                  </a:lnTo>
                  <a:lnTo>
                    <a:pt x="101586" y="128097"/>
                  </a:lnTo>
                  <a:lnTo>
                    <a:pt x="68271" y="154403"/>
                  </a:lnTo>
                  <a:lnTo>
                    <a:pt x="49507" y="173757"/>
                  </a:lnTo>
                  <a:lnTo>
                    <a:pt x="45801" y="183323"/>
                  </a:lnTo>
                  <a:lnTo>
                    <a:pt x="46400" y="186509"/>
                  </a:lnTo>
                  <a:lnTo>
                    <a:pt x="48387" y="188633"/>
                  </a:lnTo>
                  <a:lnTo>
                    <a:pt x="51300" y="190050"/>
                  </a:lnTo>
                  <a:lnTo>
                    <a:pt x="54035" y="190199"/>
                  </a:lnTo>
                  <a:lnTo>
                    <a:pt x="64268" y="185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5997" name="SMARTInkShape-Group386"/>
          <p:cNvGrpSpPr/>
          <p:nvPr/>
        </p:nvGrpSpPr>
        <p:grpSpPr>
          <a:xfrm>
            <a:off x="3536251" y="1581898"/>
            <a:ext cx="927947" cy="301636"/>
            <a:chOff x="3536251" y="1581898"/>
            <a:chExt cx="927947" cy="301636"/>
          </a:xfrm>
        </p:grpSpPr>
        <p:sp>
          <p:nvSpPr>
            <p:cNvPr id="2515992" name="SMARTInkShape-2111"/>
            <p:cNvSpPr/>
            <p:nvPr/>
          </p:nvSpPr>
          <p:spPr bwMode="auto">
            <a:xfrm>
              <a:off x="4340669" y="1581898"/>
              <a:ext cx="123529" cy="159538"/>
            </a:xfrm>
            <a:custGeom>
              <a:avLst/>
              <a:gdLst/>
              <a:ahLst/>
              <a:cxnLst/>
              <a:rect l="0" t="0" r="0" b="0"/>
              <a:pathLst>
                <a:path w="123529" h="159538">
                  <a:moveTo>
                    <a:pt x="59881" y="25446"/>
                  </a:moveTo>
                  <a:lnTo>
                    <a:pt x="28564" y="57557"/>
                  </a:lnTo>
                  <a:lnTo>
                    <a:pt x="15324" y="77294"/>
                  </a:lnTo>
                  <a:lnTo>
                    <a:pt x="3337" y="107772"/>
                  </a:lnTo>
                  <a:lnTo>
                    <a:pt x="754" y="113667"/>
                  </a:lnTo>
                  <a:lnTo>
                    <a:pt x="0" y="126568"/>
                  </a:lnTo>
                  <a:lnTo>
                    <a:pt x="911" y="133342"/>
                  </a:lnTo>
                  <a:lnTo>
                    <a:pt x="6155" y="142985"/>
                  </a:lnTo>
                  <a:lnTo>
                    <a:pt x="18033" y="152876"/>
                  </a:lnTo>
                  <a:lnTo>
                    <a:pt x="22457" y="155643"/>
                  </a:lnTo>
                  <a:lnTo>
                    <a:pt x="40061" y="159537"/>
                  </a:lnTo>
                  <a:lnTo>
                    <a:pt x="64151" y="156899"/>
                  </a:lnTo>
                  <a:lnTo>
                    <a:pt x="77918" y="151074"/>
                  </a:lnTo>
                  <a:lnTo>
                    <a:pt x="90123" y="141605"/>
                  </a:lnTo>
                  <a:lnTo>
                    <a:pt x="108794" y="118425"/>
                  </a:lnTo>
                  <a:lnTo>
                    <a:pt x="119265" y="92241"/>
                  </a:lnTo>
                  <a:lnTo>
                    <a:pt x="123205" y="57425"/>
                  </a:lnTo>
                  <a:lnTo>
                    <a:pt x="123528" y="46766"/>
                  </a:lnTo>
                  <a:lnTo>
                    <a:pt x="121363" y="38071"/>
                  </a:lnTo>
                  <a:lnTo>
                    <a:pt x="112606" y="24178"/>
                  </a:lnTo>
                  <a:lnTo>
                    <a:pt x="94289" y="7431"/>
                  </a:lnTo>
                  <a:lnTo>
                    <a:pt x="80730" y="1564"/>
                  </a:lnTo>
                  <a:lnTo>
                    <a:pt x="73780" y="0"/>
                  </a:lnTo>
                  <a:lnTo>
                    <a:pt x="59709" y="2495"/>
                  </a:lnTo>
                  <a:lnTo>
                    <a:pt x="47104" y="8895"/>
                  </a:lnTo>
                  <a:lnTo>
                    <a:pt x="38857" y="17032"/>
                  </a:lnTo>
                  <a:lnTo>
                    <a:pt x="37134" y="22218"/>
                  </a:lnTo>
                  <a:lnTo>
                    <a:pt x="37335" y="34330"/>
                  </a:lnTo>
                  <a:lnTo>
                    <a:pt x="39295" y="39306"/>
                  </a:lnTo>
                  <a:lnTo>
                    <a:pt x="52737" y="5402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3" name="SMARTInkShape-2112"/>
            <p:cNvSpPr/>
            <p:nvPr/>
          </p:nvSpPr>
          <p:spPr bwMode="auto">
            <a:xfrm>
              <a:off x="4129113" y="1635921"/>
              <a:ext cx="228576" cy="133778"/>
            </a:xfrm>
            <a:custGeom>
              <a:avLst/>
              <a:gdLst/>
              <a:ahLst/>
              <a:cxnLst/>
              <a:rect l="0" t="0" r="0" b="0"/>
              <a:pathLst>
                <a:path w="228576" h="133778">
                  <a:moveTo>
                    <a:pt x="7118" y="14285"/>
                  </a:moveTo>
                  <a:lnTo>
                    <a:pt x="62" y="7229"/>
                  </a:lnTo>
                  <a:lnTo>
                    <a:pt x="0" y="3375"/>
                  </a:lnTo>
                  <a:lnTo>
                    <a:pt x="785" y="2249"/>
                  </a:lnTo>
                  <a:lnTo>
                    <a:pt x="2103" y="1499"/>
                  </a:lnTo>
                  <a:lnTo>
                    <a:pt x="6477" y="665"/>
                  </a:lnTo>
                  <a:lnTo>
                    <a:pt x="40617" y="24"/>
                  </a:lnTo>
                  <a:lnTo>
                    <a:pt x="69045" y="0"/>
                  </a:lnTo>
                  <a:lnTo>
                    <a:pt x="72215" y="1587"/>
                  </a:lnTo>
                  <a:lnTo>
                    <a:pt x="74329" y="4232"/>
                  </a:lnTo>
                  <a:lnTo>
                    <a:pt x="76677" y="11405"/>
                  </a:lnTo>
                  <a:lnTo>
                    <a:pt x="77721" y="19884"/>
                  </a:lnTo>
                  <a:lnTo>
                    <a:pt x="74516" y="37375"/>
                  </a:lnTo>
                  <a:lnTo>
                    <a:pt x="50625" y="71654"/>
                  </a:lnTo>
                  <a:lnTo>
                    <a:pt x="27046" y="106389"/>
                  </a:lnTo>
                  <a:lnTo>
                    <a:pt x="20473" y="117662"/>
                  </a:lnTo>
                  <a:lnTo>
                    <a:pt x="19197" y="122097"/>
                  </a:lnTo>
                  <a:lnTo>
                    <a:pt x="19139" y="125847"/>
                  </a:lnTo>
                  <a:lnTo>
                    <a:pt x="19895" y="129141"/>
                  </a:lnTo>
                  <a:lnTo>
                    <a:pt x="21986" y="131337"/>
                  </a:lnTo>
                  <a:lnTo>
                    <a:pt x="28543" y="133777"/>
                  </a:lnTo>
                  <a:lnTo>
                    <a:pt x="57094" y="129640"/>
                  </a:lnTo>
                  <a:lnTo>
                    <a:pt x="84808" y="122636"/>
                  </a:lnTo>
                  <a:lnTo>
                    <a:pt x="117803" y="111653"/>
                  </a:lnTo>
                  <a:lnTo>
                    <a:pt x="151921" y="102225"/>
                  </a:lnTo>
                  <a:lnTo>
                    <a:pt x="181697" y="90524"/>
                  </a:lnTo>
                  <a:lnTo>
                    <a:pt x="211377" y="76940"/>
                  </a:lnTo>
                  <a:lnTo>
                    <a:pt x="228575" y="6429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4" name="SMARTInkShape-2113"/>
            <p:cNvSpPr/>
            <p:nvPr/>
          </p:nvSpPr>
          <p:spPr bwMode="auto">
            <a:xfrm>
              <a:off x="3824877" y="1643063"/>
              <a:ext cx="218487" cy="141462"/>
            </a:xfrm>
            <a:custGeom>
              <a:avLst/>
              <a:gdLst/>
              <a:ahLst/>
              <a:cxnLst/>
              <a:rect l="0" t="0" r="0" b="0"/>
              <a:pathLst>
                <a:path w="218487" h="141462">
                  <a:moveTo>
                    <a:pt x="147048" y="0"/>
                  </a:moveTo>
                  <a:lnTo>
                    <a:pt x="130458" y="14473"/>
                  </a:lnTo>
                  <a:lnTo>
                    <a:pt x="96212" y="36362"/>
                  </a:lnTo>
                  <a:lnTo>
                    <a:pt x="73248" y="48080"/>
                  </a:lnTo>
                  <a:lnTo>
                    <a:pt x="40836" y="62943"/>
                  </a:lnTo>
                  <a:lnTo>
                    <a:pt x="7055" y="80635"/>
                  </a:lnTo>
                  <a:lnTo>
                    <a:pt x="1485" y="85579"/>
                  </a:lnTo>
                  <a:lnTo>
                    <a:pt x="0" y="88009"/>
                  </a:lnTo>
                  <a:lnTo>
                    <a:pt x="597" y="91216"/>
                  </a:lnTo>
                  <a:lnTo>
                    <a:pt x="5494" y="99013"/>
                  </a:lnTo>
                  <a:lnTo>
                    <a:pt x="15079" y="105654"/>
                  </a:lnTo>
                  <a:lnTo>
                    <a:pt x="44427" y="116384"/>
                  </a:lnTo>
                  <a:lnTo>
                    <a:pt x="75279" y="123737"/>
                  </a:lnTo>
                  <a:lnTo>
                    <a:pt x="109555" y="130942"/>
                  </a:lnTo>
                  <a:lnTo>
                    <a:pt x="144847" y="138104"/>
                  </a:lnTo>
                  <a:lnTo>
                    <a:pt x="172854" y="141461"/>
                  </a:lnTo>
                  <a:lnTo>
                    <a:pt x="206179" y="137686"/>
                  </a:lnTo>
                  <a:lnTo>
                    <a:pt x="218486" y="1357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5" name="SMARTInkShape-2114"/>
            <p:cNvSpPr/>
            <p:nvPr/>
          </p:nvSpPr>
          <p:spPr bwMode="auto">
            <a:xfrm>
              <a:off x="3582047" y="1614488"/>
              <a:ext cx="196998" cy="250032"/>
            </a:xfrm>
            <a:custGeom>
              <a:avLst/>
              <a:gdLst/>
              <a:ahLst/>
              <a:cxnLst/>
              <a:rect l="0" t="0" r="0" b="0"/>
              <a:pathLst>
                <a:path w="196998" h="250032">
                  <a:moveTo>
                    <a:pt x="154134" y="0"/>
                  </a:moveTo>
                  <a:lnTo>
                    <a:pt x="154134" y="3792"/>
                  </a:lnTo>
                  <a:lnTo>
                    <a:pt x="149901" y="7770"/>
                  </a:lnTo>
                  <a:lnTo>
                    <a:pt x="116647" y="32715"/>
                  </a:lnTo>
                  <a:lnTo>
                    <a:pt x="87375" y="57967"/>
                  </a:lnTo>
                  <a:lnTo>
                    <a:pt x="60535" y="78823"/>
                  </a:lnTo>
                  <a:lnTo>
                    <a:pt x="26813" y="107204"/>
                  </a:lnTo>
                  <a:lnTo>
                    <a:pt x="8283" y="128601"/>
                  </a:lnTo>
                  <a:lnTo>
                    <a:pt x="1999" y="142881"/>
                  </a:lnTo>
                  <a:lnTo>
                    <a:pt x="0" y="157165"/>
                  </a:lnTo>
                  <a:lnTo>
                    <a:pt x="1757" y="171451"/>
                  </a:lnTo>
                  <a:lnTo>
                    <a:pt x="9418" y="183621"/>
                  </a:lnTo>
                  <a:lnTo>
                    <a:pt x="37531" y="208161"/>
                  </a:lnTo>
                  <a:lnTo>
                    <a:pt x="68168" y="225101"/>
                  </a:lnTo>
                  <a:lnTo>
                    <a:pt x="102381" y="236382"/>
                  </a:lnTo>
                  <a:lnTo>
                    <a:pt x="137653" y="244752"/>
                  </a:lnTo>
                  <a:lnTo>
                    <a:pt x="173240" y="248467"/>
                  </a:lnTo>
                  <a:lnTo>
                    <a:pt x="196997" y="25003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6" name="SMARTInkShape-2115"/>
            <p:cNvSpPr/>
            <p:nvPr/>
          </p:nvSpPr>
          <p:spPr bwMode="auto">
            <a:xfrm>
              <a:off x="3536251" y="1629857"/>
              <a:ext cx="21338" cy="253677"/>
            </a:xfrm>
            <a:custGeom>
              <a:avLst/>
              <a:gdLst/>
              <a:ahLst/>
              <a:cxnLst/>
              <a:rect l="0" t="0" r="0" b="0"/>
              <a:pathLst>
                <a:path w="21338" h="253677">
                  <a:moveTo>
                    <a:pt x="14193" y="20349"/>
                  </a:moveTo>
                  <a:lnTo>
                    <a:pt x="14193" y="0"/>
                  </a:lnTo>
                  <a:lnTo>
                    <a:pt x="14193" y="30388"/>
                  </a:lnTo>
                  <a:lnTo>
                    <a:pt x="14193" y="60432"/>
                  </a:lnTo>
                  <a:lnTo>
                    <a:pt x="14193" y="95196"/>
                  </a:lnTo>
                  <a:lnTo>
                    <a:pt x="12076" y="121877"/>
                  </a:lnTo>
                  <a:lnTo>
                    <a:pt x="9283" y="148817"/>
                  </a:lnTo>
                  <a:lnTo>
                    <a:pt x="8042" y="174019"/>
                  </a:lnTo>
                  <a:lnTo>
                    <a:pt x="3551" y="206727"/>
                  </a:lnTo>
                  <a:lnTo>
                    <a:pt x="625" y="238933"/>
                  </a:lnTo>
                  <a:lnTo>
                    <a:pt x="0" y="253676"/>
                  </a:lnTo>
                  <a:lnTo>
                    <a:pt x="2064" y="250786"/>
                  </a:lnTo>
                  <a:lnTo>
                    <a:pt x="3726" y="247792"/>
                  </a:lnTo>
                  <a:lnTo>
                    <a:pt x="10845" y="215048"/>
                  </a:lnTo>
                  <a:lnTo>
                    <a:pt x="21337" y="18465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005" name="SMARTInkShape-Group387"/>
          <p:cNvGrpSpPr/>
          <p:nvPr/>
        </p:nvGrpSpPr>
        <p:grpSpPr>
          <a:xfrm>
            <a:off x="3066043" y="3553194"/>
            <a:ext cx="1356060" cy="499217"/>
            <a:chOff x="3066043" y="3553194"/>
            <a:chExt cx="1356060" cy="499217"/>
          </a:xfrm>
        </p:grpSpPr>
        <p:sp>
          <p:nvSpPr>
            <p:cNvPr id="2515998" name="SMARTInkShape-2116"/>
            <p:cNvSpPr/>
            <p:nvPr/>
          </p:nvSpPr>
          <p:spPr bwMode="auto">
            <a:xfrm>
              <a:off x="3066043" y="3671888"/>
              <a:ext cx="398677" cy="191304"/>
            </a:xfrm>
            <a:custGeom>
              <a:avLst/>
              <a:gdLst/>
              <a:ahLst/>
              <a:cxnLst/>
              <a:rect l="0" t="0" r="0" b="0"/>
              <a:pathLst>
                <a:path w="398677" h="191304">
                  <a:moveTo>
                    <a:pt x="20057" y="164306"/>
                  </a:moveTo>
                  <a:lnTo>
                    <a:pt x="16265" y="164306"/>
                  </a:lnTo>
                  <a:lnTo>
                    <a:pt x="12286" y="166422"/>
                  </a:lnTo>
                  <a:lnTo>
                    <a:pt x="3264" y="174249"/>
                  </a:lnTo>
                  <a:lnTo>
                    <a:pt x="688" y="180896"/>
                  </a:lnTo>
                  <a:lnTo>
                    <a:pt x="0" y="184891"/>
                  </a:lnTo>
                  <a:lnTo>
                    <a:pt x="1130" y="187554"/>
                  </a:lnTo>
                  <a:lnTo>
                    <a:pt x="3470" y="189330"/>
                  </a:lnTo>
                  <a:lnTo>
                    <a:pt x="11891" y="191303"/>
                  </a:lnTo>
                  <a:lnTo>
                    <a:pt x="45285" y="190452"/>
                  </a:lnTo>
                  <a:lnTo>
                    <a:pt x="68576" y="185451"/>
                  </a:lnTo>
                  <a:lnTo>
                    <a:pt x="97448" y="175292"/>
                  </a:lnTo>
                  <a:lnTo>
                    <a:pt x="133034" y="162838"/>
                  </a:lnTo>
                  <a:lnTo>
                    <a:pt x="152525" y="156184"/>
                  </a:lnTo>
                  <a:lnTo>
                    <a:pt x="171869" y="147778"/>
                  </a:lnTo>
                  <a:lnTo>
                    <a:pt x="191115" y="138207"/>
                  </a:lnTo>
                  <a:lnTo>
                    <a:pt x="210296" y="127856"/>
                  </a:lnTo>
                  <a:lnTo>
                    <a:pt x="228639" y="117781"/>
                  </a:lnTo>
                  <a:lnTo>
                    <a:pt x="263837" y="98120"/>
                  </a:lnTo>
                  <a:lnTo>
                    <a:pt x="295885" y="80915"/>
                  </a:lnTo>
                  <a:lnTo>
                    <a:pt x="325210" y="64537"/>
                  </a:lnTo>
                  <a:lnTo>
                    <a:pt x="351472" y="46675"/>
                  </a:lnTo>
                  <a:lnTo>
                    <a:pt x="382767" y="20743"/>
                  </a:lnTo>
                  <a:lnTo>
                    <a:pt x="398676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5999" name="SMARTInkShape-2117"/>
            <p:cNvSpPr/>
            <p:nvPr/>
          </p:nvSpPr>
          <p:spPr bwMode="auto">
            <a:xfrm>
              <a:off x="3228975" y="3786188"/>
              <a:ext cx="141560" cy="266223"/>
            </a:xfrm>
            <a:custGeom>
              <a:avLst/>
              <a:gdLst/>
              <a:ahLst/>
              <a:cxnLst/>
              <a:rect l="0" t="0" r="0" b="0"/>
              <a:pathLst>
                <a:path w="141560" h="266223">
                  <a:moveTo>
                    <a:pt x="121444" y="0"/>
                  </a:moveTo>
                  <a:lnTo>
                    <a:pt x="117652" y="0"/>
                  </a:lnTo>
                  <a:lnTo>
                    <a:pt x="116534" y="793"/>
                  </a:lnTo>
                  <a:lnTo>
                    <a:pt x="115789" y="2116"/>
                  </a:lnTo>
                  <a:lnTo>
                    <a:pt x="115293" y="3792"/>
                  </a:lnTo>
                  <a:lnTo>
                    <a:pt x="110802" y="9942"/>
                  </a:lnTo>
                  <a:lnTo>
                    <a:pt x="108236" y="24377"/>
                  </a:lnTo>
                  <a:lnTo>
                    <a:pt x="109415" y="59654"/>
                  </a:lnTo>
                  <a:lnTo>
                    <a:pt x="114969" y="88583"/>
                  </a:lnTo>
                  <a:lnTo>
                    <a:pt x="118566" y="111601"/>
                  </a:lnTo>
                  <a:lnTo>
                    <a:pt x="120165" y="137707"/>
                  </a:lnTo>
                  <a:lnTo>
                    <a:pt x="124857" y="171594"/>
                  </a:lnTo>
                  <a:lnTo>
                    <a:pt x="127482" y="201743"/>
                  </a:lnTo>
                  <a:lnTo>
                    <a:pt x="132052" y="230784"/>
                  </a:lnTo>
                  <a:lnTo>
                    <a:pt x="141559" y="264435"/>
                  </a:lnTo>
                  <a:lnTo>
                    <a:pt x="141204" y="265984"/>
                  </a:lnTo>
                  <a:lnTo>
                    <a:pt x="140174" y="266222"/>
                  </a:lnTo>
                  <a:lnTo>
                    <a:pt x="129024" y="260902"/>
                  </a:lnTo>
                  <a:lnTo>
                    <a:pt x="97013" y="232236"/>
                  </a:lnTo>
                  <a:lnTo>
                    <a:pt x="68432" y="204012"/>
                  </a:lnTo>
                  <a:lnTo>
                    <a:pt x="34828" y="168398"/>
                  </a:lnTo>
                  <a:lnTo>
                    <a:pt x="0" y="128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0" name="SMARTInkShape-2118"/>
            <p:cNvSpPr/>
            <p:nvPr/>
          </p:nvSpPr>
          <p:spPr bwMode="auto">
            <a:xfrm>
              <a:off x="3471863" y="3688209"/>
              <a:ext cx="100013" cy="230341"/>
            </a:xfrm>
            <a:custGeom>
              <a:avLst/>
              <a:gdLst/>
              <a:ahLst/>
              <a:cxnLst/>
              <a:rect l="0" t="0" r="0" b="0"/>
              <a:pathLst>
                <a:path w="100013" h="230341">
                  <a:moveTo>
                    <a:pt x="0" y="40829"/>
                  </a:moveTo>
                  <a:lnTo>
                    <a:pt x="0" y="44621"/>
                  </a:lnTo>
                  <a:lnTo>
                    <a:pt x="6150" y="67564"/>
                  </a:lnTo>
                  <a:lnTo>
                    <a:pt x="6947" y="98380"/>
                  </a:lnTo>
                  <a:lnTo>
                    <a:pt x="7085" y="129671"/>
                  </a:lnTo>
                  <a:lnTo>
                    <a:pt x="7126" y="159403"/>
                  </a:lnTo>
                  <a:lnTo>
                    <a:pt x="7138" y="187528"/>
                  </a:lnTo>
                  <a:lnTo>
                    <a:pt x="7142" y="222337"/>
                  </a:lnTo>
                  <a:lnTo>
                    <a:pt x="7143" y="230340"/>
                  </a:lnTo>
                  <a:lnTo>
                    <a:pt x="12846" y="196942"/>
                  </a:lnTo>
                  <a:lnTo>
                    <a:pt x="19328" y="165313"/>
                  </a:lnTo>
                  <a:lnTo>
                    <a:pt x="27070" y="130012"/>
                  </a:lnTo>
                  <a:lnTo>
                    <a:pt x="34785" y="103484"/>
                  </a:lnTo>
                  <a:lnTo>
                    <a:pt x="43505" y="77936"/>
                  </a:lnTo>
                  <a:lnTo>
                    <a:pt x="57340" y="45473"/>
                  </a:lnTo>
                  <a:lnTo>
                    <a:pt x="76077" y="12218"/>
                  </a:lnTo>
                  <a:lnTo>
                    <a:pt x="90344" y="0"/>
                  </a:lnTo>
                  <a:lnTo>
                    <a:pt x="91979" y="115"/>
                  </a:lnTo>
                  <a:lnTo>
                    <a:pt x="95913" y="2361"/>
                  </a:lnTo>
                  <a:lnTo>
                    <a:pt x="97279" y="4071"/>
                  </a:lnTo>
                  <a:lnTo>
                    <a:pt x="100012" y="1225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1" name="SMARTInkShape-2119"/>
            <p:cNvSpPr/>
            <p:nvPr/>
          </p:nvSpPr>
          <p:spPr bwMode="auto">
            <a:xfrm>
              <a:off x="3579463" y="3608019"/>
              <a:ext cx="199582" cy="197320"/>
            </a:xfrm>
            <a:custGeom>
              <a:avLst/>
              <a:gdLst/>
              <a:ahLst/>
              <a:cxnLst/>
              <a:rect l="0" t="0" r="0" b="0"/>
              <a:pathLst>
                <a:path w="199582" h="197320">
                  <a:moveTo>
                    <a:pt x="56706" y="6719"/>
                  </a:moveTo>
                  <a:lnTo>
                    <a:pt x="39913" y="23511"/>
                  </a:lnTo>
                  <a:lnTo>
                    <a:pt x="21946" y="57572"/>
                  </a:lnTo>
                  <a:lnTo>
                    <a:pt x="9740" y="86261"/>
                  </a:lnTo>
                  <a:lnTo>
                    <a:pt x="1803" y="121679"/>
                  </a:lnTo>
                  <a:lnTo>
                    <a:pt x="0" y="155457"/>
                  </a:lnTo>
                  <a:lnTo>
                    <a:pt x="3480" y="177789"/>
                  </a:lnTo>
                  <a:lnTo>
                    <a:pt x="9502" y="188054"/>
                  </a:lnTo>
                  <a:lnTo>
                    <a:pt x="16676" y="194468"/>
                  </a:lnTo>
                  <a:lnTo>
                    <a:pt x="22511" y="197319"/>
                  </a:lnTo>
                  <a:lnTo>
                    <a:pt x="25972" y="196492"/>
                  </a:lnTo>
                  <a:lnTo>
                    <a:pt x="51316" y="179513"/>
                  </a:lnTo>
                  <a:lnTo>
                    <a:pt x="60396" y="166331"/>
                  </a:lnTo>
                  <a:lnTo>
                    <a:pt x="72087" y="138942"/>
                  </a:lnTo>
                  <a:lnTo>
                    <a:pt x="85605" y="105692"/>
                  </a:lnTo>
                  <a:lnTo>
                    <a:pt x="97547" y="70705"/>
                  </a:lnTo>
                  <a:lnTo>
                    <a:pt x="106113" y="37319"/>
                  </a:lnTo>
                  <a:lnTo>
                    <a:pt x="117745" y="1723"/>
                  </a:lnTo>
                  <a:lnTo>
                    <a:pt x="118830" y="213"/>
                  </a:lnTo>
                  <a:lnTo>
                    <a:pt x="119553" y="0"/>
                  </a:lnTo>
                  <a:lnTo>
                    <a:pt x="108730" y="30467"/>
                  </a:lnTo>
                  <a:lnTo>
                    <a:pt x="99497" y="64796"/>
                  </a:lnTo>
                  <a:lnTo>
                    <a:pt x="94520" y="92718"/>
                  </a:lnTo>
                  <a:lnTo>
                    <a:pt x="92838" y="126805"/>
                  </a:lnTo>
                  <a:lnTo>
                    <a:pt x="96842" y="139730"/>
                  </a:lnTo>
                  <a:lnTo>
                    <a:pt x="100132" y="145399"/>
                  </a:lnTo>
                  <a:lnTo>
                    <a:pt x="103913" y="149178"/>
                  </a:lnTo>
                  <a:lnTo>
                    <a:pt x="112347" y="153378"/>
                  </a:lnTo>
                  <a:lnTo>
                    <a:pt x="129813" y="155742"/>
                  </a:lnTo>
                  <a:lnTo>
                    <a:pt x="143173" y="152062"/>
                  </a:lnTo>
                  <a:lnTo>
                    <a:pt x="161965" y="141064"/>
                  </a:lnTo>
                  <a:lnTo>
                    <a:pt x="199581" y="995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2" name="SMARTInkShape-2120"/>
            <p:cNvSpPr/>
            <p:nvPr/>
          </p:nvSpPr>
          <p:spPr bwMode="auto">
            <a:xfrm>
              <a:off x="3758605" y="3553194"/>
              <a:ext cx="156171" cy="123854"/>
            </a:xfrm>
            <a:custGeom>
              <a:avLst/>
              <a:gdLst/>
              <a:ahLst/>
              <a:cxnLst/>
              <a:rect l="0" t="0" r="0" b="0"/>
              <a:pathLst>
                <a:path w="156171" h="123854">
                  <a:moveTo>
                    <a:pt x="6151" y="54400"/>
                  </a:moveTo>
                  <a:lnTo>
                    <a:pt x="6151" y="58192"/>
                  </a:lnTo>
                  <a:lnTo>
                    <a:pt x="0" y="81135"/>
                  </a:lnTo>
                  <a:lnTo>
                    <a:pt x="3094" y="95041"/>
                  </a:lnTo>
                  <a:lnTo>
                    <a:pt x="9038" y="105424"/>
                  </a:lnTo>
                  <a:lnTo>
                    <a:pt x="12045" y="107466"/>
                  </a:lnTo>
                  <a:lnTo>
                    <a:pt x="19619" y="109735"/>
                  </a:lnTo>
                  <a:lnTo>
                    <a:pt x="23861" y="108752"/>
                  </a:lnTo>
                  <a:lnTo>
                    <a:pt x="37416" y="99785"/>
                  </a:lnTo>
                  <a:lnTo>
                    <a:pt x="71413" y="72460"/>
                  </a:lnTo>
                  <a:lnTo>
                    <a:pt x="90576" y="53401"/>
                  </a:lnTo>
                  <a:lnTo>
                    <a:pt x="107747" y="22342"/>
                  </a:lnTo>
                  <a:lnTo>
                    <a:pt x="116325" y="3852"/>
                  </a:lnTo>
                  <a:lnTo>
                    <a:pt x="116113" y="1651"/>
                  </a:lnTo>
                  <a:lnTo>
                    <a:pt x="115178" y="184"/>
                  </a:lnTo>
                  <a:lnTo>
                    <a:pt x="112967" y="0"/>
                  </a:lnTo>
                  <a:lnTo>
                    <a:pt x="106277" y="1911"/>
                  </a:lnTo>
                  <a:lnTo>
                    <a:pt x="93585" y="15035"/>
                  </a:lnTo>
                  <a:lnTo>
                    <a:pt x="70959" y="46506"/>
                  </a:lnTo>
                  <a:lnTo>
                    <a:pt x="60896" y="73140"/>
                  </a:lnTo>
                  <a:lnTo>
                    <a:pt x="58355" y="95671"/>
                  </a:lnTo>
                  <a:lnTo>
                    <a:pt x="60574" y="107403"/>
                  </a:lnTo>
                  <a:lnTo>
                    <a:pt x="63864" y="111960"/>
                  </a:lnTo>
                  <a:lnTo>
                    <a:pt x="73870" y="119141"/>
                  </a:lnTo>
                  <a:lnTo>
                    <a:pt x="96684" y="123853"/>
                  </a:lnTo>
                  <a:lnTo>
                    <a:pt x="131136" y="117664"/>
                  </a:lnTo>
                  <a:lnTo>
                    <a:pt x="156170" y="1115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3" name="SMARTInkShape-2121"/>
            <p:cNvSpPr/>
            <p:nvPr/>
          </p:nvSpPr>
          <p:spPr bwMode="auto">
            <a:xfrm>
              <a:off x="3724063" y="3661612"/>
              <a:ext cx="698040" cy="359742"/>
            </a:xfrm>
            <a:custGeom>
              <a:avLst/>
              <a:gdLst/>
              <a:ahLst/>
              <a:cxnLst/>
              <a:rect l="0" t="0" r="0" b="0"/>
              <a:pathLst>
                <a:path w="698040" h="359742">
                  <a:moveTo>
                    <a:pt x="97843" y="110288"/>
                  </a:moveTo>
                  <a:lnTo>
                    <a:pt x="91692" y="110288"/>
                  </a:lnTo>
                  <a:lnTo>
                    <a:pt x="85192" y="115197"/>
                  </a:lnTo>
                  <a:lnTo>
                    <a:pt x="78573" y="116770"/>
                  </a:lnTo>
                  <a:lnTo>
                    <a:pt x="73932" y="117138"/>
                  </a:lnTo>
                  <a:lnTo>
                    <a:pt x="69224" y="119418"/>
                  </a:lnTo>
                  <a:lnTo>
                    <a:pt x="66858" y="121137"/>
                  </a:lnTo>
                  <a:lnTo>
                    <a:pt x="66074" y="122283"/>
                  </a:lnTo>
                  <a:lnTo>
                    <a:pt x="66345" y="123047"/>
                  </a:lnTo>
                  <a:lnTo>
                    <a:pt x="67319" y="123557"/>
                  </a:lnTo>
                  <a:lnTo>
                    <a:pt x="79041" y="124486"/>
                  </a:lnTo>
                  <a:lnTo>
                    <a:pt x="85782" y="120303"/>
                  </a:lnTo>
                  <a:lnTo>
                    <a:pt x="119068" y="100200"/>
                  </a:lnTo>
                  <a:lnTo>
                    <a:pt x="146907" y="85515"/>
                  </a:lnTo>
                  <a:lnTo>
                    <a:pt x="180731" y="67229"/>
                  </a:lnTo>
                  <a:lnTo>
                    <a:pt x="206914" y="56490"/>
                  </a:lnTo>
                  <a:lnTo>
                    <a:pt x="236542" y="44309"/>
                  </a:lnTo>
                  <a:lnTo>
                    <a:pt x="267437" y="32545"/>
                  </a:lnTo>
                  <a:lnTo>
                    <a:pt x="297043" y="24671"/>
                  </a:lnTo>
                  <a:lnTo>
                    <a:pt x="326077" y="18526"/>
                  </a:lnTo>
                  <a:lnTo>
                    <a:pt x="353268" y="13149"/>
                  </a:lnTo>
                  <a:lnTo>
                    <a:pt x="385632" y="5659"/>
                  </a:lnTo>
                  <a:lnTo>
                    <a:pt x="409862" y="0"/>
                  </a:lnTo>
                  <a:lnTo>
                    <a:pt x="421991" y="1211"/>
                  </a:lnTo>
                  <a:lnTo>
                    <a:pt x="425861" y="2645"/>
                  </a:lnTo>
                  <a:lnTo>
                    <a:pt x="428440" y="4394"/>
                  </a:lnTo>
                  <a:lnTo>
                    <a:pt x="430160" y="6355"/>
                  </a:lnTo>
                  <a:lnTo>
                    <a:pt x="429719" y="8455"/>
                  </a:lnTo>
                  <a:lnTo>
                    <a:pt x="401737" y="34431"/>
                  </a:lnTo>
                  <a:lnTo>
                    <a:pt x="370096" y="59414"/>
                  </a:lnTo>
                  <a:lnTo>
                    <a:pt x="341611" y="77623"/>
                  </a:lnTo>
                  <a:lnTo>
                    <a:pt x="308314" y="98416"/>
                  </a:lnTo>
                  <a:lnTo>
                    <a:pt x="290544" y="109517"/>
                  </a:lnTo>
                  <a:lnTo>
                    <a:pt x="272348" y="121680"/>
                  </a:lnTo>
                  <a:lnTo>
                    <a:pt x="253867" y="134552"/>
                  </a:lnTo>
                  <a:lnTo>
                    <a:pt x="235197" y="147895"/>
                  </a:lnTo>
                  <a:lnTo>
                    <a:pt x="215606" y="161553"/>
                  </a:lnTo>
                  <a:lnTo>
                    <a:pt x="195402" y="175421"/>
                  </a:lnTo>
                  <a:lnTo>
                    <a:pt x="174789" y="189429"/>
                  </a:lnTo>
                  <a:lnTo>
                    <a:pt x="154696" y="202736"/>
                  </a:lnTo>
                  <a:lnTo>
                    <a:pt x="134951" y="215576"/>
                  </a:lnTo>
                  <a:lnTo>
                    <a:pt x="115438" y="228105"/>
                  </a:lnTo>
                  <a:lnTo>
                    <a:pt x="96873" y="240427"/>
                  </a:lnTo>
                  <a:lnTo>
                    <a:pt x="61429" y="264700"/>
                  </a:lnTo>
                  <a:lnTo>
                    <a:pt x="33505" y="286601"/>
                  </a:lnTo>
                  <a:lnTo>
                    <a:pt x="1085" y="318947"/>
                  </a:lnTo>
                  <a:lnTo>
                    <a:pt x="0" y="322418"/>
                  </a:lnTo>
                  <a:lnTo>
                    <a:pt x="1658" y="323940"/>
                  </a:lnTo>
                  <a:lnTo>
                    <a:pt x="5145" y="324160"/>
                  </a:lnTo>
                  <a:lnTo>
                    <a:pt x="32807" y="316885"/>
                  </a:lnTo>
                  <a:lnTo>
                    <a:pt x="62059" y="304767"/>
                  </a:lnTo>
                  <a:lnTo>
                    <a:pt x="78750" y="297091"/>
                  </a:lnTo>
                  <a:lnTo>
                    <a:pt x="97814" y="288004"/>
                  </a:lnTo>
                  <a:lnTo>
                    <a:pt x="118461" y="277978"/>
                  </a:lnTo>
                  <a:lnTo>
                    <a:pt x="140164" y="267325"/>
                  </a:lnTo>
                  <a:lnTo>
                    <a:pt x="164157" y="255461"/>
                  </a:lnTo>
                  <a:lnTo>
                    <a:pt x="189677" y="242788"/>
                  </a:lnTo>
                  <a:lnTo>
                    <a:pt x="216216" y="229578"/>
                  </a:lnTo>
                  <a:lnTo>
                    <a:pt x="243433" y="216008"/>
                  </a:lnTo>
                  <a:lnTo>
                    <a:pt x="271103" y="202199"/>
                  </a:lnTo>
                  <a:lnTo>
                    <a:pt x="299075" y="188231"/>
                  </a:lnTo>
                  <a:lnTo>
                    <a:pt x="326454" y="174156"/>
                  </a:lnTo>
                  <a:lnTo>
                    <a:pt x="353438" y="160011"/>
                  </a:lnTo>
                  <a:lnTo>
                    <a:pt x="380158" y="145818"/>
                  </a:lnTo>
                  <a:lnTo>
                    <a:pt x="405116" y="133181"/>
                  </a:lnTo>
                  <a:lnTo>
                    <a:pt x="428898" y="121581"/>
                  </a:lnTo>
                  <a:lnTo>
                    <a:pt x="451896" y="110673"/>
                  </a:lnTo>
                  <a:lnTo>
                    <a:pt x="472785" y="101020"/>
                  </a:lnTo>
                  <a:lnTo>
                    <a:pt x="492267" y="92203"/>
                  </a:lnTo>
                  <a:lnTo>
                    <a:pt x="524761" y="77644"/>
                  </a:lnTo>
                  <a:lnTo>
                    <a:pt x="550392" y="66573"/>
                  </a:lnTo>
                  <a:lnTo>
                    <a:pt x="554324" y="66063"/>
                  </a:lnTo>
                  <a:lnTo>
                    <a:pt x="556945" y="66517"/>
                  </a:lnTo>
                  <a:lnTo>
                    <a:pt x="557105" y="69201"/>
                  </a:lnTo>
                  <a:lnTo>
                    <a:pt x="553049" y="78533"/>
                  </a:lnTo>
                  <a:lnTo>
                    <a:pt x="526671" y="100967"/>
                  </a:lnTo>
                  <a:lnTo>
                    <a:pt x="497719" y="120697"/>
                  </a:lnTo>
                  <a:lnTo>
                    <a:pt x="462097" y="142696"/>
                  </a:lnTo>
                  <a:lnTo>
                    <a:pt x="441485" y="154118"/>
                  </a:lnTo>
                  <a:lnTo>
                    <a:pt x="419807" y="165702"/>
                  </a:lnTo>
                  <a:lnTo>
                    <a:pt x="397417" y="178187"/>
                  </a:lnTo>
                  <a:lnTo>
                    <a:pt x="374553" y="191273"/>
                  </a:lnTo>
                  <a:lnTo>
                    <a:pt x="351373" y="204759"/>
                  </a:lnTo>
                  <a:lnTo>
                    <a:pt x="327982" y="218512"/>
                  </a:lnTo>
                  <a:lnTo>
                    <a:pt x="304450" y="232444"/>
                  </a:lnTo>
                  <a:lnTo>
                    <a:pt x="280825" y="246494"/>
                  </a:lnTo>
                  <a:lnTo>
                    <a:pt x="259519" y="259036"/>
                  </a:lnTo>
                  <a:lnTo>
                    <a:pt x="239758" y="270572"/>
                  </a:lnTo>
                  <a:lnTo>
                    <a:pt x="204573" y="291063"/>
                  </a:lnTo>
                  <a:lnTo>
                    <a:pt x="175706" y="308107"/>
                  </a:lnTo>
                  <a:lnTo>
                    <a:pt x="152311" y="323506"/>
                  </a:lnTo>
                  <a:lnTo>
                    <a:pt x="151617" y="325458"/>
                  </a:lnTo>
                  <a:lnTo>
                    <a:pt x="154330" y="325966"/>
                  </a:lnTo>
                  <a:lnTo>
                    <a:pt x="168192" y="322826"/>
                  </a:lnTo>
                  <a:lnTo>
                    <a:pt x="192874" y="313493"/>
                  </a:lnTo>
                  <a:lnTo>
                    <a:pt x="226598" y="297174"/>
                  </a:lnTo>
                  <a:lnTo>
                    <a:pt x="245592" y="287266"/>
                  </a:lnTo>
                  <a:lnTo>
                    <a:pt x="267780" y="275898"/>
                  </a:lnTo>
                  <a:lnTo>
                    <a:pt x="292097" y="263558"/>
                  </a:lnTo>
                  <a:lnTo>
                    <a:pt x="317833" y="250568"/>
                  </a:lnTo>
                  <a:lnTo>
                    <a:pt x="344516" y="237145"/>
                  </a:lnTo>
                  <a:lnTo>
                    <a:pt x="371829" y="223435"/>
                  </a:lnTo>
                  <a:lnTo>
                    <a:pt x="399563" y="209532"/>
                  </a:lnTo>
                  <a:lnTo>
                    <a:pt x="428371" y="196294"/>
                  </a:lnTo>
                  <a:lnTo>
                    <a:pt x="457895" y="183501"/>
                  </a:lnTo>
                  <a:lnTo>
                    <a:pt x="487897" y="171003"/>
                  </a:lnTo>
                  <a:lnTo>
                    <a:pt x="515835" y="158702"/>
                  </a:lnTo>
                  <a:lnTo>
                    <a:pt x="542398" y="146533"/>
                  </a:lnTo>
                  <a:lnTo>
                    <a:pt x="568044" y="134451"/>
                  </a:lnTo>
                  <a:lnTo>
                    <a:pt x="590698" y="124015"/>
                  </a:lnTo>
                  <a:lnTo>
                    <a:pt x="611357" y="114677"/>
                  </a:lnTo>
                  <a:lnTo>
                    <a:pt x="646747" y="99539"/>
                  </a:lnTo>
                  <a:lnTo>
                    <a:pt x="680551" y="88141"/>
                  </a:lnTo>
                  <a:lnTo>
                    <a:pt x="684753" y="87586"/>
                  </a:lnTo>
                  <a:lnTo>
                    <a:pt x="686760" y="88010"/>
                  </a:lnTo>
                  <a:lnTo>
                    <a:pt x="680524" y="94830"/>
                  </a:lnTo>
                  <a:lnTo>
                    <a:pt x="650696" y="116291"/>
                  </a:lnTo>
                  <a:lnTo>
                    <a:pt x="616605" y="137562"/>
                  </a:lnTo>
                  <a:lnTo>
                    <a:pt x="595291" y="149902"/>
                  </a:lnTo>
                  <a:lnTo>
                    <a:pt x="572350" y="162891"/>
                  </a:lnTo>
                  <a:lnTo>
                    <a:pt x="548325" y="176313"/>
                  </a:lnTo>
                  <a:lnTo>
                    <a:pt x="523577" y="190023"/>
                  </a:lnTo>
                  <a:lnTo>
                    <a:pt x="498347" y="203926"/>
                  </a:lnTo>
                  <a:lnTo>
                    <a:pt x="472002" y="218751"/>
                  </a:lnTo>
                  <a:lnTo>
                    <a:pt x="444914" y="234191"/>
                  </a:lnTo>
                  <a:lnTo>
                    <a:pt x="417330" y="250040"/>
                  </a:lnTo>
                  <a:lnTo>
                    <a:pt x="391797" y="265368"/>
                  </a:lnTo>
                  <a:lnTo>
                    <a:pt x="367631" y="280350"/>
                  </a:lnTo>
                  <a:lnTo>
                    <a:pt x="344377" y="295100"/>
                  </a:lnTo>
                  <a:lnTo>
                    <a:pt x="323317" y="308108"/>
                  </a:lnTo>
                  <a:lnTo>
                    <a:pt x="303722" y="319956"/>
                  </a:lnTo>
                  <a:lnTo>
                    <a:pt x="271101" y="339999"/>
                  </a:lnTo>
                  <a:lnTo>
                    <a:pt x="243574" y="359451"/>
                  </a:lnTo>
                  <a:lnTo>
                    <a:pt x="242622" y="359741"/>
                  </a:lnTo>
                  <a:lnTo>
                    <a:pt x="272785" y="346417"/>
                  </a:lnTo>
                  <a:lnTo>
                    <a:pt x="305770" y="329005"/>
                  </a:lnTo>
                  <a:lnTo>
                    <a:pt x="326155" y="318806"/>
                  </a:lnTo>
                  <a:lnTo>
                    <a:pt x="348476" y="308037"/>
                  </a:lnTo>
                  <a:lnTo>
                    <a:pt x="372088" y="296889"/>
                  </a:lnTo>
                  <a:lnTo>
                    <a:pt x="397354" y="285489"/>
                  </a:lnTo>
                  <a:lnTo>
                    <a:pt x="423724" y="273920"/>
                  </a:lnTo>
                  <a:lnTo>
                    <a:pt x="450828" y="262238"/>
                  </a:lnTo>
                  <a:lnTo>
                    <a:pt x="477629" y="249688"/>
                  </a:lnTo>
                  <a:lnTo>
                    <a:pt x="504227" y="236559"/>
                  </a:lnTo>
                  <a:lnTo>
                    <a:pt x="530691" y="223044"/>
                  </a:lnTo>
                  <a:lnTo>
                    <a:pt x="555477" y="211652"/>
                  </a:lnTo>
                  <a:lnTo>
                    <a:pt x="579145" y="201677"/>
                  </a:lnTo>
                  <a:lnTo>
                    <a:pt x="602067" y="192645"/>
                  </a:lnTo>
                  <a:lnTo>
                    <a:pt x="622905" y="184243"/>
                  </a:lnTo>
                  <a:lnTo>
                    <a:pt x="642353" y="176260"/>
                  </a:lnTo>
                  <a:lnTo>
                    <a:pt x="674810" y="163421"/>
                  </a:lnTo>
                  <a:lnTo>
                    <a:pt x="698039" y="156987"/>
                  </a:lnTo>
                  <a:lnTo>
                    <a:pt x="697998" y="157296"/>
                  </a:lnTo>
                  <a:lnTo>
                    <a:pt x="669447" y="171079"/>
                  </a:lnTo>
                  <a:lnTo>
                    <a:pt x="636317" y="187577"/>
                  </a:lnTo>
                  <a:lnTo>
                    <a:pt x="616369" y="197533"/>
                  </a:lnTo>
                  <a:lnTo>
                    <a:pt x="594340" y="208139"/>
                  </a:lnTo>
                  <a:lnTo>
                    <a:pt x="570922" y="219178"/>
                  </a:lnTo>
                  <a:lnTo>
                    <a:pt x="546579" y="230506"/>
                  </a:lnTo>
                  <a:lnTo>
                    <a:pt x="521619" y="242821"/>
                  </a:lnTo>
                  <a:lnTo>
                    <a:pt x="496248" y="255793"/>
                  </a:lnTo>
                  <a:lnTo>
                    <a:pt x="470603" y="269204"/>
                  </a:lnTo>
                  <a:lnTo>
                    <a:pt x="445568" y="281320"/>
                  </a:lnTo>
                  <a:lnTo>
                    <a:pt x="420941" y="292571"/>
                  </a:lnTo>
                  <a:lnTo>
                    <a:pt x="396586" y="303248"/>
                  </a:lnTo>
                  <a:lnTo>
                    <a:pt x="375586" y="312747"/>
                  </a:lnTo>
                  <a:lnTo>
                    <a:pt x="356824" y="321460"/>
                  </a:lnTo>
                  <a:lnTo>
                    <a:pt x="325658" y="336699"/>
                  </a:lnTo>
                  <a:lnTo>
                    <a:pt x="298694" y="352615"/>
                  </a:lnTo>
                  <a:lnTo>
                    <a:pt x="296831" y="355183"/>
                  </a:lnTo>
                  <a:lnTo>
                    <a:pt x="297177" y="356895"/>
                  </a:lnTo>
                  <a:lnTo>
                    <a:pt x="306027" y="354564"/>
                  </a:lnTo>
                  <a:lnTo>
                    <a:pt x="333094" y="340093"/>
                  </a:lnTo>
                  <a:lnTo>
                    <a:pt x="359561" y="323549"/>
                  </a:lnTo>
                  <a:lnTo>
                    <a:pt x="392492" y="302966"/>
                  </a:lnTo>
                  <a:lnTo>
                    <a:pt x="426456" y="281738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4" name="SMARTInkShape-2122"/>
            <p:cNvSpPr/>
            <p:nvPr/>
          </p:nvSpPr>
          <p:spPr bwMode="auto">
            <a:xfrm>
              <a:off x="3943350" y="3750469"/>
              <a:ext cx="42864" cy="7145"/>
            </a:xfrm>
            <a:custGeom>
              <a:avLst/>
              <a:gdLst/>
              <a:ahLst/>
              <a:cxnLst/>
              <a:rect l="0" t="0" r="0" b="0"/>
              <a:pathLst>
                <a:path w="42864" h="7145">
                  <a:moveTo>
                    <a:pt x="42863" y="0"/>
                  </a:moveTo>
                  <a:lnTo>
                    <a:pt x="39070" y="0"/>
                  </a:lnTo>
                  <a:lnTo>
                    <a:pt x="0" y="714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grpSp>
        <p:nvGrpSpPr>
          <p:cNvPr id="2516016" name="SMARTInkShape-Group388"/>
          <p:cNvGrpSpPr/>
          <p:nvPr/>
        </p:nvGrpSpPr>
        <p:grpSpPr>
          <a:xfrm>
            <a:off x="4236280" y="5414963"/>
            <a:ext cx="728627" cy="722131"/>
            <a:chOff x="4236280" y="5414963"/>
            <a:chExt cx="728627" cy="722131"/>
          </a:xfrm>
        </p:grpSpPr>
        <p:sp>
          <p:nvSpPr>
            <p:cNvPr id="2516006" name="SMARTInkShape-2123"/>
            <p:cNvSpPr/>
            <p:nvPr/>
          </p:nvSpPr>
          <p:spPr bwMode="auto">
            <a:xfrm>
              <a:off x="4289946" y="5688842"/>
              <a:ext cx="472680" cy="448252"/>
            </a:xfrm>
            <a:custGeom>
              <a:avLst/>
              <a:gdLst/>
              <a:ahLst/>
              <a:cxnLst/>
              <a:rect l="0" t="0" r="0" b="0"/>
              <a:pathLst>
                <a:path w="472680" h="448252">
                  <a:moveTo>
                    <a:pt x="160610" y="204752"/>
                  </a:moveTo>
                  <a:lnTo>
                    <a:pt x="129743" y="217731"/>
                  </a:lnTo>
                  <a:lnTo>
                    <a:pt x="95393" y="236126"/>
                  </a:lnTo>
                  <a:lnTo>
                    <a:pt x="67468" y="253471"/>
                  </a:lnTo>
                  <a:lnTo>
                    <a:pt x="33380" y="273554"/>
                  </a:lnTo>
                  <a:lnTo>
                    <a:pt x="2833" y="289816"/>
                  </a:lnTo>
                  <a:lnTo>
                    <a:pt x="0" y="293358"/>
                  </a:lnTo>
                  <a:lnTo>
                    <a:pt x="355" y="293191"/>
                  </a:lnTo>
                  <a:lnTo>
                    <a:pt x="5248" y="290096"/>
                  </a:lnTo>
                  <a:lnTo>
                    <a:pt x="38493" y="268823"/>
                  </a:lnTo>
                  <a:lnTo>
                    <a:pt x="65855" y="249103"/>
                  </a:lnTo>
                  <a:lnTo>
                    <a:pt x="83153" y="238288"/>
                  </a:lnTo>
                  <a:lnTo>
                    <a:pt x="101828" y="227109"/>
                  </a:lnTo>
                  <a:lnTo>
                    <a:pt x="122216" y="214101"/>
                  </a:lnTo>
                  <a:lnTo>
                    <a:pt x="143745" y="199872"/>
                  </a:lnTo>
                  <a:lnTo>
                    <a:pt x="166036" y="184830"/>
                  </a:lnTo>
                  <a:lnTo>
                    <a:pt x="189627" y="170039"/>
                  </a:lnTo>
                  <a:lnTo>
                    <a:pt x="214086" y="155416"/>
                  </a:lnTo>
                  <a:lnTo>
                    <a:pt x="239123" y="140905"/>
                  </a:lnTo>
                  <a:lnTo>
                    <a:pt x="263752" y="125675"/>
                  </a:lnTo>
                  <a:lnTo>
                    <a:pt x="288109" y="109965"/>
                  </a:lnTo>
                  <a:lnTo>
                    <a:pt x="312284" y="93936"/>
                  </a:lnTo>
                  <a:lnTo>
                    <a:pt x="335545" y="79281"/>
                  </a:lnTo>
                  <a:lnTo>
                    <a:pt x="358196" y="65542"/>
                  </a:lnTo>
                  <a:lnTo>
                    <a:pt x="380440" y="52414"/>
                  </a:lnTo>
                  <a:lnTo>
                    <a:pt x="415740" y="31477"/>
                  </a:lnTo>
                  <a:lnTo>
                    <a:pt x="443070" y="15028"/>
                  </a:lnTo>
                  <a:lnTo>
                    <a:pt x="468669" y="18"/>
                  </a:lnTo>
                  <a:lnTo>
                    <a:pt x="471551" y="0"/>
                  </a:lnTo>
                  <a:lnTo>
                    <a:pt x="472679" y="1576"/>
                  </a:lnTo>
                  <a:lnTo>
                    <a:pt x="444386" y="29299"/>
                  </a:lnTo>
                  <a:lnTo>
                    <a:pt x="417437" y="55600"/>
                  </a:lnTo>
                  <a:lnTo>
                    <a:pt x="400091" y="70392"/>
                  </a:lnTo>
                  <a:lnTo>
                    <a:pt x="380589" y="85809"/>
                  </a:lnTo>
                  <a:lnTo>
                    <a:pt x="359650" y="101645"/>
                  </a:lnTo>
                  <a:lnTo>
                    <a:pt x="337754" y="119345"/>
                  </a:lnTo>
                  <a:lnTo>
                    <a:pt x="315218" y="138289"/>
                  </a:lnTo>
                  <a:lnTo>
                    <a:pt x="292257" y="158062"/>
                  </a:lnTo>
                  <a:lnTo>
                    <a:pt x="269012" y="178387"/>
                  </a:lnTo>
                  <a:lnTo>
                    <a:pt x="245578" y="199082"/>
                  </a:lnTo>
                  <a:lnTo>
                    <a:pt x="222018" y="220022"/>
                  </a:lnTo>
                  <a:lnTo>
                    <a:pt x="199168" y="239538"/>
                  </a:lnTo>
                  <a:lnTo>
                    <a:pt x="176790" y="258105"/>
                  </a:lnTo>
                  <a:lnTo>
                    <a:pt x="154728" y="276039"/>
                  </a:lnTo>
                  <a:lnTo>
                    <a:pt x="135258" y="291171"/>
                  </a:lnTo>
                  <a:lnTo>
                    <a:pt x="100924" y="316450"/>
                  </a:lnTo>
                  <a:lnTo>
                    <a:pt x="66196" y="340947"/>
                  </a:lnTo>
                  <a:lnTo>
                    <a:pt x="57265" y="346510"/>
                  </a:lnTo>
                  <a:lnTo>
                    <a:pt x="55995" y="346883"/>
                  </a:lnTo>
                  <a:lnTo>
                    <a:pt x="69376" y="332237"/>
                  </a:lnTo>
                  <a:lnTo>
                    <a:pt x="93339" y="314328"/>
                  </a:lnTo>
                  <a:lnTo>
                    <a:pt x="125949" y="291552"/>
                  </a:lnTo>
                  <a:lnTo>
                    <a:pt x="144647" y="277700"/>
                  </a:lnTo>
                  <a:lnTo>
                    <a:pt x="164255" y="262909"/>
                  </a:lnTo>
                  <a:lnTo>
                    <a:pt x="186059" y="247492"/>
                  </a:lnTo>
                  <a:lnTo>
                    <a:pt x="209326" y="231658"/>
                  </a:lnTo>
                  <a:lnTo>
                    <a:pt x="233569" y="215545"/>
                  </a:lnTo>
                  <a:lnTo>
                    <a:pt x="257668" y="199247"/>
                  </a:lnTo>
                  <a:lnTo>
                    <a:pt x="281672" y="182826"/>
                  </a:lnTo>
                  <a:lnTo>
                    <a:pt x="305612" y="166322"/>
                  </a:lnTo>
                  <a:lnTo>
                    <a:pt x="328715" y="152144"/>
                  </a:lnTo>
                  <a:lnTo>
                    <a:pt x="351262" y="139518"/>
                  </a:lnTo>
                  <a:lnTo>
                    <a:pt x="373436" y="127925"/>
                  </a:lnTo>
                  <a:lnTo>
                    <a:pt x="408658" y="108694"/>
                  </a:lnTo>
                  <a:lnTo>
                    <a:pt x="442333" y="90830"/>
                  </a:lnTo>
                  <a:lnTo>
                    <a:pt x="448438" y="88322"/>
                  </a:lnTo>
                  <a:lnTo>
                    <a:pt x="451714" y="89826"/>
                  </a:lnTo>
                  <a:lnTo>
                    <a:pt x="453104" y="94003"/>
                  </a:lnTo>
                  <a:lnTo>
                    <a:pt x="453238" y="99964"/>
                  </a:lnTo>
                  <a:lnTo>
                    <a:pt x="426878" y="134898"/>
                  </a:lnTo>
                  <a:lnTo>
                    <a:pt x="396956" y="166827"/>
                  </a:lnTo>
                  <a:lnTo>
                    <a:pt x="380086" y="184231"/>
                  </a:lnTo>
                  <a:lnTo>
                    <a:pt x="361696" y="202977"/>
                  </a:lnTo>
                  <a:lnTo>
                    <a:pt x="342293" y="222619"/>
                  </a:lnTo>
                  <a:lnTo>
                    <a:pt x="322213" y="242857"/>
                  </a:lnTo>
                  <a:lnTo>
                    <a:pt x="300889" y="262699"/>
                  </a:lnTo>
                  <a:lnTo>
                    <a:pt x="278736" y="282276"/>
                  </a:lnTo>
                  <a:lnTo>
                    <a:pt x="256029" y="301679"/>
                  </a:lnTo>
                  <a:lnTo>
                    <a:pt x="234542" y="320170"/>
                  </a:lnTo>
                  <a:lnTo>
                    <a:pt x="213867" y="338054"/>
                  </a:lnTo>
                  <a:lnTo>
                    <a:pt x="193733" y="355532"/>
                  </a:lnTo>
                  <a:lnTo>
                    <a:pt x="174755" y="371153"/>
                  </a:lnTo>
                  <a:lnTo>
                    <a:pt x="156546" y="385536"/>
                  </a:lnTo>
                  <a:lnTo>
                    <a:pt x="125467" y="409719"/>
                  </a:lnTo>
                  <a:lnTo>
                    <a:pt x="98058" y="432337"/>
                  </a:lnTo>
                  <a:lnTo>
                    <a:pt x="121855" y="409545"/>
                  </a:lnTo>
                  <a:lnTo>
                    <a:pt x="147619" y="389698"/>
                  </a:lnTo>
                  <a:lnTo>
                    <a:pt x="164649" y="377261"/>
                  </a:lnTo>
                  <a:lnTo>
                    <a:pt x="183941" y="363415"/>
                  </a:lnTo>
                  <a:lnTo>
                    <a:pt x="204739" y="348627"/>
                  </a:lnTo>
                  <a:lnTo>
                    <a:pt x="227336" y="333213"/>
                  </a:lnTo>
                  <a:lnTo>
                    <a:pt x="251131" y="317380"/>
                  </a:lnTo>
                  <a:lnTo>
                    <a:pt x="275726" y="301268"/>
                  </a:lnTo>
                  <a:lnTo>
                    <a:pt x="299267" y="286558"/>
                  </a:lnTo>
                  <a:lnTo>
                    <a:pt x="322104" y="272783"/>
                  </a:lnTo>
                  <a:lnTo>
                    <a:pt x="344473" y="259631"/>
                  </a:lnTo>
                  <a:lnTo>
                    <a:pt x="364942" y="247688"/>
                  </a:lnTo>
                  <a:lnTo>
                    <a:pt x="384144" y="236551"/>
                  </a:lnTo>
                  <a:lnTo>
                    <a:pt x="417121" y="218091"/>
                  </a:lnTo>
                  <a:lnTo>
                    <a:pt x="449228" y="204006"/>
                  </a:lnTo>
                  <a:lnTo>
                    <a:pt x="450653" y="204255"/>
                  </a:lnTo>
                  <a:lnTo>
                    <a:pt x="422837" y="229054"/>
                  </a:lnTo>
                  <a:lnTo>
                    <a:pt x="395953" y="252065"/>
                  </a:lnTo>
                  <a:lnTo>
                    <a:pt x="361251" y="280284"/>
                  </a:lnTo>
                  <a:lnTo>
                    <a:pt x="341996" y="295588"/>
                  </a:lnTo>
                  <a:lnTo>
                    <a:pt x="322015" y="311346"/>
                  </a:lnTo>
                  <a:lnTo>
                    <a:pt x="301551" y="327409"/>
                  </a:lnTo>
                  <a:lnTo>
                    <a:pt x="280765" y="343673"/>
                  </a:lnTo>
                  <a:lnTo>
                    <a:pt x="261351" y="359278"/>
                  </a:lnTo>
                  <a:lnTo>
                    <a:pt x="242852" y="374444"/>
                  </a:lnTo>
                  <a:lnTo>
                    <a:pt x="209069" y="402408"/>
                  </a:lnTo>
                  <a:lnTo>
                    <a:pt x="180824" y="425420"/>
                  </a:lnTo>
                  <a:lnTo>
                    <a:pt x="149845" y="447366"/>
                  </a:lnTo>
                  <a:lnTo>
                    <a:pt x="147877" y="448251"/>
                  </a:lnTo>
                  <a:lnTo>
                    <a:pt x="147359" y="448047"/>
                  </a:lnTo>
                  <a:lnTo>
                    <a:pt x="169341" y="427435"/>
                  </a:lnTo>
                  <a:lnTo>
                    <a:pt x="186186" y="402676"/>
                  </a:lnTo>
                  <a:lnTo>
                    <a:pt x="196711" y="385914"/>
                  </a:lnTo>
                  <a:lnTo>
                    <a:pt x="208490" y="366802"/>
                  </a:lnTo>
                  <a:lnTo>
                    <a:pt x="221105" y="346122"/>
                  </a:lnTo>
                  <a:lnTo>
                    <a:pt x="234277" y="324399"/>
                  </a:lnTo>
                  <a:lnTo>
                    <a:pt x="247822" y="301979"/>
                  </a:lnTo>
                  <a:lnTo>
                    <a:pt x="261614" y="279095"/>
                  </a:lnTo>
                  <a:lnTo>
                    <a:pt x="289198" y="23332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7" name="SMARTInkShape-2124"/>
            <p:cNvSpPr/>
            <p:nvPr/>
          </p:nvSpPr>
          <p:spPr bwMode="auto">
            <a:xfrm>
              <a:off x="4236280" y="5437218"/>
              <a:ext cx="233331" cy="371856"/>
            </a:xfrm>
            <a:custGeom>
              <a:avLst/>
              <a:gdLst/>
              <a:ahLst/>
              <a:cxnLst/>
              <a:rect l="0" t="0" r="0" b="0"/>
              <a:pathLst>
                <a:path w="233331" h="371856">
                  <a:moveTo>
                    <a:pt x="42826" y="56326"/>
                  </a:moveTo>
                  <a:lnTo>
                    <a:pt x="39034" y="60118"/>
                  </a:lnTo>
                  <a:lnTo>
                    <a:pt x="30641" y="81505"/>
                  </a:lnTo>
                  <a:lnTo>
                    <a:pt x="23694" y="112029"/>
                  </a:lnTo>
                  <a:lnTo>
                    <a:pt x="18977" y="137439"/>
                  </a:lnTo>
                  <a:lnTo>
                    <a:pt x="14235" y="166724"/>
                  </a:lnTo>
                  <a:lnTo>
                    <a:pt x="9481" y="199054"/>
                  </a:lnTo>
                  <a:lnTo>
                    <a:pt x="4723" y="234590"/>
                  </a:lnTo>
                  <a:lnTo>
                    <a:pt x="2079" y="267317"/>
                  </a:lnTo>
                  <a:lnTo>
                    <a:pt x="904" y="296943"/>
                  </a:lnTo>
                  <a:lnTo>
                    <a:pt x="382" y="323340"/>
                  </a:lnTo>
                  <a:lnTo>
                    <a:pt x="88" y="352929"/>
                  </a:lnTo>
                  <a:lnTo>
                    <a:pt x="0" y="369192"/>
                  </a:lnTo>
                  <a:lnTo>
                    <a:pt x="782" y="371266"/>
                  </a:lnTo>
                  <a:lnTo>
                    <a:pt x="2097" y="371855"/>
                  </a:lnTo>
                  <a:lnTo>
                    <a:pt x="3767" y="371453"/>
                  </a:lnTo>
                  <a:lnTo>
                    <a:pt x="7740" y="366774"/>
                  </a:lnTo>
                  <a:lnTo>
                    <a:pt x="20550" y="339458"/>
                  </a:lnTo>
                  <a:lnTo>
                    <a:pt x="29964" y="307257"/>
                  </a:lnTo>
                  <a:lnTo>
                    <a:pt x="33141" y="280034"/>
                  </a:lnTo>
                  <a:lnTo>
                    <a:pt x="34553" y="250208"/>
                  </a:lnTo>
                  <a:lnTo>
                    <a:pt x="35181" y="221077"/>
                  </a:lnTo>
                  <a:lnTo>
                    <a:pt x="35459" y="192255"/>
                  </a:lnTo>
                  <a:lnTo>
                    <a:pt x="35583" y="164363"/>
                  </a:lnTo>
                  <a:lnTo>
                    <a:pt x="35638" y="138738"/>
                  </a:lnTo>
                  <a:lnTo>
                    <a:pt x="35669" y="105791"/>
                  </a:lnTo>
                  <a:lnTo>
                    <a:pt x="31564" y="73505"/>
                  </a:lnTo>
                  <a:lnTo>
                    <a:pt x="34983" y="58745"/>
                  </a:lnTo>
                  <a:lnTo>
                    <a:pt x="36010" y="57938"/>
                  </a:lnTo>
                  <a:lnTo>
                    <a:pt x="39268" y="57043"/>
                  </a:lnTo>
                  <a:lnTo>
                    <a:pt x="72343" y="56389"/>
                  </a:lnTo>
                  <a:lnTo>
                    <a:pt x="106659" y="50635"/>
                  </a:lnTo>
                  <a:lnTo>
                    <a:pt x="138557" y="43351"/>
                  </a:lnTo>
                  <a:lnTo>
                    <a:pt x="168469" y="31491"/>
                  </a:lnTo>
                  <a:lnTo>
                    <a:pt x="196647" y="17923"/>
                  </a:lnTo>
                  <a:lnTo>
                    <a:pt x="232141" y="412"/>
                  </a:lnTo>
                  <a:lnTo>
                    <a:pt x="233330" y="0"/>
                  </a:lnTo>
                  <a:lnTo>
                    <a:pt x="233329" y="519"/>
                  </a:lnTo>
                  <a:lnTo>
                    <a:pt x="228564" y="632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8" name="SMARTInkShape-2125"/>
            <p:cNvSpPr/>
            <p:nvPr/>
          </p:nvSpPr>
          <p:spPr bwMode="auto">
            <a:xfrm>
              <a:off x="4240326" y="5550694"/>
              <a:ext cx="245950" cy="92575"/>
            </a:xfrm>
            <a:custGeom>
              <a:avLst/>
              <a:gdLst/>
              <a:ahLst/>
              <a:cxnLst/>
              <a:rect l="0" t="0" r="0" b="0"/>
              <a:pathLst>
                <a:path w="245950" h="92575">
                  <a:moveTo>
                    <a:pt x="24493" y="85725"/>
                  </a:moveTo>
                  <a:lnTo>
                    <a:pt x="16908" y="85725"/>
                  </a:lnTo>
                  <a:lnTo>
                    <a:pt x="11068" y="87842"/>
                  </a:lnTo>
                  <a:lnTo>
                    <a:pt x="5826" y="90635"/>
                  </a:lnTo>
                  <a:lnTo>
                    <a:pt x="0" y="92207"/>
                  </a:lnTo>
                  <a:lnTo>
                    <a:pt x="227" y="92427"/>
                  </a:lnTo>
                  <a:lnTo>
                    <a:pt x="1172" y="92574"/>
                  </a:lnTo>
                  <a:lnTo>
                    <a:pt x="34159" y="79107"/>
                  </a:lnTo>
                  <a:lnTo>
                    <a:pt x="66427" y="62332"/>
                  </a:lnTo>
                  <a:lnTo>
                    <a:pt x="91549" y="51251"/>
                  </a:lnTo>
                  <a:lnTo>
                    <a:pt x="117796" y="41034"/>
                  </a:lnTo>
                  <a:lnTo>
                    <a:pt x="142689" y="31202"/>
                  </a:lnTo>
                  <a:lnTo>
                    <a:pt x="175225" y="20533"/>
                  </a:lnTo>
                  <a:lnTo>
                    <a:pt x="204974" y="12346"/>
                  </a:lnTo>
                  <a:lnTo>
                    <a:pt x="238896" y="1450"/>
                  </a:lnTo>
                  <a:lnTo>
                    <a:pt x="245949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09" name="SMARTInkShape-2126"/>
            <p:cNvSpPr/>
            <p:nvPr/>
          </p:nvSpPr>
          <p:spPr bwMode="auto">
            <a:xfrm>
              <a:off x="4436366" y="5524530"/>
              <a:ext cx="99916" cy="206752"/>
            </a:xfrm>
            <a:custGeom>
              <a:avLst/>
              <a:gdLst/>
              <a:ahLst/>
              <a:cxnLst/>
              <a:rect l="0" t="0" r="0" b="0"/>
              <a:pathLst>
                <a:path w="99916" h="206752">
                  <a:moveTo>
                    <a:pt x="28478" y="19020"/>
                  </a:moveTo>
                  <a:lnTo>
                    <a:pt x="28478" y="22812"/>
                  </a:lnTo>
                  <a:lnTo>
                    <a:pt x="22327" y="53340"/>
                  </a:lnTo>
                  <a:lnTo>
                    <a:pt x="17836" y="79548"/>
                  </a:lnTo>
                  <a:lnTo>
                    <a:pt x="11478" y="111214"/>
                  </a:lnTo>
                  <a:lnTo>
                    <a:pt x="8360" y="145732"/>
                  </a:lnTo>
                  <a:lnTo>
                    <a:pt x="2396" y="180751"/>
                  </a:lnTo>
                  <a:lnTo>
                    <a:pt x="122" y="206557"/>
                  </a:lnTo>
                  <a:lnTo>
                    <a:pt x="49" y="206751"/>
                  </a:lnTo>
                  <a:lnTo>
                    <a:pt x="0" y="206086"/>
                  </a:lnTo>
                  <a:lnTo>
                    <a:pt x="9854" y="177403"/>
                  </a:lnTo>
                  <a:lnTo>
                    <a:pt x="16698" y="151320"/>
                  </a:lnTo>
                  <a:lnTo>
                    <a:pt x="23753" y="115899"/>
                  </a:lnTo>
                  <a:lnTo>
                    <a:pt x="28494" y="91181"/>
                  </a:lnTo>
                  <a:lnTo>
                    <a:pt x="35627" y="57070"/>
                  </a:lnTo>
                  <a:lnTo>
                    <a:pt x="44883" y="28971"/>
                  </a:lnTo>
                  <a:lnTo>
                    <a:pt x="58441" y="5728"/>
                  </a:lnTo>
                  <a:lnTo>
                    <a:pt x="63755" y="1206"/>
                  </a:lnTo>
                  <a:lnTo>
                    <a:pt x="66284" y="0"/>
                  </a:lnTo>
                  <a:lnTo>
                    <a:pt x="68763" y="1578"/>
                  </a:lnTo>
                  <a:lnTo>
                    <a:pt x="73634" y="9680"/>
                  </a:lnTo>
                  <a:lnTo>
                    <a:pt x="78320" y="40782"/>
                  </a:lnTo>
                  <a:lnTo>
                    <a:pt x="83110" y="72917"/>
                  </a:lnTo>
                  <a:lnTo>
                    <a:pt x="84882" y="107574"/>
                  </a:lnTo>
                  <a:lnTo>
                    <a:pt x="85407" y="141390"/>
                  </a:lnTo>
                  <a:lnTo>
                    <a:pt x="85584" y="172838"/>
                  </a:lnTo>
                  <a:lnTo>
                    <a:pt x="86402" y="183427"/>
                  </a:lnTo>
                  <a:lnTo>
                    <a:pt x="91776" y="195589"/>
                  </a:lnTo>
                  <a:lnTo>
                    <a:pt x="92901" y="194676"/>
                  </a:lnTo>
                  <a:lnTo>
                    <a:pt x="96269" y="189429"/>
                  </a:lnTo>
                  <a:lnTo>
                    <a:pt x="99195" y="167422"/>
                  </a:lnTo>
                  <a:lnTo>
                    <a:pt x="99915" y="14046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0" name="SMARTInkShape-2127"/>
            <p:cNvSpPr/>
            <p:nvPr/>
          </p:nvSpPr>
          <p:spPr bwMode="auto">
            <a:xfrm>
              <a:off x="4459074" y="5586413"/>
              <a:ext cx="134358" cy="64058"/>
            </a:xfrm>
            <a:custGeom>
              <a:avLst/>
              <a:gdLst/>
              <a:ahLst/>
              <a:cxnLst/>
              <a:rect l="0" t="0" r="0" b="0"/>
              <a:pathLst>
                <a:path w="134358" h="64058">
                  <a:moveTo>
                    <a:pt x="20057" y="21431"/>
                  </a:moveTo>
                  <a:lnTo>
                    <a:pt x="5584" y="38021"/>
                  </a:lnTo>
                  <a:lnTo>
                    <a:pt x="1718" y="46266"/>
                  </a:lnTo>
                  <a:lnTo>
                    <a:pt x="0" y="55223"/>
                  </a:lnTo>
                  <a:lnTo>
                    <a:pt x="336" y="58246"/>
                  </a:lnTo>
                  <a:lnTo>
                    <a:pt x="1353" y="60262"/>
                  </a:lnTo>
                  <a:lnTo>
                    <a:pt x="2825" y="61606"/>
                  </a:lnTo>
                  <a:lnTo>
                    <a:pt x="6578" y="63099"/>
                  </a:lnTo>
                  <a:lnTo>
                    <a:pt x="19247" y="64057"/>
                  </a:lnTo>
                  <a:lnTo>
                    <a:pt x="47350" y="56491"/>
                  </a:lnTo>
                  <a:lnTo>
                    <a:pt x="77979" y="44363"/>
                  </a:lnTo>
                  <a:lnTo>
                    <a:pt x="109235" y="23383"/>
                  </a:lnTo>
                  <a:lnTo>
                    <a:pt x="134357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1" name="SMARTInkShape-2128"/>
            <p:cNvSpPr/>
            <p:nvPr/>
          </p:nvSpPr>
          <p:spPr bwMode="auto">
            <a:xfrm>
              <a:off x="4632502" y="5464969"/>
              <a:ext cx="32368" cy="223354"/>
            </a:xfrm>
            <a:custGeom>
              <a:avLst/>
              <a:gdLst/>
              <a:ahLst/>
              <a:cxnLst/>
              <a:rect l="0" t="0" r="0" b="0"/>
              <a:pathLst>
                <a:path w="32368" h="223354">
                  <a:moveTo>
                    <a:pt x="3792" y="0"/>
                  </a:moveTo>
                  <a:lnTo>
                    <a:pt x="3792" y="31063"/>
                  </a:lnTo>
                  <a:lnTo>
                    <a:pt x="3792" y="61434"/>
                  </a:lnTo>
                  <a:lnTo>
                    <a:pt x="3792" y="92462"/>
                  </a:lnTo>
                  <a:lnTo>
                    <a:pt x="3792" y="126791"/>
                  </a:lnTo>
                  <a:lnTo>
                    <a:pt x="0" y="158306"/>
                  </a:lnTo>
                  <a:lnTo>
                    <a:pt x="1433" y="187752"/>
                  </a:lnTo>
                  <a:lnTo>
                    <a:pt x="4120" y="213946"/>
                  </a:lnTo>
                  <a:lnTo>
                    <a:pt x="7377" y="221558"/>
                  </a:lnTo>
                  <a:lnTo>
                    <a:pt x="9357" y="223111"/>
                  </a:lnTo>
                  <a:lnTo>
                    <a:pt x="11471" y="223353"/>
                  </a:lnTo>
                  <a:lnTo>
                    <a:pt x="13674" y="222721"/>
                  </a:lnTo>
                  <a:lnTo>
                    <a:pt x="18238" y="213551"/>
                  </a:lnTo>
                  <a:lnTo>
                    <a:pt x="27636" y="181794"/>
                  </a:lnTo>
                  <a:lnTo>
                    <a:pt x="32367" y="16430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2" name="SMARTInkShape-2129"/>
            <p:cNvSpPr/>
            <p:nvPr/>
          </p:nvSpPr>
          <p:spPr bwMode="auto">
            <a:xfrm>
              <a:off x="4850606" y="5414963"/>
              <a:ext cx="114301" cy="50007"/>
            </a:xfrm>
            <a:custGeom>
              <a:avLst/>
              <a:gdLst/>
              <a:ahLst/>
              <a:cxnLst/>
              <a:rect l="0" t="0" r="0" b="0"/>
              <a:pathLst>
                <a:path w="114301" h="50007">
                  <a:moveTo>
                    <a:pt x="0" y="50006"/>
                  </a:moveTo>
                  <a:lnTo>
                    <a:pt x="6497" y="44303"/>
                  </a:lnTo>
                  <a:lnTo>
                    <a:pt x="30529" y="33213"/>
                  </a:lnTo>
                  <a:lnTo>
                    <a:pt x="61652" y="23788"/>
                  </a:lnTo>
                  <a:lnTo>
                    <a:pt x="93619" y="11903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3" name="SMARTInkShape-2130"/>
            <p:cNvSpPr/>
            <p:nvPr/>
          </p:nvSpPr>
          <p:spPr bwMode="auto">
            <a:xfrm>
              <a:off x="4829175" y="5500688"/>
              <a:ext cx="114301" cy="71438"/>
            </a:xfrm>
            <a:custGeom>
              <a:avLst/>
              <a:gdLst/>
              <a:ahLst/>
              <a:cxnLst/>
              <a:rect l="0" t="0" r="0" b="0"/>
              <a:pathLst>
                <a:path w="114301" h="71438">
                  <a:moveTo>
                    <a:pt x="0" y="71437"/>
                  </a:moveTo>
                  <a:lnTo>
                    <a:pt x="6497" y="65734"/>
                  </a:lnTo>
                  <a:lnTo>
                    <a:pt x="40193" y="42180"/>
                  </a:lnTo>
                  <a:lnTo>
                    <a:pt x="73320" y="24663"/>
                  </a:lnTo>
                  <a:lnTo>
                    <a:pt x="99819" y="12018"/>
                  </a:lnTo>
                  <a:lnTo>
                    <a:pt x="1143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4" name="SMARTInkShape-2131"/>
            <p:cNvSpPr/>
            <p:nvPr/>
          </p:nvSpPr>
          <p:spPr bwMode="auto">
            <a:xfrm>
              <a:off x="4824277" y="5464969"/>
              <a:ext cx="122422" cy="209703"/>
            </a:xfrm>
            <a:custGeom>
              <a:avLst/>
              <a:gdLst/>
              <a:ahLst/>
              <a:cxnLst/>
              <a:rect l="0" t="0" r="0" b="0"/>
              <a:pathLst>
                <a:path w="122422" h="209703">
                  <a:moveTo>
                    <a:pt x="47761" y="0"/>
                  </a:moveTo>
                  <a:lnTo>
                    <a:pt x="37818" y="0"/>
                  </a:lnTo>
                  <a:lnTo>
                    <a:pt x="35576" y="1587"/>
                  </a:lnTo>
                  <a:lnTo>
                    <a:pt x="16633" y="25163"/>
                  </a:lnTo>
                  <a:lnTo>
                    <a:pt x="5334" y="52860"/>
                  </a:lnTo>
                  <a:lnTo>
                    <a:pt x="0" y="79427"/>
                  </a:lnTo>
                  <a:lnTo>
                    <a:pt x="536" y="107406"/>
                  </a:lnTo>
                  <a:lnTo>
                    <a:pt x="4036" y="141513"/>
                  </a:lnTo>
                  <a:lnTo>
                    <a:pt x="12227" y="163903"/>
                  </a:lnTo>
                  <a:lnTo>
                    <a:pt x="34669" y="199548"/>
                  </a:lnTo>
                  <a:lnTo>
                    <a:pt x="50231" y="208703"/>
                  </a:lnTo>
                  <a:lnTo>
                    <a:pt x="61029" y="209702"/>
                  </a:lnTo>
                  <a:lnTo>
                    <a:pt x="71914" y="206707"/>
                  </a:lnTo>
                  <a:lnTo>
                    <a:pt x="84689" y="200084"/>
                  </a:lnTo>
                  <a:lnTo>
                    <a:pt x="101477" y="183638"/>
                  </a:lnTo>
                  <a:lnTo>
                    <a:pt x="112712" y="159892"/>
                  </a:lnTo>
                  <a:lnTo>
                    <a:pt x="117276" y="132747"/>
                  </a:lnTo>
                  <a:lnTo>
                    <a:pt x="122421" y="104596"/>
                  </a:lnTo>
                  <a:lnTo>
                    <a:pt x="119198" y="6429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  <p:sp>
          <p:nvSpPr>
            <p:cNvPr id="2516015" name="SMARTInkShape-2132"/>
            <p:cNvSpPr/>
            <p:nvPr/>
          </p:nvSpPr>
          <p:spPr bwMode="auto">
            <a:xfrm>
              <a:off x="4680086" y="5496901"/>
              <a:ext cx="91195" cy="192348"/>
            </a:xfrm>
            <a:custGeom>
              <a:avLst/>
              <a:gdLst/>
              <a:ahLst/>
              <a:cxnLst/>
              <a:rect l="0" t="0" r="0" b="0"/>
              <a:pathLst>
                <a:path w="91195" h="192348">
                  <a:moveTo>
                    <a:pt x="70508" y="32362"/>
                  </a:moveTo>
                  <a:lnTo>
                    <a:pt x="70508" y="0"/>
                  </a:lnTo>
                  <a:lnTo>
                    <a:pt x="70508" y="1574"/>
                  </a:lnTo>
                  <a:lnTo>
                    <a:pt x="66716" y="6924"/>
                  </a:lnTo>
                  <a:lnTo>
                    <a:pt x="58323" y="17430"/>
                  </a:lnTo>
                  <a:lnTo>
                    <a:pt x="46905" y="38672"/>
                  </a:lnTo>
                  <a:lnTo>
                    <a:pt x="40174" y="48660"/>
                  </a:lnTo>
                  <a:lnTo>
                    <a:pt x="36385" y="63208"/>
                  </a:lnTo>
                  <a:lnTo>
                    <a:pt x="34999" y="83324"/>
                  </a:lnTo>
                  <a:lnTo>
                    <a:pt x="36999" y="88878"/>
                  </a:lnTo>
                  <a:lnTo>
                    <a:pt x="38643" y="91470"/>
                  </a:lnTo>
                  <a:lnTo>
                    <a:pt x="41327" y="93198"/>
                  </a:lnTo>
                  <a:lnTo>
                    <a:pt x="52689" y="95631"/>
                  </a:lnTo>
                  <a:lnTo>
                    <a:pt x="86283" y="97422"/>
                  </a:lnTo>
                  <a:lnTo>
                    <a:pt x="88168" y="98754"/>
                  </a:lnTo>
                  <a:lnTo>
                    <a:pt x="89425" y="100436"/>
                  </a:lnTo>
                  <a:lnTo>
                    <a:pt x="90822" y="104421"/>
                  </a:lnTo>
                  <a:lnTo>
                    <a:pt x="91194" y="106595"/>
                  </a:lnTo>
                  <a:lnTo>
                    <a:pt x="87926" y="117239"/>
                  </a:lnTo>
                  <a:lnTo>
                    <a:pt x="67549" y="147491"/>
                  </a:lnTo>
                  <a:lnTo>
                    <a:pt x="39309" y="175992"/>
                  </a:lnTo>
                  <a:lnTo>
                    <a:pt x="9661" y="191377"/>
                  </a:lnTo>
                  <a:lnTo>
                    <a:pt x="6131" y="192347"/>
                  </a:lnTo>
                  <a:lnTo>
                    <a:pt x="3777" y="192200"/>
                  </a:lnTo>
                  <a:lnTo>
                    <a:pt x="2208" y="191308"/>
                  </a:lnTo>
                  <a:lnTo>
                    <a:pt x="465" y="186084"/>
                  </a:lnTo>
                  <a:lnTo>
                    <a:pt x="0" y="182468"/>
                  </a:lnTo>
                  <a:lnTo>
                    <a:pt x="3138" y="166002"/>
                  </a:lnTo>
                  <a:lnTo>
                    <a:pt x="12887" y="142249"/>
                  </a:lnTo>
                  <a:lnTo>
                    <a:pt x="33415" y="115104"/>
                  </a:lnTo>
                  <a:lnTo>
                    <a:pt x="65621" y="80662"/>
                  </a:lnTo>
                  <a:lnTo>
                    <a:pt x="77652" y="6808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2"/>
                    </a:outerShdw>
                  </a:effectLst>
                </a14:hiddenEffects>
              </a:ext>
            </a:extLst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anose="020B0604020202020204" pitchFamily="34" charset="0"/>
              </a:endParaRPr>
            </a:p>
          </p:txBody>
        </p:sp>
      </p:grpSp>
      <p:sp>
        <p:nvSpPr>
          <p:cNvPr id="2516017" name="SMARTInkShape-2133"/>
          <p:cNvSpPr/>
          <p:nvPr/>
        </p:nvSpPr>
        <p:spPr bwMode="auto">
          <a:xfrm>
            <a:off x="1036261" y="2602048"/>
            <a:ext cx="833266" cy="76859"/>
          </a:xfrm>
          <a:custGeom>
            <a:avLst/>
            <a:gdLst/>
            <a:ahLst/>
            <a:cxnLst/>
            <a:rect l="0" t="0" r="0" b="0"/>
            <a:pathLst>
              <a:path w="833266" h="76859">
                <a:moveTo>
                  <a:pt x="35302" y="62571"/>
                </a:moveTo>
                <a:lnTo>
                  <a:pt x="25358" y="62571"/>
                </a:lnTo>
                <a:lnTo>
                  <a:pt x="20828" y="60454"/>
                </a:lnTo>
                <a:lnTo>
                  <a:pt x="16169" y="57661"/>
                </a:lnTo>
                <a:lnTo>
                  <a:pt x="6710" y="55868"/>
                </a:lnTo>
                <a:lnTo>
                  <a:pt x="4334" y="55721"/>
                </a:lnTo>
                <a:lnTo>
                  <a:pt x="2750" y="54829"/>
                </a:lnTo>
                <a:lnTo>
                  <a:pt x="1695" y="53441"/>
                </a:lnTo>
                <a:lnTo>
                  <a:pt x="0" y="49302"/>
                </a:lnTo>
                <a:lnTo>
                  <a:pt x="655" y="48963"/>
                </a:lnTo>
                <a:lnTo>
                  <a:pt x="32495" y="48301"/>
                </a:lnTo>
                <a:lnTo>
                  <a:pt x="65204" y="50403"/>
                </a:lnTo>
                <a:lnTo>
                  <a:pt x="94961" y="53938"/>
                </a:lnTo>
                <a:lnTo>
                  <a:pt x="118173" y="53972"/>
                </a:lnTo>
                <a:lnTo>
                  <a:pt x="144365" y="51341"/>
                </a:lnTo>
                <a:lnTo>
                  <a:pt x="173997" y="49642"/>
                </a:lnTo>
                <a:lnTo>
                  <a:pt x="206481" y="48887"/>
                </a:lnTo>
                <a:lnTo>
                  <a:pt x="242086" y="48552"/>
                </a:lnTo>
                <a:lnTo>
                  <a:pt x="260470" y="48462"/>
                </a:lnTo>
                <a:lnTo>
                  <a:pt x="279076" y="48403"/>
                </a:lnTo>
                <a:lnTo>
                  <a:pt x="297831" y="48363"/>
                </a:lnTo>
                <a:lnTo>
                  <a:pt x="317477" y="48336"/>
                </a:lnTo>
                <a:lnTo>
                  <a:pt x="337719" y="48319"/>
                </a:lnTo>
                <a:lnTo>
                  <a:pt x="358357" y="48307"/>
                </a:lnTo>
                <a:lnTo>
                  <a:pt x="379259" y="47505"/>
                </a:lnTo>
                <a:lnTo>
                  <a:pt x="400338" y="46177"/>
                </a:lnTo>
                <a:lnTo>
                  <a:pt x="421534" y="44498"/>
                </a:lnTo>
                <a:lnTo>
                  <a:pt x="442809" y="43379"/>
                </a:lnTo>
                <a:lnTo>
                  <a:pt x="464135" y="42632"/>
                </a:lnTo>
                <a:lnTo>
                  <a:pt x="485497" y="42135"/>
                </a:lnTo>
                <a:lnTo>
                  <a:pt x="506882" y="40216"/>
                </a:lnTo>
                <a:lnTo>
                  <a:pt x="528282" y="37348"/>
                </a:lnTo>
                <a:lnTo>
                  <a:pt x="549693" y="33850"/>
                </a:lnTo>
                <a:lnTo>
                  <a:pt x="570317" y="30723"/>
                </a:lnTo>
                <a:lnTo>
                  <a:pt x="590416" y="27845"/>
                </a:lnTo>
                <a:lnTo>
                  <a:pt x="610165" y="25133"/>
                </a:lnTo>
                <a:lnTo>
                  <a:pt x="628888" y="21737"/>
                </a:lnTo>
                <a:lnTo>
                  <a:pt x="664507" y="13731"/>
                </a:lnTo>
                <a:lnTo>
                  <a:pt x="698859" y="6997"/>
                </a:lnTo>
                <a:lnTo>
                  <a:pt x="731060" y="2153"/>
                </a:lnTo>
                <a:lnTo>
                  <a:pt x="758600" y="0"/>
                </a:lnTo>
                <a:lnTo>
                  <a:pt x="792625" y="2580"/>
                </a:lnTo>
                <a:lnTo>
                  <a:pt x="820367" y="10563"/>
                </a:lnTo>
                <a:lnTo>
                  <a:pt x="828190" y="15114"/>
                </a:lnTo>
                <a:lnTo>
                  <a:pt x="830594" y="18233"/>
                </a:lnTo>
                <a:lnTo>
                  <a:pt x="833265" y="25932"/>
                </a:lnTo>
                <a:lnTo>
                  <a:pt x="832389" y="30207"/>
                </a:lnTo>
                <a:lnTo>
                  <a:pt x="827184" y="39191"/>
                </a:lnTo>
                <a:lnTo>
                  <a:pt x="791818" y="67371"/>
                </a:lnTo>
                <a:lnTo>
                  <a:pt x="777931" y="72642"/>
                </a:lnTo>
                <a:lnTo>
                  <a:pt x="756820" y="768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18" name="SMARTInkShape-2134"/>
          <p:cNvSpPr/>
          <p:nvPr/>
        </p:nvSpPr>
        <p:spPr bwMode="auto">
          <a:xfrm>
            <a:off x="5879306" y="2964656"/>
            <a:ext cx="71439" cy="21433"/>
          </a:xfrm>
          <a:custGeom>
            <a:avLst/>
            <a:gdLst/>
            <a:ahLst/>
            <a:cxnLst/>
            <a:rect l="0" t="0" r="0" b="0"/>
            <a:pathLst>
              <a:path w="71439" h="21433">
                <a:moveTo>
                  <a:pt x="0" y="21432"/>
                </a:moveTo>
                <a:lnTo>
                  <a:pt x="0" y="14582"/>
                </a:lnTo>
                <a:lnTo>
                  <a:pt x="6151" y="8163"/>
                </a:lnTo>
                <a:lnTo>
                  <a:pt x="7276" y="8617"/>
                </a:lnTo>
                <a:lnTo>
                  <a:pt x="13968" y="14020"/>
                </a:lnTo>
                <a:lnTo>
                  <a:pt x="26425" y="13441"/>
                </a:lnTo>
                <a:lnTo>
                  <a:pt x="57808" y="4338"/>
                </a:lnTo>
                <a:lnTo>
                  <a:pt x="71438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19" name="SMARTInkShape-2135"/>
          <p:cNvSpPr/>
          <p:nvPr/>
        </p:nvSpPr>
        <p:spPr bwMode="auto">
          <a:xfrm>
            <a:off x="7958138" y="2921794"/>
            <a:ext cx="21432" cy="7145"/>
          </a:xfrm>
          <a:custGeom>
            <a:avLst/>
            <a:gdLst/>
            <a:ahLst/>
            <a:cxnLst/>
            <a:rect l="0" t="0" r="0" b="0"/>
            <a:pathLst>
              <a:path w="21432" h="7145">
                <a:moveTo>
                  <a:pt x="21431" y="0"/>
                </a:moveTo>
                <a:lnTo>
                  <a:pt x="17638" y="3792"/>
                </a:lnTo>
                <a:lnTo>
                  <a:pt x="13660" y="5654"/>
                </a:lnTo>
                <a:lnTo>
                  <a:pt x="0" y="7144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20" name="SMARTInkShape-2136"/>
          <p:cNvSpPr/>
          <p:nvPr/>
        </p:nvSpPr>
        <p:spPr bwMode="auto">
          <a:xfrm>
            <a:off x="5026452" y="3443335"/>
            <a:ext cx="677235" cy="128407"/>
          </a:xfrm>
          <a:custGeom>
            <a:avLst/>
            <a:gdLst/>
            <a:ahLst/>
            <a:cxnLst/>
            <a:rect l="0" t="0" r="0" b="0"/>
            <a:pathLst>
              <a:path w="677235" h="128407">
                <a:moveTo>
                  <a:pt x="81329" y="99965"/>
                </a:moveTo>
                <a:lnTo>
                  <a:pt x="85121" y="99965"/>
                </a:lnTo>
                <a:lnTo>
                  <a:pt x="89100" y="97848"/>
                </a:lnTo>
                <a:lnTo>
                  <a:pt x="93514" y="95056"/>
                </a:lnTo>
                <a:lnTo>
                  <a:pt x="100462" y="92689"/>
                </a:lnTo>
                <a:lnTo>
                  <a:pt x="107547" y="88108"/>
                </a:lnTo>
                <a:lnTo>
                  <a:pt x="115468" y="86398"/>
                </a:lnTo>
                <a:lnTo>
                  <a:pt x="147637" y="80038"/>
                </a:lnTo>
                <a:lnTo>
                  <a:pt x="174706" y="73512"/>
                </a:lnTo>
                <a:lnTo>
                  <a:pt x="199030" y="68893"/>
                </a:lnTo>
                <a:lnTo>
                  <a:pt x="227833" y="64195"/>
                </a:lnTo>
                <a:lnTo>
                  <a:pt x="259948" y="59461"/>
                </a:lnTo>
                <a:lnTo>
                  <a:pt x="295388" y="54711"/>
                </a:lnTo>
                <a:lnTo>
                  <a:pt x="314523" y="52333"/>
                </a:lnTo>
                <a:lnTo>
                  <a:pt x="334422" y="49954"/>
                </a:lnTo>
                <a:lnTo>
                  <a:pt x="354833" y="47574"/>
                </a:lnTo>
                <a:lnTo>
                  <a:pt x="376378" y="45194"/>
                </a:lnTo>
                <a:lnTo>
                  <a:pt x="398678" y="42813"/>
                </a:lnTo>
                <a:lnTo>
                  <a:pt x="421483" y="40433"/>
                </a:lnTo>
                <a:lnTo>
                  <a:pt x="443036" y="38052"/>
                </a:lnTo>
                <a:lnTo>
                  <a:pt x="463754" y="35671"/>
                </a:lnTo>
                <a:lnTo>
                  <a:pt x="483917" y="33290"/>
                </a:lnTo>
                <a:lnTo>
                  <a:pt x="503709" y="30908"/>
                </a:lnTo>
                <a:lnTo>
                  <a:pt x="523253" y="28528"/>
                </a:lnTo>
                <a:lnTo>
                  <a:pt x="542632" y="26146"/>
                </a:lnTo>
                <a:lnTo>
                  <a:pt x="561108" y="23765"/>
                </a:lnTo>
                <a:lnTo>
                  <a:pt x="596454" y="19003"/>
                </a:lnTo>
                <a:lnTo>
                  <a:pt x="624334" y="14240"/>
                </a:lnTo>
                <a:lnTo>
                  <a:pt x="655763" y="9213"/>
                </a:lnTo>
                <a:lnTo>
                  <a:pt x="670008" y="8831"/>
                </a:lnTo>
                <a:lnTo>
                  <a:pt x="673807" y="9840"/>
                </a:lnTo>
                <a:lnTo>
                  <a:pt x="676339" y="11306"/>
                </a:lnTo>
                <a:lnTo>
                  <a:pt x="677234" y="12284"/>
                </a:lnTo>
                <a:lnTo>
                  <a:pt x="677036" y="12936"/>
                </a:lnTo>
                <a:lnTo>
                  <a:pt x="649075" y="21897"/>
                </a:lnTo>
                <a:lnTo>
                  <a:pt x="618909" y="28679"/>
                </a:lnTo>
                <a:lnTo>
                  <a:pt x="591716" y="33357"/>
                </a:lnTo>
                <a:lnTo>
                  <a:pt x="558464" y="38082"/>
                </a:lnTo>
                <a:lnTo>
                  <a:pt x="539913" y="40454"/>
                </a:lnTo>
                <a:lnTo>
                  <a:pt x="520402" y="42828"/>
                </a:lnTo>
                <a:lnTo>
                  <a:pt x="500250" y="45205"/>
                </a:lnTo>
                <a:lnTo>
                  <a:pt x="478879" y="48377"/>
                </a:lnTo>
                <a:lnTo>
                  <a:pt x="456694" y="52079"/>
                </a:lnTo>
                <a:lnTo>
                  <a:pt x="433966" y="56135"/>
                </a:lnTo>
                <a:lnTo>
                  <a:pt x="410877" y="59632"/>
                </a:lnTo>
                <a:lnTo>
                  <a:pt x="387546" y="62758"/>
                </a:lnTo>
                <a:lnTo>
                  <a:pt x="364055" y="65635"/>
                </a:lnTo>
                <a:lnTo>
                  <a:pt x="339663" y="69141"/>
                </a:lnTo>
                <a:lnTo>
                  <a:pt x="314670" y="73066"/>
                </a:lnTo>
                <a:lnTo>
                  <a:pt x="289278" y="77270"/>
                </a:lnTo>
                <a:lnTo>
                  <a:pt x="264412" y="81660"/>
                </a:lnTo>
                <a:lnTo>
                  <a:pt x="239897" y="86174"/>
                </a:lnTo>
                <a:lnTo>
                  <a:pt x="215616" y="90771"/>
                </a:lnTo>
                <a:lnTo>
                  <a:pt x="192284" y="95423"/>
                </a:lnTo>
                <a:lnTo>
                  <a:pt x="169587" y="100112"/>
                </a:lnTo>
                <a:lnTo>
                  <a:pt x="147311" y="104826"/>
                </a:lnTo>
                <a:lnTo>
                  <a:pt x="126905" y="108762"/>
                </a:lnTo>
                <a:lnTo>
                  <a:pt x="107745" y="112179"/>
                </a:lnTo>
                <a:lnTo>
                  <a:pt x="73226" y="118093"/>
                </a:lnTo>
                <a:lnTo>
                  <a:pt x="44655" y="123368"/>
                </a:lnTo>
                <a:lnTo>
                  <a:pt x="13842" y="127008"/>
                </a:lnTo>
                <a:lnTo>
                  <a:pt x="0" y="128237"/>
                </a:lnTo>
                <a:lnTo>
                  <a:pt x="123" y="128338"/>
                </a:lnTo>
                <a:lnTo>
                  <a:pt x="998" y="128406"/>
                </a:lnTo>
                <a:lnTo>
                  <a:pt x="26803" y="122810"/>
                </a:lnTo>
                <a:lnTo>
                  <a:pt x="49951" y="118585"/>
                </a:lnTo>
                <a:lnTo>
                  <a:pt x="80349" y="111945"/>
                </a:lnTo>
                <a:lnTo>
                  <a:pt x="115819" y="103702"/>
                </a:lnTo>
                <a:lnTo>
                  <a:pt x="135278" y="99281"/>
                </a:lnTo>
                <a:lnTo>
                  <a:pt x="155395" y="94747"/>
                </a:lnTo>
                <a:lnTo>
                  <a:pt x="175950" y="89342"/>
                </a:lnTo>
                <a:lnTo>
                  <a:pt x="196797" y="83358"/>
                </a:lnTo>
                <a:lnTo>
                  <a:pt x="217840" y="76988"/>
                </a:lnTo>
                <a:lnTo>
                  <a:pt x="240599" y="71153"/>
                </a:lnTo>
                <a:lnTo>
                  <a:pt x="264503" y="65676"/>
                </a:lnTo>
                <a:lnTo>
                  <a:pt x="289170" y="60436"/>
                </a:lnTo>
                <a:lnTo>
                  <a:pt x="313552" y="55356"/>
                </a:lnTo>
                <a:lnTo>
                  <a:pt x="337745" y="50382"/>
                </a:lnTo>
                <a:lnTo>
                  <a:pt x="361811" y="45479"/>
                </a:lnTo>
                <a:lnTo>
                  <a:pt x="384998" y="40622"/>
                </a:lnTo>
                <a:lnTo>
                  <a:pt x="407600" y="35797"/>
                </a:lnTo>
                <a:lnTo>
                  <a:pt x="429812" y="30992"/>
                </a:lnTo>
                <a:lnTo>
                  <a:pt x="451764" y="26202"/>
                </a:lnTo>
                <a:lnTo>
                  <a:pt x="473542" y="21421"/>
                </a:lnTo>
                <a:lnTo>
                  <a:pt x="495204" y="16646"/>
                </a:lnTo>
                <a:lnTo>
                  <a:pt x="514409" y="12669"/>
                </a:lnTo>
                <a:lnTo>
                  <a:pt x="548446" y="6134"/>
                </a:lnTo>
                <a:lnTo>
                  <a:pt x="583007" y="1784"/>
                </a:lnTo>
                <a:lnTo>
                  <a:pt x="596951" y="495"/>
                </a:lnTo>
                <a:lnTo>
                  <a:pt x="597321" y="314"/>
                </a:lnTo>
                <a:lnTo>
                  <a:pt x="567252" y="0"/>
                </a:lnTo>
                <a:lnTo>
                  <a:pt x="540447" y="2090"/>
                </a:lnTo>
                <a:lnTo>
                  <a:pt x="508425" y="6459"/>
                </a:lnTo>
                <a:lnTo>
                  <a:pt x="489885" y="9846"/>
                </a:lnTo>
                <a:lnTo>
                  <a:pt x="470381" y="13692"/>
                </a:lnTo>
                <a:lnTo>
                  <a:pt x="449441" y="17050"/>
                </a:lnTo>
                <a:lnTo>
                  <a:pt x="427544" y="20082"/>
                </a:lnTo>
                <a:lnTo>
                  <a:pt x="405007" y="22897"/>
                </a:lnTo>
                <a:lnTo>
                  <a:pt x="383633" y="26361"/>
                </a:lnTo>
                <a:lnTo>
                  <a:pt x="363034" y="30258"/>
                </a:lnTo>
                <a:lnTo>
                  <a:pt x="342951" y="34444"/>
                </a:lnTo>
                <a:lnTo>
                  <a:pt x="324006" y="38028"/>
                </a:lnTo>
                <a:lnTo>
                  <a:pt x="305820" y="41211"/>
                </a:lnTo>
                <a:lnTo>
                  <a:pt x="273178" y="46865"/>
                </a:lnTo>
                <a:lnTo>
                  <a:pt x="240126" y="54510"/>
                </a:lnTo>
                <a:lnTo>
                  <a:pt x="231281" y="59390"/>
                </a:lnTo>
                <a:lnTo>
                  <a:pt x="232097" y="61008"/>
                </a:lnTo>
                <a:lnTo>
                  <a:pt x="241471" y="62808"/>
                </a:lnTo>
                <a:lnTo>
                  <a:pt x="275975" y="63820"/>
                </a:lnTo>
                <a:lnTo>
                  <a:pt x="292850" y="62375"/>
                </a:lnTo>
                <a:lnTo>
                  <a:pt x="312037" y="59823"/>
                </a:lnTo>
                <a:lnTo>
                  <a:pt x="332765" y="56535"/>
                </a:lnTo>
                <a:lnTo>
                  <a:pt x="357697" y="51962"/>
                </a:lnTo>
                <a:lnTo>
                  <a:pt x="385431" y="46531"/>
                </a:lnTo>
                <a:lnTo>
                  <a:pt x="415032" y="40530"/>
                </a:lnTo>
                <a:lnTo>
                  <a:pt x="474236" y="2852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  <p:sp>
        <p:nvSpPr>
          <p:cNvPr id="2516021" name="SMARTInkShape-2137"/>
          <p:cNvSpPr/>
          <p:nvPr/>
        </p:nvSpPr>
        <p:spPr bwMode="auto">
          <a:xfrm>
            <a:off x="8479631" y="3400451"/>
            <a:ext cx="42864" cy="14263"/>
          </a:xfrm>
          <a:custGeom>
            <a:avLst/>
            <a:gdLst/>
            <a:ahLst/>
            <a:cxnLst/>
            <a:rect l="0" t="0" r="0" b="0"/>
            <a:pathLst>
              <a:path w="42864" h="14263">
                <a:moveTo>
                  <a:pt x="0" y="14262"/>
                </a:moveTo>
                <a:lnTo>
                  <a:pt x="0" y="3351"/>
                </a:lnTo>
                <a:lnTo>
                  <a:pt x="794" y="2226"/>
                </a:lnTo>
                <a:lnTo>
                  <a:pt x="2117" y="1475"/>
                </a:lnTo>
                <a:lnTo>
                  <a:pt x="9943" y="270"/>
                </a:lnTo>
                <a:lnTo>
                  <a:pt x="23849" y="0"/>
                </a:lnTo>
                <a:lnTo>
                  <a:pt x="28592" y="2102"/>
                </a:lnTo>
                <a:lnTo>
                  <a:pt x="30967" y="3774"/>
                </a:lnTo>
                <a:lnTo>
                  <a:pt x="33608" y="7748"/>
                </a:lnTo>
                <a:lnTo>
                  <a:pt x="34311" y="9919"/>
                </a:lnTo>
                <a:lnTo>
                  <a:pt x="35574" y="11367"/>
                </a:lnTo>
                <a:lnTo>
                  <a:pt x="42863" y="14262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45429</TotalTime>
  <Pages>35</Pages>
  <Words>1769</Words>
  <Application>Microsoft Office PowerPoint</Application>
  <PresentationFormat>Letter Paper (8.5x11 in)</PresentationFormat>
  <Paragraphs>371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white212</vt:lpstr>
      <vt:lpstr>Lecture 16  Boolean Expressions and Control Flow</vt:lpstr>
      <vt:lpstr>Overview</vt:lpstr>
      <vt:lpstr>Pascal like declarations</vt:lpstr>
      <vt:lpstr>Hierarchical Symbol Tables</vt:lpstr>
      <vt:lpstr>Boolean Expression Grammar</vt:lpstr>
      <vt:lpstr>Numeric Encoding</vt:lpstr>
      <vt:lpstr>Numeric Encod. Extended to Comparisons</vt:lpstr>
      <vt:lpstr>Example: (x &lt; y) AND (y &lt; z) </vt:lpstr>
      <vt:lpstr>Positional Encoding</vt:lpstr>
      <vt:lpstr>Attributes for Booleans</vt:lpstr>
      <vt:lpstr>Example: (x &lt; y) AND (y &lt; z) </vt:lpstr>
      <vt:lpstr>Functions for Boolean Attributes</vt:lpstr>
      <vt:lpstr>/class/csce531-001/web/Examples/Booleans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Debugging Parsers written with Yacc</vt:lpstr>
      <vt:lpstr>Parsing Traces with yydebug=1</vt:lpstr>
      <vt:lpstr>PowerPoint Presentation</vt:lpstr>
      <vt:lpstr>Common Mistakes</vt:lpstr>
      <vt:lpstr>GDB - Essential Commands</vt:lpstr>
      <vt:lpstr>Example using gdb</vt:lpstr>
      <vt:lpstr>Example using gdb</vt:lpstr>
      <vt:lpstr>Getting in and out of GDB</vt:lpstr>
      <vt:lpstr>Backtrace(bt) To see the Activation Stack</vt:lpstr>
      <vt:lpstr>Printing values</vt:lpstr>
      <vt:lpstr>Project Two and Three</vt:lpstr>
      <vt:lpstr>Test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creator>Manton Matthews</dc:creator>
  <cp:lastModifiedBy>STUDIO</cp:lastModifiedBy>
  <cp:revision>262</cp:revision>
  <cp:lastPrinted>1998-08-31T18:34:23Z</cp:lastPrinted>
  <dcterms:created xsi:type="dcterms:W3CDTF">1998-08-11T09:19:24Z</dcterms:created>
  <dcterms:modified xsi:type="dcterms:W3CDTF">2018-03-29T20:16:52Z</dcterms:modified>
</cp:coreProperties>
</file>